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01" r:id="rId1"/>
    <p:sldMasterId id="2147484023" r:id="rId2"/>
  </p:sldMasterIdLst>
  <p:notesMasterIdLst>
    <p:notesMasterId r:id="rId32"/>
  </p:notesMasterIdLst>
  <p:handoutMasterIdLst>
    <p:handoutMasterId r:id="rId33"/>
  </p:handoutMasterIdLst>
  <p:sldIdLst>
    <p:sldId id="319" r:id="rId3"/>
    <p:sldId id="318" r:id="rId4"/>
    <p:sldId id="320" r:id="rId5"/>
    <p:sldId id="350" r:id="rId6"/>
    <p:sldId id="362" r:id="rId7"/>
    <p:sldId id="354" r:id="rId8"/>
    <p:sldId id="368" r:id="rId9"/>
    <p:sldId id="369" r:id="rId10"/>
    <p:sldId id="365" r:id="rId11"/>
    <p:sldId id="366" r:id="rId12"/>
    <p:sldId id="367" r:id="rId13"/>
    <p:sldId id="360" r:id="rId14"/>
    <p:sldId id="361" r:id="rId15"/>
    <p:sldId id="344" r:id="rId16"/>
    <p:sldId id="345" r:id="rId17"/>
    <p:sldId id="346" r:id="rId18"/>
    <p:sldId id="347" r:id="rId19"/>
    <p:sldId id="349" r:id="rId20"/>
    <p:sldId id="343" r:id="rId21"/>
    <p:sldId id="325" r:id="rId22"/>
    <p:sldId id="348" r:id="rId23"/>
    <p:sldId id="326" r:id="rId24"/>
    <p:sldId id="327" r:id="rId25"/>
    <p:sldId id="328" r:id="rId26"/>
    <p:sldId id="329" r:id="rId27"/>
    <p:sldId id="330" r:id="rId28"/>
    <p:sldId id="351" r:id="rId29"/>
    <p:sldId id="363" r:id="rId30"/>
    <p:sldId id="324" r:id="rId31"/>
  </p:sldIdLst>
  <p:sldSz cx="9144000" cy="6858000" type="screen4x3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成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FF"/>
    <a:srgbClr val="05AD15"/>
    <a:srgbClr val="05A8AA"/>
    <a:srgbClr val="339966"/>
    <a:srgbClr val="008080"/>
    <a:srgbClr val="99CCFF"/>
    <a:srgbClr val="66CCFF"/>
    <a:srgbClr val="FF7E00"/>
    <a:srgbClr val="1401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4" autoAdjust="0"/>
    <p:restoredTop sz="90976" autoAdjust="0"/>
  </p:normalViewPr>
  <p:slideViewPr>
    <p:cSldViewPr snapToGrid="0" showGuides="1">
      <p:cViewPr varScale="1">
        <p:scale>
          <a:sx n="105" d="100"/>
          <a:sy n="105" d="100"/>
        </p:scale>
        <p:origin x="1794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4" d="100"/>
          <a:sy n="84" d="100"/>
        </p:scale>
        <p:origin x="382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A2683D8-484F-4674-A8E0-EC9A53AB703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CEF442-4995-45C5-BED2-A6872E4F9CF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B8C02-0C33-46CF-B1C1-080CE8C109D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3D873A-E22F-4210-B5D2-DDF2CEB581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1FDC2C-68CE-4A39-BC19-B2069F70B50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671669-DE3F-4397-BD6B-13FB27788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1601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2A179B-6A43-4E4E-9730-C701E7BD32B1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9B9DB2-2E47-4040-BF3F-8BF97BD61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66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B9DB2-2E47-4040-BF3F-8BF97BD610F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02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B9DB2-2E47-4040-BF3F-8BF97BD610F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46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:\共通\ppt_template\最終版\マスタ表紙画像\widescreen\図14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4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8ECF2FB-5F34-45C7-8CC5-F48EAFEFE071}"/>
              </a:ext>
            </a:extLst>
          </p:cNvPr>
          <p:cNvSpPr/>
          <p:nvPr userDrawn="1"/>
        </p:nvSpPr>
        <p:spPr>
          <a:xfrm>
            <a:off x="1" y="-654"/>
            <a:ext cx="9143999" cy="6858654"/>
          </a:xfrm>
          <a:prstGeom prst="rect">
            <a:avLst/>
          </a:prstGeom>
          <a:gradFill flip="none" rotWithShape="1">
            <a:gsLst>
              <a:gs pos="44000">
                <a:srgbClr val="FFFFFF">
                  <a:alpha val="75000"/>
                </a:srgbClr>
              </a:gs>
              <a:gs pos="16000">
                <a:schemeClr val="bg1">
                  <a:alpha val="69000"/>
                </a:schemeClr>
              </a:gs>
              <a:gs pos="76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F917BD43-F62A-46DA-9F0A-2ADE62D120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2514" y="1628777"/>
            <a:ext cx="4671788" cy="2218044"/>
          </a:xfrm>
          <a:prstGeom prst="rect">
            <a:avLst/>
          </a:prstGeom>
        </p:spPr>
        <p:txBody>
          <a:bodyPr tIns="0" bIns="0" anchor="b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700" b="1" cap="none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F817AFCC-2AE6-4BB5-B8A9-E11573BF40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2514" y="4095180"/>
            <a:ext cx="4671788" cy="1105059"/>
          </a:xfrm>
          <a:prstGeom prst="rect">
            <a:avLst/>
          </a:prstGeom>
        </p:spPr>
        <p:txBody>
          <a:bodyPr tIns="0" bIns="0"/>
          <a:lstStyle>
            <a:lvl1pPr marL="0" indent="0" algn="l"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F5FEC0B-8B3C-4DD6-8041-272F470D202B}"/>
              </a:ext>
            </a:extLst>
          </p:cNvPr>
          <p:cNvCxnSpPr>
            <a:cxnSpLocks/>
          </p:cNvCxnSpPr>
          <p:nvPr userDrawn="1"/>
        </p:nvCxnSpPr>
        <p:spPr>
          <a:xfrm>
            <a:off x="522513" y="3945823"/>
            <a:ext cx="79706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">
            <a:extLst>
              <a:ext uri="{FF2B5EF4-FFF2-40B4-BE49-F238E27FC236}">
                <a16:creationId xmlns:a16="http://schemas.microsoft.com/office/drawing/2014/main" id="{5779791F-11C4-404A-8BE7-83CDACFD23E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22512" y="675835"/>
            <a:ext cx="1962717" cy="322809"/>
            <a:chOff x="329" y="2049"/>
            <a:chExt cx="1897" cy="234"/>
          </a:xfrm>
        </p:grpSpPr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154BBB61-6DB3-4ED8-8DAE-A1452D4AF5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9" y="2053"/>
              <a:ext cx="207" cy="226"/>
            </a:xfrm>
            <a:custGeom>
              <a:avLst/>
              <a:gdLst>
                <a:gd name="T0" fmla="*/ 66 w 101"/>
                <a:gd name="T1" fmla="*/ 2 h 107"/>
                <a:gd name="T2" fmla="*/ 42 w 101"/>
                <a:gd name="T3" fmla="*/ 0 h 107"/>
                <a:gd name="T4" fmla="*/ 4 w 101"/>
                <a:gd name="T5" fmla="*/ 0 h 107"/>
                <a:gd name="T6" fmla="*/ 0 w 101"/>
                <a:gd name="T7" fmla="*/ 4 h 107"/>
                <a:gd name="T8" fmla="*/ 0 w 101"/>
                <a:gd name="T9" fmla="*/ 103 h 107"/>
                <a:gd name="T10" fmla="*/ 4 w 101"/>
                <a:gd name="T11" fmla="*/ 107 h 107"/>
                <a:gd name="T12" fmla="*/ 42 w 101"/>
                <a:gd name="T13" fmla="*/ 107 h 107"/>
                <a:gd name="T14" fmla="*/ 66 w 101"/>
                <a:gd name="T15" fmla="*/ 105 h 107"/>
                <a:gd name="T16" fmla="*/ 101 w 101"/>
                <a:gd name="T17" fmla="*/ 53 h 107"/>
                <a:gd name="T18" fmla="*/ 66 w 101"/>
                <a:gd name="T19" fmla="*/ 2 h 107"/>
                <a:gd name="T20" fmla="*/ 56 w 101"/>
                <a:gd name="T21" fmla="*/ 78 h 107"/>
                <a:gd name="T22" fmla="*/ 46 w 101"/>
                <a:gd name="T23" fmla="*/ 80 h 107"/>
                <a:gd name="T24" fmla="*/ 32 w 101"/>
                <a:gd name="T25" fmla="*/ 80 h 107"/>
                <a:gd name="T26" fmla="*/ 32 w 101"/>
                <a:gd name="T27" fmla="*/ 27 h 107"/>
                <a:gd name="T28" fmla="*/ 46 w 101"/>
                <a:gd name="T29" fmla="*/ 27 h 107"/>
                <a:gd name="T30" fmla="*/ 55 w 101"/>
                <a:gd name="T31" fmla="*/ 29 h 107"/>
                <a:gd name="T32" fmla="*/ 69 w 101"/>
                <a:gd name="T33" fmla="*/ 54 h 107"/>
                <a:gd name="T34" fmla="*/ 56 w 101"/>
                <a:gd name="T35" fmla="*/ 7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1" h="107">
                  <a:moveTo>
                    <a:pt x="66" y="2"/>
                  </a:moveTo>
                  <a:cubicBezTo>
                    <a:pt x="56" y="0"/>
                    <a:pt x="45" y="0"/>
                    <a:pt x="4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0" y="1"/>
                    <a:pt x="0" y="4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5"/>
                    <a:pt x="1" y="107"/>
                    <a:pt x="4" y="107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5" y="107"/>
                    <a:pt x="58" y="107"/>
                    <a:pt x="66" y="105"/>
                  </a:cubicBezTo>
                  <a:cubicBezTo>
                    <a:pt x="81" y="101"/>
                    <a:pt x="101" y="89"/>
                    <a:pt x="101" y="53"/>
                  </a:cubicBezTo>
                  <a:cubicBezTo>
                    <a:pt x="101" y="20"/>
                    <a:pt x="81" y="7"/>
                    <a:pt x="66" y="2"/>
                  </a:cubicBezTo>
                  <a:close/>
                  <a:moveTo>
                    <a:pt x="56" y="78"/>
                  </a:moveTo>
                  <a:cubicBezTo>
                    <a:pt x="52" y="80"/>
                    <a:pt x="47" y="80"/>
                    <a:pt x="46" y="80"/>
                  </a:cubicBezTo>
                  <a:cubicBezTo>
                    <a:pt x="32" y="80"/>
                    <a:pt x="32" y="80"/>
                    <a:pt x="32" y="80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8" y="27"/>
                    <a:pt x="52" y="27"/>
                    <a:pt x="55" y="29"/>
                  </a:cubicBezTo>
                  <a:cubicBezTo>
                    <a:pt x="62" y="31"/>
                    <a:pt x="69" y="38"/>
                    <a:pt x="69" y="54"/>
                  </a:cubicBezTo>
                  <a:cubicBezTo>
                    <a:pt x="69" y="70"/>
                    <a:pt x="61" y="76"/>
                    <a:pt x="56" y="78"/>
                  </a:cubicBezTo>
                  <a:close/>
                </a:path>
              </a:pathLst>
            </a:custGeom>
            <a:solidFill>
              <a:srgbClr val="8C0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664001C2-825D-40A3-9A94-9C14A6C64D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21" y="2049"/>
              <a:ext cx="199" cy="234"/>
            </a:xfrm>
            <a:custGeom>
              <a:avLst/>
              <a:gdLst>
                <a:gd name="T0" fmla="*/ 67 w 97"/>
                <a:gd name="T1" fmla="*/ 44 h 111"/>
                <a:gd name="T2" fmla="*/ 34 w 97"/>
                <a:gd name="T3" fmla="*/ 30 h 111"/>
                <a:gd name="T4" fmla="*/ 47 w 97"/>
                <a:gd name="T5" fmla="*/ 23 h 111"/>
                <a:gd name="T6" fmla="*/ 56 w 97"/>
                <a:gd name="T7" fmla="*/ 25 h 111"/>
                <a:gd name="T8" fmla="*/ 60 w 97"/>
                <a:gd name="T9" fmla="*/ 29 h 111"/>
                <a:gd name="T10" fmla="*/ 65 w 97"/>
                <a:gd name="T11" fmla="*/ 33 h 111"/>
                <a:gd name="T12" fmla="*/ 87 w 97"/>
                <a:gd name="T13" fmla="*/ 33 h 111"/>
                <a:gd name="T14" fmla="*/ 91 w 97"/>
                <a:gd name="T15" fmla="*/ 28 h 111"/>
                <a:gd name="T16" fmla="*/ 48 w 97"/>
                <a:gd name="T17" fmla="*/ 0 h 111"/>
                <a:gd name="T18" fmla="*/ 3 w 97"/>
                <a:gd name="T19" fmla="*/ 32 h 111"/>
                <a:gd name="T20" fmla="*/ 41 w 97"/>
                <a:gd name="T21" fmla="*/ 66 h 111"/>
                <a:gd name="T22" fmla="*/ 64 w 97"/>
                <a:gd name="T23" fmla="*/ 78 h 111"/>
                <a:gd name="T24" fmla="*/ 50 w 97"/>
                <a:gd name="T25" fmla="*/ 87 h 111"/>
                <a:gd name="T26" fmla="*/ 35 w 97"/>
                <a:gd name="T27" fmla="*/ 80 h 111"/>
                <a:gd name="T28" fmla="*/ 33 w 97"/>
                <a:gd name="T29" fmla="*/ 77 h 111"/>
                <a:gd name="T30" fmla="*/ 30 w 97"/>
                <a:gd name="T31" fmla="*/ 74 h 111"/>
                <a:gd name="T32" fmla="*/ 4 w 97"/>
                <a:gd name="T33" fmla="*/ 74 h 111"/>
                <a:gd name="T34" fmla="*/ 0 w 97"/>
                <a:gd name="T35" fmla="*/ 78 h 111"/>
                <a:gd name="T36" fmla="*/ 48 w 97"/>
                <a:gd name="T37" fmla="*/ 111 h 111"/>
                <a:gd name="T38" fmla="*/ 97 w 97"/>
                <a:gd name="T39" fmla="*/ 75 h 111"/>
                <a:gd name="T40" fmla="*/ 67 w 97"/>
                <a:gd name="T41" fmla="*/ 44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7" h="111">
                  <a:moveTo>
                    <a:pt x="67" y="44"/>
                  </a:moveTo>
                  <a:cubicBezTo>
                    <a:pt x="52" y="39"/>
                    <a:pt x="35" y="38"/>
                    <a:pt x="34" y="30"/>
                  </a:cubicBezTo>
                  <a:cubicBezTo>
                    <a:pt x="34" y="24"/>
                    <a:pt x="44" y="23"/>
                    <a:pt x="47" y="23"/>
                  </a:cubicBezTo>
                  <a:cubicBezTo>
                    <a:pt x="50" y="23"/>
                    <a:pt x="54" y="24"/>
                    <a:pt x="56" y="25"/>
                  </a:cubicBezTo>
                  <a:cubicBezTo>
                    <a:pt x="58" y="26"/>
                    <a:pt x="59" y="27"/>
                    <a:pt x="60" y="29"/>
                  </a:cubicBezTo>
                  <a:cubicBezTo>
                    <a:pt x="61" y="31"/>
                    <a:pt x="61" y="33"/>
                    <a:pt x="65" y="33"/>
                  </a:cubicBezTo>
                  <a:cubicBezTo>
                    <a:pt x="69" y="33"/>
                    <a:pt x="87" y="33"/>
                    <a:pt x="87" y="33"/>
                  </a:cubicBezTo>
                  <a:cubicBezTo>
                    <a:pt x="89" y="33"/>
                    <a:pt x="91" y="31"/>
                    <a:pt x="91" y="28"/>
                  </a:cubicBezTo>
                  <a:cubicBezTo>
                    <a:pt x="87" y="3"/>
                    <a:pt x="62" y="0"/>
                    <a:pt x="48" y="0"/>
                  </a:cubicBezTo>
                  <a:cubicBezTo>
                    <a:pt x="25" y="0"/>
                    <a:pt x="3" y="7"/>
                    <a:pt x="3" y="32"/>
                  </a:cubicBezTo>
                  <a:cubicBezTo>
                    <a:pt x="3" y="54"/>
                    <a:pt x="24" y="61"/>
                    <a:pt x="41" y="66"/>
                  </a:cubicBezTo>
                  <a:cubicBezTo>
                    <a:pt x="60" y="71"/>
                    <a:pt x="64" y="73"/>
                    <a:pt x="64" y="78"/>
                  </a:cubicBezTo>
                  <a:cubicBezTo>
                    <a:pt x="64" y="85"/>
                    <a:pt x="54" y="87"/>
                    <a:pt x="50" y="87"/>
                  </a:cubicBezTo>
                  <a:cubicBezTo>
                    <a:pt x="45" y="87"/>
                    <a:pt x="37" y="86"/>
                    <a:pt x="35" y="80"/>
                  </a:cubicBezTo>
                  <a:cubicBezTo>
                    <a:pt x="34" y="79"/>
                    <a:pt x="34" y="78"/>
                    <a:pt x="33" y="77"/>
                  </a:cubicBezTo>
                  <a:cubicBezTo>
                    <a:pt x="33" y="76"/>
                    <a:pt x="32" y="74"/>
                    <a:pt x="30" y="74"/>
                  </a:cubicBezTo>
                  <a:cubicBezTo>
                    <a:pt x="4" y="74"/>
                    <a:pt x="4" y="74"/>
                    <a:pt x="4" y="74"/>
                  </a:cubicBezTo>
                  <a:cubicBezTo>
                    <a:pt x="2" y="74"/>
                    <a:pt x="0" y="76"/>
                    <a:pt x="0" y="78"/>
                  </a:cubicBezTo>
                  <a:cubicBezTo>
                    <a:pt x="2" y="102"/>
                    <a:pt x="27" y="111"/>
                    <a:pt x="48" y="111"/>
                  </a:cubicBezTo>
                  <a:cubicBezTo>
                    <a:pt x="72" y="111"/>
                    <a:pt x="97" y="100"/>
                    <a:pt x="97" y="75"/>
                  </a:cubicBezTo>
                  <a:cubicBezTo>
                    <a:pt x="97" y="56"/>
                    <a:pt x="82" y="48"/>
                    <a:pt x="67" y="44"/>
                  </a:cubicBezTo>
                  <a:close/>
                </a:path>
              </a:pathLst>
            </a:custGeom>
            <a:solidFill>
              <a:srgbClr val="8C0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5E2CC466-5166-416F-B8E4-4AB831C766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2" y="2053"/>
              <a:ext cx="226" cy="226"/>
            </a:xfrm>
            <a:custGeom>
              <a:avLst/>
              <a:gdLst>
                <a:gd name="T0" fmla="*/ 106 w 110"/>
                <a:gd name="T1" fmla="*/ 0 h 107"/>
                <a:gd name="T2" fmla="*/ 82 w 110"/>
                <a:gd name="T3" fmla="*/ 0 h 107"/>
                <a:gd name="T4" fmla="*/ 77 w 110"/>
                <a:gd name="T5" fmla="*/ 4 h 107"/>
                <a:gd name="T6" fmla="*/ 55 w 110"/>
                <a:gd name="T7" fmla="*/ 63 h 107"/>
                <a:gd name="T8" fmla="*/ 33 w 110"/>
                <a:gd name="T9" fmla="*/ 4 h 107"/>
                <a:gd name="T10" fmla="*/ 27 w 110"/>
                <a:gd name="T11" fmla="*/ 0 h 107"/>
                <a:gd name="T12" fmla="*/ 3 w 110"/>
                <a:gd name="T13" fmla="*/ 0 h 107"/>
                <a:gd name="T14" fmla="*/ 1 w 110"/>
                <a:gd name="T15" fmla="*/ 4 h 107"/>
                <a:gd name="T16" fmla="*/ 37 w 110"/>
                <a:gd name="T17" fmla="*/ 103 h 107"/>
                <a:gd name="T18" fmla="*/ 43 w 110"/>
                <a:gd name="T19" fmla="*/ 107 h 107"/>
                <a:gd name="T20" fmla="*/ 67 w 110"/>
                <a:gd name="T21" fmla="*/ 107 h 107"/>
                <a:gd name="T22" fmla="*/ 72 w 110"/>
                <a:gd name="T23" fmla="*/ 103 h 107"/>
                <a:gd name="T24" fmla="*/ 109 w 110"/>
                <a:gd name="T25" fmla="*/ 4 h 107"/>
                <a:gd name="T26" fmla="*/ 106 w 110"/>
                <a:gd name="T27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0" h="107">
                  <a:moveTo>
                    <a:pt x="106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80" y="0"/>
                    <a:pt x="77" y="1"/>
                    <a:pt x="77" y="4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2" y="1"/>
                    <a:pt x="29" y="0"/>
                    <a:pt x="27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1" y="4"/>
                  </a:cubicBezTo>
                  <a:cubicBezTo>
                    <a:pt x="37" y="103"/>
                    <a:pt x="37" y="103"/>
                    <a:pt x="37" y="103"/>
                  </a:cubicBezTo>
                  <a:cubicBezTo>
                    <a:pt x="38" y="105"/>
                    <a:pt x="40" y="107"/>
                    <a:pt x="43" y="107"/>
                  </a:cubicBezTo>
                  <a:cubicBezTo>
                    <a:pt x="67" y="107"/>
                    <a:pt x="67" y="107"/>
                    <a:pt x="67" y="107"/>
                  </a:cubicBezTo>
                  <a:cubicBezTo>
                    <a:pt x="69" y="107"/>
                    <a:pt x="71" y="105"/>
                    <a:pt x="72" y="103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1"/>
                    <a:pt x="108" y="0"/>
                    <a:pt x="106" y="0"/>
                  </a:cubicBezTo>
                  <a:close/>
                </a:path>
              </a:pathLst>
            </a:custGeom>
            <a:solidFill>
              <a:srgbClr val="8C0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8B67DFBD-5A54-4FD5-8AB6-67BA5DCC7C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65" y="2053"/>
              <a:ext cx="230" cy="226"/>
            </a:xfrm>
            <a:custGeom>
              <a:avLst/>
              <a:gdLst>
                <a:gd name="T0" fmla="*/ 74 w 112"/>
                <a:gd name="T1" fmla="*/ 4 h 107"/>
                <a:gd name="T2" fmla="*/ 69 w 112"/>
                <a:gd name="T3" fmla="*/ 0 h 107"/>
                <a:gd name="T4" fmla="*/ 43 w 112"/>
                <a:gd name="T5" fmla="*/ 0 h 107"/>
                <a:gd name="T6" fmla="*/ 38 w 112"/>
                <a:gd name="T7" fmla="*/ 4 h 107"/>
                <a:gd name="T8" fmla="*/ 1 w 112"/>
                <a:gd name="T9" fmla="*/ 103 h 107"/>
                <a:gd name="T10" fmla="*/ 4 w 112"/>
                <a:gd name="T11" fmla="*/ 107 h 107"/>
                <a:gd name="T12" fmla="*/ 55 w 112"/>
                <a:gd name="T13" fmla="*/ 107 h 107"/>
                <a:gd name="T14" fmla="*/ 61 w 112"/>
                <a:gd name="T15" fmla="*/ 103 h 107"/>
                <a:gd name="T16" fmla="*/ 66 w 112"/>
                <a:gd name="T17" fmla="*/ 88 h 107"/>
                <a:gd name="T18" fmla="*/ 62 w 112"/>
                <a:gd name="T19" fmla="*/ 83 h 107"/>
                <a:gd name="T20" fmla="*/ 41 w 112"/>
                <a:gd name="T21" fmla="*/ 83 h 107"/>
                <a:gd name="T22" fmla="*/ 56 w 112"/>
                <a:gd name="T23" fmla="*/ 41 h 107"/>
                <a:gd name="T24" fmla="*/ 79 w 112"/>
                <a:gd name="T25" fmla="*/ 103 h 107"/>
                <a:gd name="T26" fmla="*/ 84 w 112"/>
                <a:gd name="T27" fmla="*/ 107 h 107"/>
                <a:gd name="T28" fmla="*/ 108 w 112"/>
                <a:gd name="T29" fmla="*/ 107 h 107"/>
                <a:gd name="T30" fmla="*/ 111 w 112"/>
                <a:gd name="T31" fmla="*/ 103 h 107"/>
                <a:gd name="T32" fmla="*/ 74 w 112"/>
                <a:gd name="T33" fmla="*/ 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2" h="107">
                  <a:moveTo>
                    <a:pt x="74" y="4"/>
                  </a:moveTo>
                  <a:cubicBezTo>
                    <a:pt x="74" y="1"/>
                    <a:pt x="71" y="0"/>
                    <a:pt x="69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1" y="0"/>
                    <a:pt x="38" y="1"/>
                    <a:pt x="38" y="4"/>
                  </a:cubicBezTo>
                  <a:cubicBezTo>
                    <a:pt x="1" y="103"/>
                    <a:pt x="1" y="103"/>
                    <a:pt x="1" y="103"/>
                  </a:cubicBezTo>
                  <a:cubicBezTo>
                    <a:pt x="0" y="105"/>
                    <a:pt x="1" y="107"/>
                    <a:pt x="4" y="107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7" y="107"/>
                    <a:pt x="60" y="105"/>
                    <a:pt x="61" y="103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7" y="85"/>
                    <a:pt x="65" y="83"/>
                    <a:pt x="62" y="83"/>
                  </a:cubicBezTo>
                  <a:cubicBezTo>
                    <a:pt x="41" y="83"/>
                    <a:pt x="41" y="83"/>
                    <a:pt x="41" y="83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79" y="103"/>
                    <a:pt x="79" y="103"/>
                    <a:pt x="79" y="103"/>
                  </a:cubicBezTo>
                  <a:cubicBezTo>
                    <a:pt x="80" y="105"/>
                    <a:pt x="82" y="107"/>
                    <a:pt x="84" y="107"/>
                  </a:cubicBezTo>
                  <a:cubicBezTo>
                    <a:pt x="108" y="107"/>
                    <a:pt x="108" y="107"/>
                    <a:pt x="108" y="107"/>
                  </a:cubicBezTo>
                  <a:cubicBezTo>
                    <a:pt x="111" y="107"/>
                    <a:pt x="112" y="105"/>
                    <a:pt x="111" y="103"/>
                  </a:cubicBezTo>
                  <a:lnTo>
                    <a:pt x="74" y="4"/>
                  </a:lnTo>
                  <a:close/>
                </a:path>
              </a:pathLst>
            </a:custGeom>
            <a:solidFill>
              <a:srgbClr val="8C0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5473E528-4E38-4D8E-997B-A7BDBD2441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9" y="2053"/>
              <a:ext cx="202" cy="226"/>
            </a:xfrm>
            <a:custGeom>
              <a:avLst/>
              <a:gdLst>
                <a:gd name="T0" fmla="*/ 94 w 98"/>
                <a:gd name="T1" fmla="*/ 0 h 107"/>
                <a:gd name="T2" fmla="*/ 70 w 98"/>
                <a:gd name="T3" fmla="*/ 0 h 107"/>
                <a:gd name="T4" fmla="*/ 66 w 98"/>
                <a:gd name="T5" fmla="*/ 4 h 107"/>
                <a:gd name="T6" fmla="*/ 66 w 98"/>
                <a:gd name="T7" fmla="*/ 55 h 107"/>
                <a:gd name="T8" fmla="*/ 34 w 98"/>
                <a:gd name="T9" fmla="*/ 3 h 107"/>
                <a:gd name="T10" fmla="*/ 27 w 98"/>
                <a:gd name="T11" fmla="*/ 0 h 107"/>
                <a:gd name="T12" fmla="*/ 4 w 98"/>
                <a:gd name="T13" fmla="*/ 0 h 107"/>
                <a:gd name="T14" fmla="*/ 0 w 98"/>
                <a:gd name="T15" fmla="*/ 4 h 107"/>
                <a:gd name="T16" fmla="*/ 0 w 98"/>
                <a:gd name="T17" fmla="*/ 103 h 107"/>
                <a:gd name="T18" fmla="*/ 5 w 98"/>
                <a:gd name="T19" fmla="*/ 107 h 107"/>
                <a:gd name="T20" fmla="*/ 28 w 98"/>
                <a:gd name="T21" fmla="*/ 107 h 107"/>
                <a:gd name="T22" fmla="*/ 33 w 98"/>
                <a:gd name="T23" fmla="*/ 103 h 107"/>
                <a:gd name="T24" fmla="*/ 33 w 98"/>
                <a:gd name="T25" fmla="*/ 53 h 107"/>
                <a:gd name="T26" fmla="*/ 64 w 98"/>
                <a:gd name="T27" fmla="*/ 103 h 107"/>
                <a:gd name="T28" fmla="*/ 70 w 98"/>
                <a:gd name="T29" fmla="*/ 107 h 107"/>
                <a:gd name="T30" fmla="*/ 94 w 98"/>
                <a:gd name="T31" fmla="*/ 107 h 107"/>
                <a:gd name="T32" fmla="*/ 98 w 98"/>
                <a:gd name="T33" fmla="*/ 103 h 107"/>
                <a:gd name="T34" fmla="*/ 98 w 98"/>
                <a:gd name="T35" fmla="*/ 4 h 107"/>
                <a:gd name="T36" fmla="*/ 94 w 98"/>
                <a:gd name="T37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8" h="107">
                  <a:moveTo>
                    <a:pt x="94" y="0"/>
                  </a:moveTo>
                  <a:cubicBezTo>
                    <a:pt x="70" y="0"/>
                    <a:pt x="70" y="0"/>
                    <a:pt x="70" y="0"/>
                  </a:cubicBezTo>
                  <a:cubicBezTo>
                    <a:pt x="68" y="0"/>
                    <a:pt x="66" y="1"/>
                    <a:pt x="66" y="4"/>
                  </a:cubicBezTo>
                  <a:cubicBezTo>
                    <a:pt x="66" y="55"/>
                    <a:pt x="66" y="55"/>
                    <a:pt x="66" y="55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2" y="1"/>
                    <a:pt x="29" y="0"/>
                    <a:pt x="2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5"/>
                    <a:pt x="2" y="107"/>
                    <a:pt x="5" y="107"/>
                  </a:cubicBezTo>
                  <a:cubicBezTo>
                    <a:pt x="28" y="107"/>
                    <a:pt x="28" y="107"/>
                    <a:pt x="28" y="107"/>
                  </a:cubicBezTo>
                  <a:cubicBezTo>
                    <a:pt x="31" y="107"/>
                    <a:pt x="33" y="105"/>
                    <a:pt x="33" y="10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5"/>
                    <a:pt x="68" y="107"/>
                    <a:pt x="70" y="107"/>
                  </a:cubicBezTo>
                  <a:cubicBezTo>
                    <a:pt x="94" y="107"/>
                    <a:pt x="94" y="107"/>
                    <a:pt x="94" y="107"/>
                  </a:cubicBezTo>
                  <a:cubicBezTo>
                    <a:pt x="96" y="107"/>
                    <a:pt x="98" y="105"/>
                    <a:pt x="98" y="103"/>
                  </a:cubicBezTo>
                  <a:cubicBezTo>
                    <a:pt x="98" y="4"/>
                    <a:pt x="98" y="4"/>
                    <a:pt x="98" y="4"/>
                  </a:cubicBezTo>
                  <a:cubicBezTo>
                    <a:pt x="98" y="1"/>
                    <a:pt x="96" y="0"/>
                    <a:pt x="94" y="0"/>
                  </a:cubicBezTo>
                  <a:close/>
                </a:path>
              </a:pathLst>
            </a:custGeom>
            <a:solidFill>
              <a:srgbClr val="8C0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C50CA49B-D057-43EE-9181-FC0F61B9AD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16" y="2053"/>
              <a:ext cx="196" cy="226"/>
            </a:xfrm>
            <a:custGeom>
              <a:avLst/>
              <a:gdLst>
                <a:gd name="T0" fmla="*/ 95 w 95"/>
                <a:gd name="T1" fmla="*/ 23 h 107"/>
                <a:gd name="T2" fmla="*/ 95 w 95"/>
                <a:gd name="T3" fmla="*/ 4 h 107"/>
                <a:gd name="T4" fmla="*/ 91 w 95"/>
                <a:gd name="T5" fmla="*/ 0 h 107"/>
                <a:gd name="T6" fmla="*/ 5 w 95"/>
                <a:gd name="T7" fmla="*/ 0 h 107"/>
                <a:gd name="T8" fmla="*/ 0 w 95"/>
                <a:gd name="T9" fmla="*/ 4 h 107"/>
                <a:gd name="T10" fmla="*/ 0 w 95"/>
                <a:gd name="T11" fmla="*/ 23 h 107"/>
                <a:gd name="T12" fmla="*/ 5 w 95"/>
                <a:gd name="T13" fmla="*/ 27 h 107"/>
                <a:gd name="T14" fmla="*/ 32 w 95"/>
                <a:gd name="T15" fmla="*/ 27 h 107"/>
                <a:gd name="T16" fmla="*/ 32 w 95"/>
                <a:gd name="T17" fmla="*/ 103 h 107"/>
                <a:gd name="T18" fmla="*/ 36 w 95"/>
                <a:gd name="T19" fmla="*/ 107 h 107"/>
                <a:gd name="T20" fmla="*/ 60 w 95"/>
                <a:gd name="T21" fmla="*/ 107 h 107"/>
                <a:gd name="T22" fmla="*/ 64 w 95"/>
                <a:gd name="T23" fmla="*/ 103 h 107"/>
                <a:gd name="T24" fmla="*/ 64 w 95"/>
                <a:gd name="T25" fmla="*/ 27 h 107"/>
                <a:gd name="T26" fmla="*/ 91 w 95"/>
                <a:gd name="T27" fmla="*/ 27 h 107"/>
                <a:gd name="T28" fmla="*/ 95 w 95"/>
                <a:gd name="T29" fmla="*/ 2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5" h="107">
                  <a:moveTo>
                    <a:pt x="95" y="23"/>
                  </a:moveTo>
                  <a:cubicBezTo>
                    <a:pt x="95" y="4"/>
                    <a:pt x="95" y="4"/>
                    <a:pt x="95" y="4"/>
                  </a:cubicBezTo>
                  <a:cubicBezTo>
                    <a:pt x="95" y="1"/>
                    <a:pt x="93" y="0"/>
                    <a:pt x="9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6"/>
                    <a:pt x="2" y="27"/>
                    <a:pt x="5" y="27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2" y="103"/>
                    <a:pt x="32" y="103"/>
                    <a:pt x="32" y="103"/>
                  </a:cubicBezTo>
                  <a:cubicBezTo>
                    <a:pt x="32" y="105"/>
                    <a:pt x="34" y="107"/>
                    <a:pt x="36" y="107"/>
                  </a:cubicBezTo>
                  <a:cubicBezTo>
                    <a:pt x="60" y="107"/>
                    <a:pt x="60" y="107"/>
                    <a:pt x="60" y="107"/>
                  </a:cubicBezTo>
                  <a:cubicBezTo>
                    <a:pt x="62" y="107"/>
                    <a:pt x="64" y="105"/>
                    <a:pt x="64" y="103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91" y="27"/>
                    <a:pt x="91" y="27"/>
                    <a:pt x="91" y="27"/>
                  </a:cubicBezTo>
                  <a:cubicBezTo>
                    <a:pt x="93" y="27"/>
                    <a:pt x="95" y="26"/>
                    <a:pt x="95" y="23"/>
                  </a:cubicBezTo>
                  <a:close/>
                </a:path>
              </a:pathLst>
            </a:custGeom>
            <a:solidFill>
              <a:srgbClr val="8C0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E3DE1E02-9820-4A11-9569-6F0DE2EE3B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5" y="2053"/>
              <a:ext cx="196" cy="226"/>
            </a:xfrm>
            <a:custGeom>
              <a:avLst/>
              <a:gdLst>
                <a:gd name="T0" fmla="*/ 90 w 95"/>
                <a:gd name="T1" fmla="*/ 0 h 107"/>
                <a:gd name="T2" fmla="*/ 4 w 95"/>
                <a:gd name="T3" fmla="*/ 0 h 107"/>
                <a:gd name="T4" fmla="*/ 0 w 95"/>
                <a:gd name="T5" fmla="*/ 4 h 107"/>
                <a:gd name="T6" fmla="*/ 0 w 95"/>
                <a:gd name="T7" fmla="*/ 23 h 107"/>
                <a:gd name="T8" fmla="*/ 4 w 95"/>
                <a:gd name="T9" fmla="*/ 27 h 107"/>
                <a:gd name="T10" fmla="*/ 31 w 95"/>
                <a:gd name="T11" fmla="*/ 27 h 107"/>
                <a:gd name="T12" fmla="*/ 31 w 95"/>
                <a:gd name="T13" fmla="*/ 103 h 107"/>
                <a:gd name="T14" fmla="*/ 35 w 95"/>
                <a:gd name="T15" fmla="*/ 107 h 107"/>
                <a:gd name="T16" fmla="*/ 59 w 95"/>
                <a:gd name="T17" fmla="*/ 107 h 107"/>
                <a:gd name="T18" fmla="*/ 63 w 95"/>
                <a:gd name="T19" fmla="*/ 103 h 107"/>
                <a:gd name="T20" fmla="*/ 63 w 95"/>
                <a:gd name="T21" fmla="*/ 27 h 107"/>
                <a:gd name="T22" fmla="*/ 90 w 95"/>
                <a:gd name="T23" fmla="*/ 27 h 107"/>
                <a:gd name="T24" fmla="*/ 95 w 95"/>
                <a:gd name="T25" fmla="*/ 23 h 107"/>
                <a:gd name="T26" fmla="*/ 95 w 95"/>
                <a:gd name="T27" fmla="*/ 4 h 107"/>
                <a:gd name="T28" fmla="*/ 90 w 95"/>
                <a:gd name="T29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5" h="107">
                  <a:moveTo>
                    <a:pt x="9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6"/>
                    <a:pt x="2" y="27"/>
                    <a:pt x="4" y="27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1" y="103"/>
                    <a:pt x="31" y="103"/>
                    <a:pt x="31" y="103"/>
                  </a:cubicBezTo>
                  <a:cubicBezTo>
                    <a:pt x="31" y="105"/>
                    <a:pt x="33" y="107"/>
                    <a:pt x="35" y="107"/>
                  </a:cubicBezTo>
                  <a:cubicBezTo>
                    <a:pt x="59" y="107"/>
                    <a:pt x="59" y="107"/>
                    <a:pt x="59" y="107"/>
                  </a:cubicBezTo>
                  <a:cubicBezTo>
                    <a:pt x="61" y="107"/>
                    <a:pt x="63" y="105"/>
                    <a:pt x="63" y="103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90" y="27"/>
                    <a:pt x="90" y="27"/>
                    <a:pt x="90" y="27"/>
                  </a:cubicBezTo>
                  <a:cubicBezTo>
                    <a:pt x="93" y="27"/>
                    <a:pt x="95" y="26"/>
                    <a:pt x="95" y="23"/>
                  </a:cubicBezTo>
                  <a:cubicBezTo>
                    <a:pt x="95" y="4"/>
                    <a:pt x="95" y="4"/>
                    <a:pt x="95" y="4"/>
                  </a:cubicBezTo>
                  <a:cubicBezTo>
                    <a:pt x="95" y="1"/>
                    <a:pt x="93" y="0"/>
                    <a:pt x="90" y="0"/>
                  </a:cubicBezTo>
                  <a:close/>
                </a:path>
              </a:pathLst>
            </a:custGeom>
            <a:solidFill>
              <a:srgbClr val="8C0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id="{1F300B56-ECE3-45FA-A6A7-0046273D32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23" y="2053"/>
              <a:ext cx="187" cy="226"/>
            </a:xfrm>
            <a:custGeom>
              <a:avLst/>
              <a:gdLst>
                <a:gd name="T0" fmla="*/ 87 w 91"/>
                <a:gd name="T1" fmla="*/ 0 h 107"/>
                <a:gd name="T2" fmla="*/ 4 w 91"/>
                <a:gd name="T3" fmla="*/ 0 h 107"/>
                <a:gd name="T4" fmla="*/ 0 w 91"/>
                <a:gd name="T5" fmla="*/ 4 h 107"/>
                <a:gd name="T6" fmla="*/ 0 w 91"/>
                <a:gd name="T7" fmla="*/ 103 h 107"/>
                <a:gd name="T8" fmla="*/ 4 w 91"/>
                <a:gd name="T9" fmla="*/ 107 h 107"/>
                <a:gd name="T10" fmla="*/ 87 w 91"/>
                <a:gd name="T11" fmla="*/ 107 h 107"/>
                <a:gd name="T12" fmla="*/ 91 w 91"/>
                <a:gd name="T13" fmla="*/ 103 h 107"/>
                <a:gd name="T14" fmla="*/ 91 w 91"/>
                <a:gd name="T15" fmla="*/ 83 h 107"/>
                <a:gd name="T16" fmla="*/ 87 w 91"/>
                <a:gd name="T17" fmla="*/ 79 h 107"/>
                <a:gd name="T18" fmla="*/ 32 w 91"/>
                <a:gd name="T19" fmla="*/ 79 h 107"/>
                <a:gd name="T20" fmla="*/ 32 w 91"/>
                <a:gd name="T21" fmla="*/ 64 h 107"/>
                <a:gd name="T22" fmla="*/ 79 w 91"/>
                <a:gd name="T23" fmla="*/ 64 h 107"/>
                <a:gd name="T24" fmla="*/ 83 w 91"/>
                <a:gd name="T25" fmla="*/ 60 h 107"/>
                <a:gd name="T26" fmla="*/ 83 w 91"/>
                <a:gd name="T27" fmla="*/ 43 h 107"/>
                <a:gd name="T28" fmla="*/ 79 w 91"/>
                <a:gd name="T29" fmla="*/ 39 h 107"/>
                <a:gd name="T30" fmla="*/ 32 w 91"/>
                <a:gd name="T31" fmla="*/ 39 h 107"/>
                <a:gd name="T32" fmla="*/ 32 w 91"/>
                <a:gd name="T33" fmla="*/ 27 h 107"/>
                <a:gd name="T34" fmla="*/ 87 w 91"/>
                <a:gd name="T35" fmla="*/ 27 h 107"/>
                <a:gd name="T36" fmla="*/ 91 w 91"/>
                <a:gd name="T37" fmla="*/ 23 h 107"/>
                <a:gd name="T38" fmla="*/ 91 w 91"/>
                <a:gd name="T39" fmla="*/ 4 h 107"/>
                <a:gd name="T40" fmla="*/ 87 w 91"/>
                <a:gd name="T4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1" h="107">
                  <a:moveTo>
                    <a:pt x="8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5"/>
                    <a:pt x="2" y="107"/>
                    <a:pt x="4" y="107"/>
                  </a:cubicBezTo>
                  <a:cubicBezTo>
                    <a:pt x="87" y="107"/>
                    <a:pt x="87" y="107"/>
                    <a:pt x="87" y="107"/>
                  </a:cubicBezTo>
                  <a:cubicBezTo>
                    <a:pt x="89" y="107"/>
                    <a:pt x="91" y="105"/>
                    <a:pt x="91" y="103"/>
                  </a:cubicBezTo>
                  <a:cubicBezTo>
                    <a:pt x="91" y="83"/>
                    <a:pt x="91" y="83"/>
                    <a:pt x="91" y="83"/>
                  </a:cubicBezTo>
                  <a:cubicBezTo>
                    <a:pt x="91" y="81"/>
                    <a:pt x="89" y="79"/>
                    <a:pt x="87" y="79"/>
                  </a:cubicBezTo>
                  <a:cubicBezTo>
                    <a:pt x="32" y="79"/>
                    <a:pt x="32" y="79"/>
                    <a:pt x="32" y="79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1" y="64"/>
                    <a:pt x="83" y="62"/>
                    <a:pt x="83" y="60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1"/>
                    <a:pt x="81" y="39"/>
                    <a:pt x="79" y="3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87" y="27"/>
                    <a:pt x="87" y="27"/>
                    <a:pt x="87" y="27"/>
                  </a:cubicBezTo>
                  <a:cubicBezTo>
                    <a:pt x="89" y="27"/>
                    <a:pt x="91" y="26"/>
                    <a:pt x="91" y="23"/>
                  </a:cubicBezTo>
                  <a:cubicBezTo>
                    <a:pt x="91" y="4"/>
                    <a:pt x="91" y="4"/>
                    <a:pt x="91" y="4"/>
                  </a:cubicBezTo>
                  <a:cubicBezTo>
                    <a:pt x="91" y="1"/>
                    <a:pt x="89" y="0"/>
                    <a:pt x="87" y="0"/>
                  </a:cubicBezTo>
                  <a:close/>
                </a:path>
              </a:pathLst>
            </a:custGeom>
            <a:solidFill>
              <a:srgbClr val="8C0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1F0F1A16-71F2-4459-912D-36E11D7531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" y="2053"/>
              <a:ext cx="243" cy="226"/>
            </a:xfrm>
            <a:custGeom>
              <a:avLst/>
              <a:gdLst>
                <a:gd name="T0" fmla="*/ 113 w 118"/>
                <a:gd name="T1" fmla="*/ 0 h 107"/>
                <a:gd name="T2" fmla="*/ 75 w 118"/>
                <a:gd name="T3" fmla="*/ 0 h 107"/>
                <a:gd name="T4" fmla="*/ 68 w 118"/>
                <a:gd name="T5" fmla="*/ 3 h 107"/>
                <a:gd name="T6" fmla="*/ 1 w 118"/>
                <a:gd name="T7" fmla="*/ 103 h 107"/>
                <a:gd name="T8" fmla="*/ 3 w 118"/>
                <a:gd name="T9" fmla="*/ 107 h 107"/>
                <a:gd name="T10" fmla="*/ 62 w 118"/>
                <a:gd name="T11" fmla="*/ 107 h 107"/>
                <a:gd name="T12" fmla="*/ 68 w 118"/>
                <a:gd name="T13" fmla="*/ 103 h 107"/>
                <a:gd name="T14" fmla="*/ 80 w 118"/>
                <a:gd name="T15" fmla="*/ 86 h 107"/>
                <a:gd name="T16" fmla="*/ 78 w 118"/>
                <a:gd name="T17" fmla="*/ 80 h 107"/>
                <a:gd name="T18" fmla="*/ 54 w 118"/>
                <a:gd name="T19" fmla="*/ 80 h 107"/>
                <a:gd name="T20" fmla="*/ 85 w 118"/>
                <a:gd name="T21" fmla="*/ 33 h 107"/>
                <a:gd name="T22" fmla="*/ 85 w 118"/>
                <a:gd name="T23" fmla="*/ 103 h 107"/>
                <a:gd name="T24" fmla="*/ 90 w 118"/>
                <a:gd name="T25" fmla="*/ 107 h 107"/>
                <a:gd name="T26" fmla="*/ 113 w 118"/>
                <a:gd name="T27" fmla="*/ 107 h 107"/>
                <a:gd name="T28" fmla="*/ 118 w 118"/>
                <a:gd name="T29" fmla="*/ 103 h 107"/>
                <a:gd name="T30" fmla="*/ 118 w 118"/>
                <a:gd name="T31" fmla="*/ 4 h 107"/>
                <a:gd name="T32" fmla="*/ 113 w 118"/>
                <a:gd name="T33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8" h="107">
                  <a:moveTo>
                    <a:pt x="113" y="0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3" y="0"/>
                    <a:pt x="70" y="1"/>
                    <a:pt x="68" y="3"/>
                  </a:cubicBezTo>
                  <a:cubicBezTo>
                    <a:pt x="1" y="103"/>
                    <a:pt x="1" y="103"/>
                    <a:pt x="1" y="103"/>
                  </a:cubicBezTo>
                  <a:cubicBezTo>
                    <a:pt x="0" y="105"/>
                    <a:pt x="1" y="107"/>
                    <a:pt x="3" y="107"/>
                  </a:cubicBezTo>
                  <a:cubicBezTo>
                    <a:pt x="62" y="107"/>
                    <a:pt x="62" y="107"/>
                    <a:pt x="62" y="107"/>
                  </a:cubicBezTo>
                  <a:cubicBezTo>
                    <a:pt x="64" y="107"/>
                    <a:pt x="67" y="105"/>
                    <a:pt x="68" y="103"/>
                  </a:cubicBezTo>
                  <a:cubicBezTo>
                    <a:pt x="68" y="103"/>
                    <a:pt x="79" y="88"/>
                    <a:pt x="80" y="86"/>
                  </a:cubicBezTo>
                  <a:cubicBezTo>
                    <a:pt x="82" y="83"/>
                    <a:pt x="82" y="80"/>
                    <a:pt x="78" y="80"/>
                  </a:cubicBezTo>
                  <a:cubicBezTo>
                    <a:pt x="54" y="80"/>
                    <a:pt x="54" y="80"/>
                    <a:pt x="54" y="80"/>
                  </a:cubicBezTo>
                  <a:cubicBezTo>
                    <a:pt x="85" y="33"/>
                    <a:pt x="85" y="33"/>
                    <a:pt x="85" y="33"/>
                  </a:cubicBezTo>
                  <a:cubicBezTo>
                    <a:pt x="85" y="103"/>
                    <a:pt x="85" y="103"/>
                    <a:pt x="85" y="103"/>
                  </a:cubicBezTo>
                  <a:cubicBezTo>
                    <a:pt x="85" y="105"/>
                    <a:pt x="87" y="107"/>
                    <a:pt x="90" y="107"/>
                  </a:cubicBezTo>
                  <a:cubicBezTo>
                    <a:pt x="113" y="107"/>
                    <a:pt x="113" y="107"/>
                    <a:pt x="113" y="107"/>
                  </a:cubicBezTo>
                  <a:cubicBezTo>
                    <a:pt x="116" y="107"/>
                    <a:pt x="118" y="105"/>
                    <a:pt x="118" y="103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8" y="1"/>
                    <a:pt x="116" y="0"/>
                    <a:pt x="113" y="0"/>
                  </a:cubicBezTo>
                  <a:close/>
                </a:path>
              </a:pathLst>
            </a:custGeom>
            <a:solidFill>
              <a:srgbClr val="8C0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2" name="Freeform 14">
              <a:extLst>
                <a:ext uri="{FF2B5EF4-FFF2-40B4-BE49-F238E27FC236}">
                  <a16:creationId xmlns:a16="http://schemas.microsoft.com/office/drawing/2014/main" id="{A44C639A-247A-47FB-BD10-7D24AA9E712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66" y="2220"/>
              <a:ext cx="60" cy="61"/>
            </a:xfrm>
            <a:custGeom>
              <a:avLst/>
              <a:gdLst>
                <a:gd name="T0" fmla="*/ 14 w 29"/>
                <a:gd name="T1" fmla="*/ 0 h 29"/>
                <a:gd name="T2" fmla="*/ 0 w 29"/>
                <a:gd name="T3" fmla="*/ 15 h 29"/>
                <a:gd name="T4" fmla="*/ 14 w 29"/>
                <a:gd name="T5" fmla="*/ 29 h 29"/>
                <a:gd name="T6" fmla="*/ 29 w 29"/>
                <a:gd name="T7" fmla="*/ 15 h 29"/>
                <a:gd name="T8" fmla="*/ 14 w 29"/>
                <a:gd name="T9" fmla="*/ 0 h 29"/>
                <a:gd name="T10" fmla="*/ 14 w 29"/>
                <a:gd name="T11" fmla="*/ 28 h 29"/>
                <a:gd name="T12" fmla="*/ 1 w 29"/>
                <a:gd name="T13" fmla="*/ 15 h 29"/>
                <a:gd name="T14" fmla="*/ 14 w 29"/>
                <a:gd name="T15" fmla="*/ 2 h 29"/>
                <a:gd name="T16" fmla="*/ 27 w 29"/>
                <a:gd name="T17" fmla="*/ 15 h 29"/>
                <a:gd name="T18" fmla="*/ 14 w 29"/>
                <a:gd name="T19" fmla="*/ 2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29">
                  <a:moveTo>
                    <a:pt x="14" y="0"/>
                  </a:moveTo>
                  <a:cubicBezTo>
                    <a:pt x="6" y="0"/>
                    <a:pt x="0" y="7"/>
                    <a:pt x="0" y="15"/>
                  </a:cubicBezTo>
                  <a:cubicBezTo>
                    <a:pt x="0" y="23"/>
                    <a:pt x="6" y="29"/>
                    <a:pt x="14" y="29"/>
                  </a:cubicBezTo>
                  <a:cubicBezTo>
                    <a:pt x="22" y="29"/>
                    <a:pt x="29" y="23"/>
                    <a:pt x="29" y="15"/>
                  </a:cubicBezTo>
                  <a:cubicBezTo>
                    <a:pt x="29" y="7"/>
                    <a:pt x="22" y="0"/>
                    <a:pt x="14" y="0"/>
                  </a:cubicBezTo>
                  <a:close/>
                  <a:moveTo>
                    <a:pt x="14" y="28"/>
                  </a:moveTo>
                  <a:cubicBezTo>
                    <a:pt x="7" y="28"/>
                    <a:pt x="1" y="22"/>
                    <a:pt x="1" y="15"/>
                  </a:cubicBezTo>
                  <a:cubicBezTo>
                    <a:pt x="1" y="7"/>
                    <a:pt x="7" y="2"/>
                    <a:pt x="14" y="2"/>
                  </a:cubicBezTo>
                  <a:cubicBezTo>
                    <a:pt x="22" y="2"/>
                    <a:pt x="27" y="7"/>
                    <a:pt x="27" y="15"/>
                  </a:cubicBezTo>
                  <a:cubicBezTo>
                    <a:pt x="27" y="22"/>
                    <a:pt x="22" y="28"/>
                    <a:pt x="14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3" name="Freeform 15">
              <a:extLst>
                <a:ext uri="{FF2B5EF4-FFF2-40B4-BE49-F238E27FC236}">
                  <a16:creationId xmlns:a16="http://schemas.microsoft.com/office/drawing/2014/main" id="{02472E85-D721-4D9D-8236-ACF9F9F47E8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83" y="2235"/>
              <a:ext cx="29" cy="33"/>
            </a:xfrm>
            <a:custGeom>
              <a:avLst/>
              <a:gdLst>
                <a:gd name="T0" fmla="*/ 11 w 14"/>
                <a:gd name="T1" fmla="*/ 8 h 16"/>
                <a:gd name="T2" fmla="*/ 11 w 14"/>
                <a:gd name="T3" fmla="*/ 8 h 16"/>
                <a:gd name="T4" fmla="*/ 13 w 14"/>
                <a:gd name="T5" fmla="*/ 4 h 16"/>
                <a:gd name="T6" fmla="*/ 8 w 14"/>
                <a:gd name="T7" fmla="*/ 0 h 16"/>
                <a:gd name="T8" fmla="*/ 0 w 14"/>
                <a:gd name="T9" fmla="*/ 0 h 16"/>
                <a:gd name="T10" fmla="*/ 0 w 14"/>
                <a:gd name="T11" fmla="*/ 16 h 16"/>
                <a:gd name="T12" fmla="*/ 3 w 14"/>
                <a:gd name="T13" fmla="*/ 16 h 16"/>
                <a:gd name="T14" fmla="*/ 3 w 14"/>
                <a:gd name="T15" fmla="*/ 9 h 16"/>
                <a:gd name="T16" fmla="*/ 7 w 14"/>
                <a:gd name="T17" fmla="*/ 9 h 16"/>
                <a:gd name="T18" fmla="*/ 11 w 14"/>
                <a:gd name="T19" fmla="*/ 13 h 16"/>
                <a:gd name="T20" fmla="*/ 11 w 14"/>
                <a:gd name="T21" fmla="*/ 16 h 16"/>
                <a:gd name="T22" fmla="*/ 14 w 14"/>
                <a:gd name="T23" fmla="*/ 16 h 16"/>
                <a:gd name="T24" fmla="*/ 13 w 14"/>
                <a:gd name="T25" fmla="*/ 11 h 16"/>
                <a:gd name="T26" fmla="*/ 11 w 14"/>
                <a:gd name="T27" fmla="*/ 8 h 16"/>
                <a:gd name="T28" fmla="*/ 8 w 14"/>
                <a:gd name="T29" fmla="*/ 7 h 16"/>
                <a:gd name="T30" fmla="*/ 3 w 14"/>
                <a:gd name="T31" fmla="*/ 7 h 16"/>
                <a:gd name="T32" fmla="*/ 3 w 14"/>
                <a:gd name="T33" fmla="*/ 2 h 16"/>
                <a:gd name="T34" fmla="*/ 8 w 14"/>
                <a:gd name="T35" fmla="*/ 2 h 16"/>
                <a:gd name="T36" fmla="*/ 11 w 14"/>
                <a:gd name="T37" fmla="*/ 4 h 16"/>
                <a:gd name="T38" fmla="*/ 8 w 14"/>
                <a:gd name="T39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" h="16">
                  <a:moveTo>
                    <a:pt x="11" y="8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3" y="7"/>
                    <a:pt x="13" y="4"/>
                  </a:cubicBezTo>
                  <a:cubicBezTo>
                    <a:pt x="13" y="1"/>
                    <a:pt x="12" y="0"/>
                    <a:pt x="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0" y="9"/>
                    <a:pt x="11" y="10"/>
                    <a:pt x="11" y="13"/>
                  </a:cubicBezTo>
                  <a:cubicBezTo>
                    <a:pt x="11" y="14"/>
                    <a:pt x="11" y="15"/>
                    <a:pt x="11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3" y="15"/>
                    <a:pt x="13" y="13"/>
                    <a:pt x="13" y="11"/>
                  </a:cubicBezTo>
                  <a:cubicBezTo>
                    <a:pt x="13" y="9"/>
                    <a:pt x="12" y="8"/>
                    <a:pt x="11" y="8"/>
                  </a:cubicBezTo>
                  <a:close/>
                  <a:moveTo>
                    <a:pt x="8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11" y="2"/>
                    <a:pt x="11" y="4"/>
                  </a:cubicBezTo>
                  <a:cubicBezTo>
                    <a:pt x="11" y="6"/>
                    <a:pt x="10" y="7"/>
                    <a:pt x="8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25" name="TextBox 223">
            <a:extLst>
              <a:ext uri="{FF2B5EF4-FFF2-40B4-BE49-F238E27FC236}">
                <a16:creationId xmlns:a16="http://schemas.microsoft.com/office/drawing/2014/main" id="{5E55777C-3C05-4926-830B-2EFEC48F68D7}"/>
              </a:ext>
            </a:extLst>
          </p:cNvPr>
          <p:cNvSpPr txBox="1"/>
          <p:nvPr userDrawn="1"/>
        </p:nvSpPr>
        <p:spPr>
          <a:xfrm>
            <a:off x="481500" y="5910904"/>
            <a:ext cx="2670774" cy="11541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US" sz="750" kern="700" spc="30" baseline="0" dirty="0">
                <a:solidFill>
                  <a:schemeClr val="accent6"/>
                </a:solidFill>
              </a:rPr>
              <a:t>All Rights Reserved - ADVANTEST CORPORATION</a:t>
            </a:r>
          </a:p>
        </p:txBody>
      </p:sp>
      <p:sp>
        <p:nvSpPr>
          <p:cNvPr id="26" name="TextBox 223">
            <a:extLst>
              <a:ext uri="{FF2B5EF4-FFF2-40B4-BE49-F238E27FC236}">
                <a16:creationId xmlns:a16="http://schemas.microsoft.com/office/drawing/2014/main" id="{FC16A146-0A98-4F85-849E-81981B3BA235}"/>
              </a:ext>
            </a:extLst>
          </p:cNvPr>
          <p:cNvSpPr txBox="1"/>
          <p:nvPr userDrawn="1"/>
        </p:nvSpPr>
        <p:spPr>
          <a:xfrm>
            <a:off x="481500" y="6091215"/>
            <a:ext cx="1137486" cy="11541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US" sz="750" kern="700" spc="30" baseline="0" dirty="0">
                <a:solidFill>
                  <a:schemeClr val="accent6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00395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A008159-7A3B-4021-8C7E-8C087BD4EB5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85751" y="1384300"/>
            <a:ext cx="8572502" cy="4445000"/>
          </a:xfrm>
          <a:prstGeom prst="rect">
            <a:avLst/>
          </a:prstGeom>
        </p:spPr>
        <p:txBody>
          <a:bodyPr/>
          <a:lstStyle>
            <a:lvl1pPr>
              <a:defRPr sz="1500" b="1">
                <a:solidFill>
                  <a:schemeClr val="accent1"/>
                </a:solidFill>
              </a:defRPr>
            </a:lvl1pPr>
            <a:lvl2pPr>
              <a:buClr>
                <a:schemeClr val="tx2"/>
              </a:buCl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50192D-A57E-4CEA-A611-8416F28B60D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39F68A-FAB5-4D0E-96DD-C7E737880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A223A5A-B42C-4539-8CFE-C3440CCC7E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750" y="927102"/>
            <a:ext cx="8572500" cy="2793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en-US" sz="165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51435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87568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693B86C-5B53-40C5-B6A2-E8C3635E67CA}"/>
              </a:ext>
            </a:extLst>
          </p:cNvPr>
          <p:cNvCxnSpPr>
            <a:cxnSpLocks/>
          </p:cNvCxnSpPr>
          <p:nvPr userDrawn="1"/>
        </p:nvCxnSpPr>
        <p:spPr>
          <a:xfrm>
            <a:off x="4571999" y="1028700"/>
            <a:ext cx="0" cy="48006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96F0B60F-28AF-4C92-9868-AF864E27330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85750" y="1028700"/>
            <a:ext cx="4076698" cy="4800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500" b="1">
                <a:solidFill>
                  <a:schemeClr val="accent1"/>
                </a:solidFill>
              </a:defRPr>
            </a:lvl1pPr>
            <a:lvl2pPr>
              <a:buClr>
                <a:schemeClr val="tx2"/>
              </a:buCl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22DF7B8-F9C4-47FA-9035-B8A2D3870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146306"/>
            <a:ext cx="8572500" cy="640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452A661-87D6-47DC-9AAE-9AB05D4ED66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DCEAA22F-3610-46D5-B5CB-42CE17B993B8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781553" y="1028700"/>
            <a:ext cx="4076698" cy="4800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500" b="1">
                <a:solidFill>
                  <a:schemeClr val="accent1"/>
                </a:solidFill>
              </a:defRPr>
            </a:lvl1pPr>
            <a:lvl2pPr>
              <a:buClr>
                <a:schemeClr val="tx2"/>
              </a:buCl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882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 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CC3AB16B-09E0-4955-800D-06C48237EB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81550" y="1028700"/>
            <a:ext cx="4076700" cy="4800600"/>
          </a:xfrm>
          <a:prstGeom prst="rect">
            <a:avLst/>
          </a:prstGeom>
        </p:spPr>
        <p:txBody>
          <a:bodyPr anchor="ctr"/>
          <a:lstStyle>
            <a:lvl1pPr marL="0" indent="0" algn="ctr" defTabSz="514350" rtl="0" eaLnBrk="1" latinLnBrk="0" hangingPunct="1">
              <a:lnSpc>
                <a:spcPct val="100000"/>
              </a:lnSpc>
              <a:spcBef>
                <a:spcPts val="338"/>
              </a:spcBef>
              <a:buFont typeface="Arial" panose="020B0604020202020204" pitchFamily="34" charset="0"/>
              <a:buNone/>
              <a:defRPr lang="en-US" sz="1500" kern="1200" dirty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9C7782-4C0D-4DF8-B56C-DD5A50F39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DC731CE-A230-4C61-A88E-66110ACC2BA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24E90B-23A7-439F-9232-29B9B39CED99}"/>
              </a:ext>
            </a:extLst>
          </p:cNvPr>
          <p:cNvCxnSpPr>
            <a:cxnSpLocks/>
          </p:cNvCxnSpPr>
          <p:nvPr userDrawn="1"/>
        </p:nvCxnSpPr>
        <p:spPr>
          <a:xfrm>
            <a:off x="4571999" y="1028700"/>
            <a:ext cx="0" cy="48006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0FFC1766-5B14-4111-9AA7-D60CBEEC255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85750" y="1028700"/>
            <a:ext cx="4076698" cy="4800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500" b="1">
                <a:solidFill>
                  <a:schemeClr val="accent1"/>
                </a:solidFill>
              </a:defRPr>
            </a:lvl1pPr>
            <a:lvl2pPr marL="102870" indent="-102870">
              <a:buClr>
                <a:schemeClr val="tx2"/>
              </a:buClr>
              <a:defRPr lang="en-US" sz="15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496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257548" y="1028700"/>
            <a:ext cx="5600702" cy="48006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BEEBC25-AA50-4791-89F0-C13B3DD98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9439019-CCEF-4346-8708-464DC71C6DB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94FF1920-AC5C-46F0-B024-081980FCEAC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85751" y="1028700"/>
            <a:ext cx="2557811" cy="4800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500" b="1">
                <a:solidFill>
                  <a:schemeClr val="accent1"/>
                </a:solidFill>
              </a:defRPr>
            </a:lvl1pPr>
            <a:lvl2pPr marL="0" indent="0">
              <a:buClr>
                <a:schemeClr val="tx2"/>
              </a:buClr>
              <a:buFont typeface="Arial" panose="020B0604020202020204" pitchFamily="34" charset="0"/>
              <a:buNone/>
              <a:defRPr lang="en-US" sz="15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2870" indent="0">
              <a:buNone/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marL="102870" lvl="1" indent="-102870" algn="l" defTabSz="514350" rtl="0" eaLnBrk="1" latinLnBrk="0" hangingPunct="1">
              <a:lnSpc>
                <a:spcPct val="100000"/>
              </a:lnSpc>
              <a:spcBef>
                <a:spcPts val="338"/>
              </a:spcBef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3EE266-426E-4B90-95EE-6E08295BF01B}"/>
              </a:ext>
            </a:extLst>
          </p:cNvPr>
          <p:cNvCxnSpPr>
            <a:cxnSpLocks/>
          </p:cNvCxnSpPr>
          <p:nvPr userDrawn="1"/>
        </p:nvCxnSpPr>
        <p:spPr>
          <a:xfrm>
            <a:off x="3050555" y="1028700"/>
            <a:ext cx="0" cy="48006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61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F32F155B-23F9-49C3-933A-AEC51071DF21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285750" y="1028700"/>
            <a:ext cx="8572500" cy="48006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8E2F0-2A04-4C94-A17E-5666E956405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D16DCC-AE24-4584-B072-91BA809E3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99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9EEA19F3-3942-47A2-92B0-1CC6FBC5A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0600" y="1036516"/>
            <a:ext cx="7867650" cy="54864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a Topic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00D70DB-8ACC-4D58-A4F4-E277C19BBE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5750" y="1036516"/>
            <a:ext cx="510540" cy="548640"/>
          </a:xfrm>
          <a:prstGeom prst="rect">
            <a:avLst/>
          </a:prstGeom>
        </p:spPr>
        <p:txBody>
          <a:bodyPr anchor="ctr"/>
          <a:lstStyle>
            <a:lvl1pPr marL="0" indent="0" algn="ctr" defTabSz="257175" rtl="0" eaLnBrk="1" latinLnBrk="0" hangingPunct="1">
              <a:buNone/>
              <a:defRPr lang="en-US" sz="15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6A811C-120D-4A0D-B608-EFCE057585F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90600" y="1883782"/>
            <a:ext cx="7867650" cy="54864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a Topic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995DA08-1425-4683-AA84-DDF438D841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5750" y="1883782"/>
            <a:ext cx="510540" cy="548640"/>
          </a:xfrm>
          <a:prstGeom prst="rect">
            <a:avLst/>
          </a:prstGeom>
        </p:spPr>
        <p:txBody>
          <a:bodyPr anchor="ctr"/>
          <a:lstStyle>
            <a:lvl1pPr marL="0" indent="0" algn="ctr" defTabSz="257175" rtl="0" eaLnBrk="1" latinLnBrk="0" hangingPunct="1">
              <a:buNone/>
              <a:defRPr lang="en-US" sz="15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72B6AF7-4564-486D-8944-4CF256D436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90600" y="2731048"/>
            <a:ext cx="7867650" cy="54864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a Topic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317462A-4795-4FA0-8F64-6DE664598F2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5750" y="2731048"/>
            <a:ext cx="510540" cy="548640"/>
          </a:xfrm>
          <a:prstGeom prst="rect">
            <a:avLst/>
          </a:prstGeom>
        </p:spPr>
        <p:txBody>
          <a:bodyPr anchor="ctr"/>
          <a:lstStyle>
            <a:lvl1pPr marL="0" indent="0" algn="ctr" defTabSz="257175" rtl="0" eaLnBrk="1" latinLnBrk="0" hangingPunct="1">
              <a:buNone/>
              <a:defRPr lang="en-US" sz="15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81E3D89D-667C-41D0-A77B-ACFF200A94A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90600" y="3578314"/>
            <a:ext cx="7867650" cy="54864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a Topic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546FB9E-9560-4C0F-B10E-6D0653CDDD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5750" y="3578314"/>
            <a:ext cx="510540" cy="548640"/>
          </a:xfrm>
          <a:prstGeom prst="rect">
            <a:avLst/>
          </a:prstGeom>
        </p:spPr>
        <p:txBody>
          <a:bodyPr anchor="ctr"/>
          <a:lstStyle>
            <a:lvl1pPr marL="0" indent="0" algn="ctr" defTabSz="257175" rtl="0" eaLnBrk="1" latinLnBrk="0" hangingPunct="1">
              <a:buNone/>
              <a:defRPr lang="en-US" sz="15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430863C2-9E9C-4602-B62C-A2B8C2B9882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90600" y="4425580"/>
            <a:ext cx="7867650" cy="54864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a Topic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44B30F1-AB6D-4D3D-A7D2-B83626CEAA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5750" y="4425580"/>
            <a:ext cx="510540" cy="548640"/>
          </a:xfrm>
          <a:prstGeom prst="rect">
            <a:avLst/>
          </a:prstGeom>
        </p:spPr>
        <p:txBody>
          <a:bodyPr anchor="ctr"/>
          <a:lstStyle>
            <a:lvl1pPr marL="0" indent="0" algn="ctr" defTabSz="257175" rtl="0" eaLnBrk="1" latinLnBrk="0" hangingPunct="1">
              <a:buNone/>
              <a:defRPr lang="en-US" sz="15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D9FE462C-CA4D-41AE-B12E-3B8FDEC9768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90600" y="5272844"/>
            <a:ext cx="7867650" cy="54864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a Topic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1CE86AF-AE2C-40D8-86A2-08D5794492B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85750" y="5272844"/>
            <a:ext cx="510540" cy="548640"/>
          </a:xfrm>
          <a:prstGeom prst="rect">
            <a:avLst/>
          </a:prstGeom>
        </p:spPr>
        <p:txBody>
          <a:bodyPr anchor="ctr"/>
          <a:lstStyle>
            <a:lvl1pPr marL="0" indent="0" algn="ctr" defTabSz="257175" rtl="0" eaLnBrk="1" latinLnBrk="0" hangingPunct="1">
              <a:buNone/>
              <a:defRPr lang="en-US" sz="15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0AE2A78-D5B8-4800-AF4A-AEDB9739F9D9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94064A-62C5-458F-A6FB-4368865B0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394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6FD9820-C265-4319-8E5E-0308B9E6E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146306"/>
            <a:ext cx="8572500" cy="640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520693A1-DB5F-47AA-A2C9-BD44C7BBB27A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85751" y="1028700"/>
            <a:ext cx="2557811" cy="4800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500" b="1">
                <a:solidFill>
                  <a:schemeClr val="accent1"/>
                </a:solidFill>
              </a:defRPr>
            </a:lvl1pPr>
            <a:lvl2pPr marL="102870" indent="-102870">
              <a:buClr>
                <a:schemeClr val="tx2"/>
              </a:buClr>
              <a:defRPr lang="en-US" sz="15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254DF3-7800-491D-81C3-E6751039A7A1}"/>
              </a:ext>
            </a:extLst>
          </p:cNvPr>
          <p:cNvCxnSpPr>
            <a:cxnSpLocks/>
          </p:cNvCxnSpPr>
          <p:nvPr userDrawn="1"/>
        </p:nvCxnSpPr>
        <p:spPr>
          <a:xfrm>
            <a:off x="3068328" y="1028700"/>
            <a:ext cx="0" cy="48006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53FF267-0BBE-432A-9703-E33957FA3623}"/>
              </a:ext>
            </a:extLst>
          </p:cNvPr>
          <p:cNvCxnSpPr>
            <a:cxnSpLocks/>
          </p:cNvCxnSpPr>
          <p:nvPr userDrawn="1"/>
        </p:nvCxnSpPr>
        <p:spPr>
          <a:xfrm>
            <a:off x="6075673" y="1028700"/>
            <a:ext cx="0" cy="48006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76BF8E3-838F-40B6-A5CA-4C62FB4C9881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86CA7097-18A3-4B31-A1AA-0292AE27DA44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3293095" y="1028700"/>
            <a:ext cx="2557811" cy="4800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500" b="1">
                <a:solidFill>
                  <a:schemeClr val="accent1"/>
                </a:solidFill>
              </a:defRPr>
            </a:lvl1pPr>
            <a:lvl2pPr marL="102870" indent="-102870">
              <a:buClr>
                <a:schemeClr val="tx2"/>
              </a:buClr>
              <a:defRPr lang="en-US" sz="15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D6199CA7-199E-4583-B3C2-F02A07671710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300439" y="1028700"/>
            <a:ext cx="2557811" cy="4800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500" b="1">
                <a:solidFill>
                  <a:schemeClr val="accent1"/>
                </a:solidFill>
              </a:defRPr>
            </a:lvl1pPr>
            <a:lvl2pPr marL="102870" indent="-102870">
              <a:buClr>
                <a:schemeClr val="tx2"/>
              </a:buClr>
              <a:defRPr lang="en-US" sz="15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854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4F1B629-7312-4837-95A5-F9FCD45D5E0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85751" y="1028700"/>
            <a:ext cx="1858514" cy="4800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500" b="1">
                <a:solidFill>
                  <a:schemeClr val="accent1"/>
                </a:solidFill>
              </a:defRPr>
            </a:lvl1pPr>
            <a:lvl2pPr marL="102870" indent="-102870">
              <a:buClr>
                <a:schemeClr val="tx2"/>
              </a:buClr>
              <a:defRPr lang="en-US" sz="15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</a:t>
            </a:r>
            <a:br>
              <a:rPr lang="en-US" dirty="0"/>
            </a:br>
            <a:r>
              <a:rPr lang="en-US" dirty="0"/>
              <a:t>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58E39C-CE62-4127-BB06-455DA9FF75EC}"/>
              </a:ext>
            </a:extLst>
          </p:cNvPr>
          <p:cNvCxnSpPr>
            <a:cxnSpLocks/>
          </p:cNvCxnSpPr>
          <p:nvPr userDrawn="1"/>
        </p:nvCxnSpPr>
        <p:spPr>
          <a:xfrm>
            <a:off x="2334005" y="1028700"/>
            <a:ext cx="0" cy="48006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A4D8571-6AD7-4FD0-A1D4-19AA593708A0}"/>
              </a:ext>
            </a:extLst>
          </p:cNvPr>
          <p:cNvCxnSpPr>
            <a:cxnSpLocks/>
          </p:cNvCxnSpPr>
          <p:nvPr userDrawn="1"/>
        </p:nvCxnSpPr>
        <p:spPr>
          <a:xfrm>
            <a:off x="4572001" y="1028700"/>
            <a:ext cx="0" cy="48006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57F3A24-E053-4C74-A737-0E3F485BBCC9}"/>
              </a:ext>
            </a:extLst>
          </p:cNvPr>
          <p:cNvCxnSpPr>
            <a:cxnSpLocks/>
          </p:cNvCxnSpPr>
          <p:nvPr userDrawn="1"/>
        </p:nvCxnSpPr>
        <p:spPr>
          <a:xfrm>
            <a:off x="6809996" y="1028700"/>
            <a:ext cx="0" cy="48006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CD265BD-B0D8-4E1F-BA9D-9D7CEB8EC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968FA-2F13-453F-8A50-3E5D565F97EF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id="{CEF15A92-523B-4D14-A4B1-B2B7D1D385B5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523746" y="1028700"/>
            <a:ext cx="1858514" cy="4800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500" b="1">
                <a:solidFill>
                  <a:schemeClr val="accent1"/>
                </a:solidFill>
              </a:defRPr>
            </a:lvl1pPr>
            <a:lvl2pPr marL="102870" indent="-102870">
              <a:buClr>
                <a:schemeClr val="tx2"/>
              </a:buClr>
              <a:defRPr lang="en-US" sz="15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</a:t>
            </a:r>
            <a:br>
              <a:rPr lang="en-US" dirty="0"/>
            </a:br>
            <a:r>
              <a:rPr lang="en-US" dirty="0"/>
              <a:t>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</a:p>
        </p:txBody>
      </p:sp>
      <p:sp>
        <p:nvSpPr>
          <p:cNvPr id="18" name="Content Placeholder 10">
            <a:extLst>
              <a:ext uri="{FF2B5EF4-FFF2-40B4-BE49-F238E27FC236}">
                <a16:creationId xmlns:a16="http://schemas.microsoft.com/office/drawing/2014/main" id="{DE872796-9AFD-496F-93EF-79C158FF9ABB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4761742" y="1028700"/>
            <a:ext cx="1858514" cy="4800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500" b="1">
                <a:solidFill>
                  <a:schemeClr val="accent1"/>
                </a:solidFill>
              </a:defRPr>
            </a:lvl1pPr>
            <a:lvl2pPr marL="102870" indent="-102870">
              <a:buClr>
                <a:schemeClr val="tx2"/>
              </a:buClr>
              <a:defRPr lang="en-US" sz="15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</a:t>
            </a:r>
            <a:br>
              <a:rPr lang="en-US" dirty="0"/>
            </a:br>
            <a:r>
              <a:rPr lang="en-US" dirty="0"/>
              <a:t>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</a:p>
        </p:txBody>
      </p:sp>
      <p:sp>
        <p:nvSpPr>
          <p:cNvPr id="19" name="Content Placeholder 10">
            <a:extLst>
              <a:ext uri="{FF2B5EF4-FFF2-40B4-BE49-F238E27FC236}">
                <a16:creationId xmlns:a16="http://schemas.microsoft.com/office/drawing/2014/main" id="{6F201DED-2073-40D7-822B-1D1109155D62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6999736" y="1028700"/>
            <a:ext cx="1858514" cy="4800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500" b="1">
                <a:solidFill>
                  <a:schemeClr val="accent1"/>
                </a:solidFill>
              </a:defRPr>
            </a:lvl1pPr>
            <a:lvl2pPr marL="102870" indent="-102870">
              <a:buClr>
                <a:schemeClr val="tx2"/>
              </a:buClr>
              <a:defRPr lang="en-US" sz="15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</a:t>
            </a:r>
            <a:br>
              <a:rPr lang="en-US" dirty="0"/>
            </a:br>
            <a:r>
              <a:rPr lang="en-US" dirty="0"/>
              <a:t>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02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Row Content + Objec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B0C009-C71E-43B8-A556-11784E098E17}"/>
              </a:ext>
            </a:extLst>
          </p:cNvPr>
          <p:cNvCxnSpPr>
            <a:cxnSpLocks/>
          </p:cNvCxnSpPr>
          <p:nvPr userDrawn="1"/>
        </p:nvCxnSpPr>
        <p:spPr>
          <a:xfrm flipH="1">
            <a:off x="285750" y="3429000"/>
            <a:ext cx="41148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42A0F8E-4545-4706-AA0D-3E0F3DCD71CE}"/>
              </a:ext>
            </a:extLst>
          </p:cNvPr>
          <p:cNvCxnSpPr>
            <a:cxnSpLocks/>
          </p:cNvCxnSpPr>
          <p:nvPr userDrawn="1"/>
        </p:nvCxnSpPr>
        <p:spPr>
          <a:xfrm>
            <a:off x="4571999" y="1028700"/>
            <a:ext cx="0" cy="48006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10">
            <a:extLst>
              <a:ext uri="{FF2B5EF4-FFF2-40B4-BE49-F238E27FC236}">
                <a16:creationId xmlns:a16="http://schemas.microsoft.com/office/drawing/2014/main" id="{FCDE9AA8-F439-48B3-89A9-6DC9DA999FA3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781551" y="1028700"/>
            <a:ext cx="4076698" cy="48006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500" b="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3A6FED-477F-4F25-955F-2A73731D2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19FA47-FCED-443B-BE0E-7CDF21C4D93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460937AA-4787-4AC5-8241-9E7A8E43E366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85750" y="1028701"/>
            <a:ext cx="4076686" cy="21488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500" b="1">
                <a:solidFill>
                  <a:schemeClr val="accent1"/>
                </a:solidFill>
              </a:defRPr>
            </a:lvl1pPr>
            <a:lvl2pPr marL="102870" indent="-102870">
              <a:buClr>
                <a:schemeClr val="tx2"/>
              </a:buClr>
              <a:defRPr lang="en-US" sz="15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</a:p>
          <a:p>
            <a:pPr lvl="4"/>
            <a:endParaRPr lang="en-US" altLang="ja-JP" dirty="0"/>
          </a:p>
          <a:p>
            <a:pPr lvl="4"/>
            <a:endParaRPr lang="en-US" altLang="ja-JP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F26477C-9C06-4A55-AA14-6E0A35C5EE42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285750" y="3680459"/>
            <a:ext cx="4076686" cy="21488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500" b="1">
                <a:solidFill>
                  <a:schemeClr val="accent1"/>
                </a:solidFill>
              </a:defRPr>
            </a:lvl1pPr>
            <a:lvl2pPr marL="102870" indent="-102870">
              <a:buClr>
                <a:schemeClr val="tx2"/>
              </a:buClr>
              <a:defRPr lang="en-US" sz="15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200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Row Content + Objec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B0C009-C71E-43B8-A556-11784E098E17}"/>
              </a:ext>
            </a:extLst>
          </p:cNvPr>
          <p:cNvCxnSpPr>
            <a:cxnSpLocks/>
          </p:cNvCxnSpPr>
          <p:nvPr userDrawn="1"/>
        </p:nvCxnSpPr>
        <p:spPr>
          <a:xfrm flipH="1">
            <a:off x="4743450" y="3429000"/>
            <a:ext cx="41148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42A0F8E-4545-4706-AA0D-3E0F3DCD71CE}"/>
              </a:ext>
            </a:extLst>
          </p:cNvPr>
          <p:cNvCxnSpPr>
            <a:cxnSpLocks/>
          </p:cNvCxnSpPr>
          <p:nvPr userDrawn="1"/>
        </p:nvCxnSpPr>
        <p:spPr>
          <a:xfrm>
            <a:off x="4571999" y="1028700"/>
            <a:ext cx="0" cy="48006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10">
            <a:extLst>
              <a:ext uri="{FF2B5EF4-FFF2-40B4-BE49-F238E27FC236}">
                <a16:creationId xmlns:a16="http://schemas.microsoft.com/office/drawing/2014/main" id="{FCDE9AA8-F439-48B3-89A9-6DC9DA999FA3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285750" y="1028700"/>
            <a:ext cx="4076698" cy="48006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500" b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3A6FED-477F-4F25-955F-2A73731D2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146306"/>
            <a:ext cx="8572500" cy="640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19FA47-FCED-443B-BE0E-7CDF21C4D93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8653458B-9642-4013-B2FF-95BBF5CF28D5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4781565" y="1028701"/>
            <a:ext cx="4076686" cy="21488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500" b="1">
                <a:solidFill>
                  <a:schemeClr val="accent1"/>
                </a:solidFill>
              </a:defRPr>
            </a:lvl1pPr>
            <a:lvl2pPr marL="102870" indent="-102870">
              <a:buClr>
                <a:schemeClr val="accent2"/>
              </a:buClr>
              <a:defRPr lang="en-US" sz="15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marL="102870" lvl="1" indent="-102870" algn="l" defTabSz="514350" rtl="0" eaLnBrk="1" latinLnBrk="0" hangingPunct="1">
              <a:lnSpc>
                <a:spcPct val="100000"/>
              </a:lnSpc>
              <a:spcBef>
                <a:spcPts val="338"/>
              </a:spcBef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5881716-C74D-435D-AEDF-0A0F499AC402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4781565" y="3680459"/>
            <a:ext cx="4076686" cy="21488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500" b="1">
                <a:solidFill>
                  <a:schemeClr val="accent1"/>
                </a:solidFill>
              </a:defRPr>
            </a:lvl1pPr>
            <a:lvl2pPr marL="102870" indent="-102870">
              <a:buClr>
                <a:schemeClr val="accent2"/>
              </a:buClr>
              <a:defRPr lang="en-US" sz="15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marL="102870" lvl="1" indent="-102870" algn="l" defTabSz="514350" rtl="0" eaLnBrk="1" latinLnBrk="0" hangingPunct="1">
              <a:lnSpc>
                <a:spcPct val="100000"/>
              </a:lnSpc>
              <a:spcBef>
                <a:spcPts val="338"/>
              </a:spcBef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336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:\共通\ppt_template\最終版\マスタ表紙画像\widescreen\図1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654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FA6D27B-DDBF-4459-AD24-349E380D81D3}"/>
              </a:ext>
            </a:extLst>
          </p:cNvPr>
          <p:cNvSpPr/>
          <p:nvPr userDrawn="1"/>
        </p:nvSpPr>
        <p:spPr>
          <a:xfrm>
            <a:off x="1" y="-654"/>
            <a:ext cx="9143999" cy="6858654"/>
          </a:xfrm>
          <a:prstGeom prst="rect">
            <a:avLst/>
          </a:prstGeom>
          <a:gradFill flip="none" rotWithShape="1">
            <a:gsLst>
              <a:gs pos="54000">
                <a:srgbClr val="FFFFFF">
                  <a:alpha val="56000"/>
                </a:srgbClr>
              </a:gs>
              <a:gs pos="16000">
                <a:schemeClr val="bg1"/>
              </a:gs>
              <a:gs pos="97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>
              <a:solidFill>
                <a:schemeClr val="accent1"/>
              </a:solidFill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F917BD43-F62A-46DA-9F0A-2ADE62D120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2514" y="1628777"/>
            <a:ext cx="4671788" cy="2218044"/>
          </a:xfrm>
          <a:prstGeom prst="rect">
            <a:avLst/>
          </a:prstGeom>
        </p:spPr>
        <p:txBody>
          <a:bodyPr tIns="0" bIns="0" anchor="b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700" b="1" cap="none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F817AFCC-2AE6-4BB5-B8A9-E11573BF40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2514" y="4095180"/>
            <a:ext cx="4671788" cy="1105059"/>
          </a:xfrm>
          <a:prstGeom prst="rect">
            <a:avLst/>
          </a:prstGeom>
        </p:spPr>
        <p:txBody>
          <a:bodyPr tIns="0" bIns="0"/>
          <a:lstStyle>
            <a:lvl1pPr marL="0" indent="0" algn="l"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F5FEC0B-8B3C-4DD6-8041-272F470D202B}"/>
              </a:ext>
            </a:extLst>
          </p:cNvPr>
          <p:cNvCxnSpPr>
            <a:cxnSpLocks/>
          </p:cNvCxnSpPr>
          <p:nvPr userDrawn="1"/>
        </p:nvCxnSpPr>
        <p:spPr>
          <a:xfrm>
            <a:off x="522513" y="3945823"/>
            <a:ext cx="79706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">
            <a:extLst>
              <a:ext uri="{FF2B5EF4-FFF2-40B4-BE49-F238E27FC236}">
                <a16:creationId xmlns:a16="http://schemas.microsoft.com/office/drawing/2014/main" id="{5779791F-11C4-404A-8BE7-83CDACFD23E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22512" y="675835"/>
            <a:ext cx="1962717" cy="322809"/>
            <a:chOff x="329" y="2049"/>
            <a:chExt cx="1897" cy="234"/>
          </a:xfrm>
        </p:grpSpPr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154BBB61-6DB3-4ED8-8DAE-A1452D4AF5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9" y="2053"/>
              <a:ext cx="207" cy="226"/>
            </a:xfrm>
            <a:custGeom>
              <a:avLst/>
              <a:gdLst>
                <a:gd name="T0" fmla="*/ 66 w 101"/>
                <a:gd name="T1" fmla="*/ 2 h 107"/>
                <a:gd name="T2" fmla="*/ 42 w 101"/>
                <a:gd name="T3" fmla="*/ 0 h 107"/>
                <a:gd name="T4" fmla="*/ 4 w 101"/>
                <a:gd name="T5" fmla="*/ 0 h 107"/>
                <a:gd name="T6" fmla="*/ 0 w 101"/>
                <a:gd name="T7" fmla="*/ 4 h 107"/>
                <a:gd name="T8" fmla="*/ 0 w 101"/>
                <a:gd name="T9" fmla="*/ 103 h 107"/>
                <a:gd name="T10" fmla="*/ 4 w 101"/>
                <a:gd name="T11" fmla="*/ 107 h 107"/>
                <a:gd name="T12" fmla="*/ 42 w 101"/>
                <a:gd name="T13" fmla="*/ 107 h 107"/>
                <a:gd name="T14" fmla="*/ 66 w 101"/>
                <a:gd name="T15" fmla="*/ 105 h 107"/>
                <a:gd name="T16" fmla="*/ 101 w 101"/>
                <a:gd name="T17" fmla="*/ 53 h 107"/>
                <a:gd name="T18" fmla="*/ 66 w 101"/>
                <a:gd name="T19" fmla="*/ 2 h 107"/>
                <a:gd name="T20" fmla="*/ 56 w 101"/>
                <a:gd name="T21" fmla="*/ 78 h 107"/>
                <a:gd name="T22" fmla="*/ 46 w 101"/>
                <a:gd name="T23" fmla="*/ 80 h 107"/>
                <a:gd name="T24" fmla="*/ 32 w 101"/>
                <a:gd name="T25" fmla="*/ 80 h 107"/>
                <a:gd name="T26" fmla="*/ 32 w 101"/>
                <a:gd name="T27" fmla="*/ 27 h 107"/>
                <a:gd name="T28" fmla="*/ 46 w 101"/>
                <a:gd name="T29" fmla="*/ 27 h 107"/>
                <a:gd name="T30" fmla="*/ 55 w 101"/>
                <a:gd name="T31" fmla="*/ 29 h 107"/>
                <a:gd name="T32" fmla="*/ 69 w 101"/>
                <a:gd name="T33" fmla="*/ 54 h 107"/>
                <a:gd name="T34" fmla="*/ 56 w 101"/>
                <a:gd name="T35" fmla="*/ 7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1" h="107">
                  <a:moveTo>
                    <a:pt x="66" y="2"/>
                  </a:moveTo>
                  <a:cubicBezTo>
                    <a:pt x="56" y="0"/>
                    <a:pt x="45" y="0"/>
                    <a:pt x="4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0" y="1"/>
                    <a:pt x="0" y="4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5"/>
                    <a:pt x="1" y="107"/>
                    <a:pt x="4" y="107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5" y="107"/>
                    <a:pt x="58" y="107"/>
                    <a:pt x="66" y="105"/>
                  </a:cubicBezTo>
                  <a:cubicBezTo>
                    <a:pt x="81" y="101"/>
                    <a:pt x="101" y="89"/>
                    <a:pt x="101" y="53"/>
                  </a:cubicBezTo>
                  <a:cubicBezTo>
                    <a:pt x="101" y="20"/>
                    <a:pt x="81" y="7"/>
                    <a:pt x="66" y="2"/>
                  </a:cubicBezTo>
                  <a:close/>
                  <a:moveTo>
                    <a:pt x="56" y="78"/>
                  </a:moveTo>
                  <a:cubicBezTo>
                    <a:pt x="52" y="80"/>
                    <a:pt x="47" y="80"/>
                    <a:pt x="46" y="80"/>
                  </a:cubicBezTo>
                  <a:cubicBezTo>
                    <a:pt x="32" y="80"/>
                    <a:pt x="32" y="80"/>
                    <a:pt x="32" y="80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8" y="27"/>
                    <a:pt x="52" y="27"/>
                    <a:pt x="55" y="29"/>
                  </a:cubicBezTo>
                  <a:cubicBezTo>
                    <a:pt x="62" y="31"/>
                    <a:pt x="69" y="38"/>
                    <a:pt x="69" y="54"/>
                  </a:cubicBezTo>
                  <a:cubicBezTo>
                    <a:pt x="69" y="70"/>
                    <a:pt x="61" y="76"/>
                    <a:pt x="56" y="78"/>
                  </a:cubicBezTo>
                  <a:close/>
                </a:path>
              </a:pathLst>
            </a:custGeom>
            <a:solidFill>
              <a:srgbClr val="8C0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1"/>
                </a:solidFill>
              </a:endParaRPr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664001C2-825D-40A3-9A94-9C14A6C64D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21" y="2049"/>
              <a:ext cx="199" cy="234"/>
            </a:xfrm>
            <a:custGeom>
              <a:avLst/>
              <a:gdLst>
                <a:gd name="T0" fmla="*/ 67 w 97"/>
                <a:gd name="T1" fmla="*/ 44 h 111"/>
                <a:gd name="T2" fmla="*/ 34 w 97"/>
                <a:gd name="T3" fmla="*/ 30 h 111"/>
                <a:gd name="T4" fmla="*/ 47 w 97"/>
                <a:gd name="T5" fmla="*/ 23 h 111"/>
                <a:gd name="T6" fmla="*/ 56 w 97"/>
                <a:gd name="T7" fmla="*/ 25 h 111"/>
                <a:gd name="T8" fmla="*/ 60 w 97"/>
                <a:gd name="T9" fmla="*/ 29 h 111"/>
                <a:gd name="T10" fmla="*/ 65 w 97"/>
                <a:gd name="T11" fmla="*/ 33 h 111"/>
                <a:gd name="T12" fmla="*/ 87 w 97"/>
                <a:gd name="T13" fmla="*/ 33 h 111"/>
                <a:gd name="T14" fmla="*/ 91 w 97"/>
                <a:gd name="T15" fmla="*/ 28 h 111"/>
                <a:gd name="T16" fmla="*/ 48 w 97"/>
                <a:gd name="T17" fmla="*/ 0 h 111"/>
                <a:gd name="T18" fmla="*/ 3 w 97"/>
                <a:gd name="T19" fmla="*/ 32 h 111"/>
                <a:gd name="T20" fmla="*/ 41 w 97"/>
                <a:gd name="T21" fmla="*/ 66 h 111"/>
                <a:gd name="T22" fmla="*/ 64 w 97"/>
                <a:gd name="T23" fmla="*/ 78 h 111"/>
                <a:gd name="T24" fmla="*/ 50 w 97"/>
                <a:gd name="T25" fmla="*/ 87 h 111"/>
                <a:gd name="T26" fmla="*/ 35 w 97"/>
                <a:gd name="T27" fmla="*/ 80 h 111"/>
                <a:gd name="T28" fmla="*/ 33 w 97"/>
                <a:gd name="T29" fmla="*/ 77 h 111"/>
                <a:gd name="T30" fmla="*/ 30 w 97"/>
                <a:gd name="T31" fmla="*/ 74 h 111"/>
                <a:gd name="T32" fmla="*/ 4 w 97"/>
                <a:gd name="T33" fmla="*/ 74 h 111"/>
                <a:gd name="T34" fmla="*/ 0 w 97"/>
                <a:gd name="T35" fmla="*/ 78 h 111"/>
                <a:gd name="T36" fmla="*/ 48 w 97"/>
                <a:gd name="T37" fmla="*/ 111 h 111"/>
                <a:gd name="T38" fmla="*/ 97 w 97"/>
                <a:gd name="T39" fmla="*/ 75 h 111"/>
                <a:gd name="T40" fmla="*/ 67 w 97"/>
                <a:gd name="T41" fmla="*/ 44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7" h="111">
                  <a:moveTo>
                    <a:pt x="67" y="44"/>
                  </a:moveTo>
                  <a:cubicBezTo>
                    <a:pt x="52" y="39"/>
                    <a:pt x="35" y="38"/>
                    <a:pt x="34" y="30"/>
                  </a:cubicBezTo>
                  <a:cubicBezTo>
                    <a:pt x="34" y="24"/>
                    <a:pt x="44" y="23"/>
                    <a:pt x="47" y="23"/>
                  </a:cubicBezTo>
                  <a:cubicBezTo>
                    <a:pt x="50" y="23"/>
                    <a:pt x="54" y="24"/>
                    <a:pt x="56" y="25"/>
                  </a:cubicBezTo>
                  <a:cubicBezTo>
                    <a:pt x="58" y="26"/>
                    <a:pt x="59" y="27"/>
                    <a:pt x="60" y="29"/>
                  </a:cubicBezTo>
                  <a:cubicBezTo>
                    <a:pt x="61" y="31"/>
                    <a:pt x="61" y="33"/>
                    <a:pt x="65" y="33"/>
                  </a:cubicBezTo>
                  <a:cubicBezTo>
                    <a:pt x="69" y="33"/>
                    <a:pt x="87" y="33"/>
                    <a:pt x="87" y="33"/>
                  </a:cubicBezTo>
                  <a:cubicBezTo>
                    <a:pt x="89" y="33"/>
                    <a:pt x="91" y="31"/>
                    <a:pt x="91" y="28"/>
                  </a:cubicBezTo>
                  <a:cubicBezTo>
                    <a:pt x="87" y="3"/>
                    <a:pt x="62" y="0"/>
                    <a:pt x="48" y="0"/>
                  </a:cubicBezTo>
                  <a:cubicBezTo>
                    <a:pt x="25" y="0"/>
                    <a:pt x="3" y="7"/>
                    <a:pt x="3" y="32"/>
                  </a:cubicBezTo>
                  <a:cubicBezTo>
                    <a:pt x="3" y="54"/>
                    <a:pt x="24" y="61"/>
                    <a:pt x="41" y="66"/>
                  </a:cubicBezTo>
                  <a:cubicBezTo>
                    <a:pt x="60" y="71"/>
                    <a:pt x="64" y="73"/>
                    <a:pt x="64" y="78"/>
                  </a:cubicBezTo>
                  <a:cubicBezTo>
                    <a:pt x="64" y="85"/>
                    <a:pt x="54" y="87"/>
                    <a:pt x="50" y="87"/>
                  </a:cubicBezTo>
                  <a:cubicBezTo>
                    <a:pt x="45" y="87"/>
                    <a:pt x="37" y="86"/>
                    <a:pt x="35" y="80"/>
                  </a:cubicBezTo>
                  <a:cubicBezTo>
                    <a:pt x="34" y="79"/>
                    <a:pt x="34" y="78"/>
                    <a:pt x="33" y="77"/>
                  </a:cubicBezTo>
                  <a:cubicBezTo>
                    <a:pt x="33" y="76"/>
                    <a:pt x="32" y="74"/>
                    <a:pt x="30" y="74"/>
                  </a:cubicBezTo>
                  <a:cubicBezTo>
                    <a:pt x="4" y="74"/>
                    <a:pt x="4" y="74"/>
                    <a:pt x="4" y="74"/>
                  </a:cubicBezTo>
                  <a:cubicBezTo>
                    <a:pt x="2" y="74"/>
                    <a:pt x="0" y="76"/>
                    <a:pt x="0" y="78"/>
                  </a:cubicBezTo>
                  <a:cubicBezTo>
                    <a:pt x="2" y="102"/>
                    <a:pt x="27" y="111"/>
                    <a:pt x="48" y="111"/>
                  </a:cubicBezTo>
                  <a:cubicBezTo>
                    <a:pt x="72" y="111"/>
                    <a:pt x="97" y="100"/>
                    <a:pt x="97" y="75"/>
                  </a:cubicBezTo>
                  <a:cubicBezTo>
                    <a:pt x="97" y="56"/>
                    <a:pt x="82" y="48"/>
                    <a:pt x="67" y="44"/>
                  </a:cubicBezTo>
                  <a:close/>
                </a:path>
              </a:pathLst>
            </a:custGeom>
            <a:solidFill>
              <a:srgbClr val="8C0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1"/>
                </a:solidFill>
              </a:endParaRPr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5E2CC466-5166-416F-B8E4-4AB831C766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2" y="2053"/>
              <a:ext cx="226" cy="226"/>
            </a:xfrm>
            <a:custGeom>
              <a:avLst/>
              <a:gdLst>
                <a:gd name="T0" fmla="*/ 106 w 110"/>
                <a:gd name="T1" fmla="*/ 0 h 107"/>
                <a:gd name="T2" fmla="*/ 82 w 110"/>
                <a:gd name="T3" fmla="*/ 0 h 107"/>
                <a:gd name="T4" fmla="*/ 77 w 110"/>
                <a:gd name="T5" fmla="*/ 4 h 107"/>
                <a:gd name="T6" fmla="*/ 55 w 110"/>
                <a:gd name="T7" fmla="*/ 63 h 107"/>
                <a:gd name="T8" fmla="*/ 33 w 110"/>
                <a:gd name="T9" fmla="*/ 4 h 107"/>
                <a:gd name="T10" fmla="*/ 27 w 110"/>
                <a:gd name="T11" fmla="*/ 0 h 107"/>
                <a:gd name="T12" fmla="*/ 3 w 110"/>
                <a:gd name="T13" fmla="*/ 0 h 107"/>
                <a:gd name="T14" fmla="*/ 1 w 110"/>
                <a:gd name="T15" fmla="*/ 4 h 107"/>
                <a:gd name="T16" fmla="*/ 37 w 110"/>
                <a:gd name="T17" fmla="*/ 103 h 107"/>
                <a:gd name="T18" fmla="*/ 43 w 110"/>
                <a:gd name="T19" fmla="*/ 107 h 107"/>
                <a:gd name="T20" fmla="*/ 67 w 110"/>
                <a:gd name="T21" fmla="*/ 107 h 107"/>
                <a:gd name="T22" fmla="*/ 72 w 110"/>
                <a:gd name="T23" fmla="*/ 103 h 107"/>
                <a:gd name="T24" fmla="*/ 109 w 110"/>
                <a:gd name="T25" fmla="*/ 4 h 107"/>
                <a:gd name="T26" fmla="*/ 106 w 110"/>
                <a:gd name="T27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0" h="107">
                  <a:moveTo>
                    <a:pt x="106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80" y="0"/>
                    <a:pt x="77" y="1"/>
                    <a:pt x="77" y="4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2" y="1"/>
                    <a:pt x="29" y="0"/>
                    <a:pt x="27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1" y="4"/>
                  </a:cubicBezTo>
                  <a:cubicBezTo>
                    <a:pt x="37" y="103"/>
                    <a:pt x="37" y="103"/>
                    <a:pt x="37" y="103"/>
                  </a:cubicBezTo>
                  <a:cubicBezTo>
                    <a:pt x="38" y="105"/>
                    <a:pt x="40" y="107"/>
                    <a:pt x="43" y="107"/>
                  </a:cubicBezTo>
                  <a:cubicBezTo>
                    <a:pt x="67" y="107"/>
                    <a:pt x="67" y="107"/>
                    <a:pt x="67" y="107"/>
                  </a:cubicBezTo>
                  <a:cubicBezTo>
                    <a:pt x="69" y="107"/>
                    <a:pt x="71" y="105"/>
                    <a:pt x="72" y="103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1"/>
                    <a:pt x="108" y="0"/>
                    <a:pt x="106" y="0"/>
                  </a:cubicBezTo>
                  <a:close/>
                </a:path>
              </a:pathLst>
            </a:custGeom>
            <a:solidFill>
              <a:srgbClr val="8C0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1"/>
                </a:solidFill>
              </a:endParaRPr>
            </a:p>
          </p:txBody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8B67DFBD-5A54-4FD5-8AB6-67BA5DCC7C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65" y="2053"/>
              <a:ext cx="230" cy="226"/>
            </a:xfrm>
            <a:custGeom>
              <a:avLst/>
              <a:gdLst>
                <a:gd name="T0" fmla="*/ 74 w 112"/>
                <a:gd name="T1" fmla="*/ 4 h 107"/>
                <a:gd name="T2" fmla="*/ 69 w 112"/>
                <a:gd name="T3" fmla="*/ 0 h 107"/>
                <a:gd name="T4" fmla="*/ 43 w 112"/>
                <a:gd name="T5" fmla="*/ 0 h 107"/>
                <a:gd name="T6" fmla="*/ 38 w 112"/>
                <a:gd name="T7" fmla="*/ 4 h 107"/>
                <a:gd name="T8" fmla="*/ 1 w 112"/>
                <a:gd name="T9" fmla="*/ 103 h 107"/>
                <a:gd name="T10" fmla="*/ 4 w 112"/>
                <a:gd name="T11" fmla="*/ 107 h 107"/>
                <a:gd name="T12" fmla="*/ 55 w 112"/>
                <a:gd name="T13" fmla="*/ 107 h 107"/>
                <a:gd name="T14" fmla="*/ 61 w 112"/>
                <a:gd name="T15" fmla="*/ 103 h 107"/>
                <a:gd name="T16" fmla="*/ 66 w 112"/>
                <a:gd name="T17" fmla="*/ 88 h 107"/>
                <a:gd name="T18" fmla="*/ 62 w 112"/>
                <a:gd name="T19" fmla="*/ 83 h 107"/>
                <a:gd name="T20" fmla="*/ 41 w 112"/>
                <a:gd name="T21" fmla="*/ 83 h 107"/>
                <a:gd name="T22" fmla="*/ 56 w 112"/>
                <a:gd name="T23" fmla="*/ 41 h 107"/>
                <a:gd name="T24" fmla="*/ 79 w 112"/>
                <a:gd name="T25" fmla="*/ 103 h 107"/>
                <a:gd name="T26" fmla="*/ 84 w 112"/>
                <a:gd name="T27" fmla="*/ 107 h 107"/>
                <a:gd name="T28" fmla="*/ 108 w 112"/>
                <a:gd name="T29" fmla="*/ 107 h 107"/>
                <a:gd name="T30" fmla="*/ 111 w 112"/>
                <a:gd name="T31" fmla="*/ 103 h 107"/>
                <a:gd name="T32" fmla="*/ 74 w 112"/>
                <a:gd name="T33" fmla="*/ 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2" h="107">
                  <a:moveTo>
                    <a:pt x="74" y="4"/>
                  </a:moveTo>
                  <a:cubicBezTo>
                    <a:pt x="74" y="1"/>
                    <a:pt x="71" y="0"/>
                    <a:pt x="69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1" y="0"/>
                    <a:pt x="38" y="1"/>
                    <a:pt x="38" y="4"/>
                  </a:cubicBezTo>
                  <a:cubicBezTo>
                    <a:pt x="1" y="103"/>
                    <a:pt x="1" y="103"/>
                    <a:pt x="1" y="103"/>
                  </a:cubicBezTo>
                  <a:cubicBezTo>
                    <a:pt x="0" y="105"/>
                    <a:pt x="1" y="107"/>
                    <a:pt x="4" y="107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7" y="107"/>
                    <a:pt x="60" y="105"/>
                    <a:pt x="61" y="103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7" y="85"/>
                    <a:pt x="65" y="83"/>
                    <a:pt x="62" y="83"/>
                  </a:cubicBezTo>
                  <a:cubicBezTo>
                    <a:pt x="41" y="83"/>
                    <a:pt x="41" y="83"/>
                    <a:pt x="41" y="83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79" y="103"/>
                    <a:pt x="79" y="103"/>
                    <a:pt x="79" y="103"/>
                  </a:cubicBezTo>
                  <a:cubicBezTo>
                    <a:pt x="80" y="105"/>
                    <a:pt x="82" y="107"/>
                    <a:pt x="84" y="107"/>
                  </a:cubicBezTo>
                  <a:cubicBezTo>
                    <a:pt x="108" y="107"/>
                    <a:pt x="108" y="107"/>
                    <a:pt x="108" y="107"/>
                  </a:cubicBezTo>
                  <a:cubicBezTo>
                    <a:pt x="111" y="107"/>
                    <a:pt x="112" y="105"/>
                    <a:pt x="111" y="103"/>
                  </a:cubicBezTo>
                  <a:lnTo>
                    <a:pt x="74" y="4"/>
                  </a:lnTo>
                  <a:close/>
                </a:path>
              </a:pathLst>
            </a:custGeom>
            <a:solidFill>
              <a:srgbClr val="8C0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1"/>
                </a:solidFill>
              </a:endParaRPr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5473E528-4E38-4D8E-997B-A7BDBD2441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9" y="2053"/>
              <a:ext cx="202" cy="226"/>
            </a:xfrm>
            <a:custGeom>
              <a:avLst/>
              <a:gdLst>
                <a:gd name="T0" fmla="*/ 94 w 98"/>
                <a:gd name="T1" fmla="*/ 0 h 107"/>
                <a:gd name="T2" fmla="*/ 70 w 98"/>
                <a:gd name="T3" fmla="*/ 0 h 107"/>
                <a:gd name="T4" fmla="*/ 66 w 98"/>
                <a:gd name="T5" fmla="*/ 4 h 107"/>
                <a:gd name="T6" fmla="*/ 66 w 98"/>
                <a:gd name="T7" fmla="*/ 55 h 107"/>
                <a:gd name="T8" fmla="*/ 34 w 98"/>
                <a:gd name="T9" fmla="*/ 3 h 107"/>
                <a:gd name="T10" fmla="*/ 27 w 98"/>
                <a:gd name="T11" fmla="*/ 0 h 107"/>
                <a:gd name="T12" fmla="*/ 4 w 98"/>
                <a:gd name="T13" fmla="*/ 0 h 107"/>
                <a:gd name="T14" fmla="*/ 0 w 98"/>
                <a:gd name="T15" fmla="*/ 4 h 107"/>
                <a:gd name="T16" fmla="*/ 0 w 98"/>
                <a:gd name="T17" fmla="*/ 103 h 107"/>
                <a:gd name="T18" fmla="*/ 5 w 98"/>
                <a:gd name="T19" fmla="*/ 107 h 107"/>
                <a:gd name="T20" fmla="*/ 28 w 98"/>
                <a:gd name="T21" fmla="*/ 107 h 107"/>
                <a:gd name="T22" fmla="*/ 33 w 98"/>
                <a:gd name="T23" fmla="*/ 103 h 107"/>
                <a:gd name="T24" fmla="*/ 33 w 98"/>
                <a:gd name="T25" fmla="*/ 53 h 107"/>
                <a:gd name="T26" fmla="*/ 64 w 98"/>
                <a:gd name="T27" fmla="*/ 103 h 107"/>
                <a:gd name="T28" fmla="*/ 70 w 98"/>
                <a:gd name="T29" fmla="*/ 107 h 107"/>
                <a:gd name="T30" fmla="*/ 94 w 98"/>
                <a:gd name="T31" fmla="*/ 107 h 107"/>
                <a:gd name="T32" fmla="*/ 98 w 98"/>
                <a:gd name="T33" fmla="*/ 103 h 107"/>
                <a:gd name="T34" fmla="*/ 98 w 98"/>
                <a:gd name="T35" fmla="*/ 4 h 107"/>
                <a:gd name="T36" fmla="*/ 94 w 98"/>
                <a:gd name="T37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8" h="107">
                  <a:moveTo>
                    <a:pt x="94" y="0"/>
                  </a:moveTo>
                  <a:cubicBezTo>
                    <a:pt x="70" y="0"/>
                    <a:pt x="70" y="0"/>
                    <a:pt x="70" y="0"/>
                  </a:cubicBezTo>
                  <a:cubicBezTo>
                    <a:pt x="68" y="0"/>
                    <a:pt x="66" y="1"/>
                    <a:pt x="66" y="4"/>
                  </a:cubicBezTo>
                  <a:cubicBezTo>
                    <a:pt x="66" y="55"/>
                    <a:pt x="66" y="55"/>
                    <a:pt x="66" y="55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2" y="1"/>
                    <a:pt x="29" y="0"/>
                    <a:pt x="2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5"/>
                    <a:pt x="2" y="107"/>
                    <a:pt x="5" y="107"/>
                  </a:cubicBezTo>
                  <a:cubicBezTo>
                    <a:pt x="28" y="107"/>
                    <a:pt x="28" y="107"/>
                    <a:pt x="28" y="107"/>
                  </a:cubicBezTo>
                  <a:cubicBezTo>
                    <a:pt x="31" y="107"/>
                    <a:pt x="33" y="105"/>
                    <a:pt x="33" y="10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5"/>
                    <a:pt x="68" y="107"/>
                    <a:pt x="70" y="107"/>
                  </a:cubicBezTo>
                  <a:cubicBezTo>
                    <a:pt x="94" y="107"/>
                    <a:pt x="94" y="107"/>
                    <a:pt x="94" y="107"/>
                  </a:cubicBezTo>
                  <a:cubicBezTo>
                    <a:pt x="96" y="107"/>
                    <a:pt x="98" y="105"/>
                    <a:pt x="98" y="103"/>
                  </a:cubicBezTo>
                  <a:cubicBezTo>
                    <a:pt x="98" y="4"/>
                    <a:pt x="98" y="4"/>
                    <a:pt x="98" y="4"/>
                  </a:cubicBezTo>
                  <a:cubicBezTo>
                    <a:pt x="98" y="1"/>
                    <a:pt x="96" y="0"/>
                    <a:pt x="94" y="0"/>
                  </a:cubicBezTo>
                  <a:close/>
                </a:path>
              </a:pathLst>
            </a:custGeom>
            <a:solidFill>
              <a:srgbClr val="8C0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1"/>
                </a:solidFill>
              </a:endParaRPr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C50CA49B-D057-43EE-9181-FC0F61B9AD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16" y="2053"/>
              <a:ext cx="196" cy="226"/>
            </a:xfrm>
            <a:custGeom>
              <a:avLst/>
              <a:gdLst>
                <a:gd name="T0" fmla="*/ 95 w 95"/>
                <a:gd name="T1" fmla="*/ 23 h 107"/>
                <a:gd name="T2" fmla="*/ 95 w 95"/>
                <a:gd name="T3" fmla="*/ 4 h 107"/>
                <a:gd name="T4" fmla="*/ 91 w 95"/>
                <a:gd name="T5" fmla="*/ 0 h 107"/>
                <a:gd name="T6" fmla="*/ 5 w 95"/>
                <a:gd name="T7" fmla="*/ 0 h 107"/>
                <a:gd name="T8" fmla="*/ 0 w 95"/>
                <a:gd name="T9" fmla="*/ 4 h 107"/>
                <a:gd name="T10" fmla="*/ 0 w 95"/>
                <a:gd name="T11" fmla="*/ 23 h 107"/>
                <a:gd name="T12" fmla="*/ 5 w 95"/>
                <a:gd name="T13" fmla="*/ 27 h 107"/>
                <a:gd name="T14" fmla="*/ 32 w 95"/>
                <a:gd name="T15" fmla="*/ 27 h 107"/>
                <a:gd name="T16" fmla="*/ 32 w 95"/>
                <a:gd name="T17" fmla="*/ 103 h 107"/>
                <a:gd name="T18" fmla="*/ 36 w 95"/>
                <a:gd name="T19" fmla="*/ 107 h 107"/>
                <a:gd name="T20" fmla="*/ 60 w 95"/>
                <a:gd name="T21" fmla="*/ 107 h 107"/>
                <a:gd name="T22" fmla="*/ 64 w 95"/>
                <a:gd name="T23" fmla="*/ 103 h 107"/>
                <a:gd name="T24" fmla="*/ 64 w 95"/>
                <a:gd name="T25" fmla="*/ 27 h 107"/>
                <a:gd name="T26" fmla="*/ 91 w 95"/>
                <a:gd name="T27" fmla="*/ 27 h 107"/>
                <a:gd name="T28" fmla="*/ 95 w 95"/>
                <a:gd name="T29" fmla="*/ 2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5" h="107">
                  <a:moveTo>
                    <a:pt x="95" y="23"/>
                  </a:moveTo>
                  <a:cubicBezTo>
                    <a:pt x="95" y="4"/>
                    <a:pt x="95" y="4"/>
                    <a:pt x="95" y="4"/>
                  </a:cubicBezTo>
                  <a:cubicBezTo>
                    <a:pt x="95" y="1"/>
                    <a:pt x="93" y="0"/>
                    <a:pt x="9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6"/>
                    <a:pt x="2" y="27"/>
                    <a:pt x="5" y="27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2" y="103"/>
                    <a:pt x="32" y="103"/>
                    <a:pt x="32" y="103"/>
                  </a:cubicBezTo>
                  <a:cubicBezTo>
                    <a:pt x="32" y="105"/>
                    <a:pt x="34" y="107"/>
                    <a:pt x="36" y="107"/>
                  </a:cubicBezTo>
                  <a:cubicBezTo>
                    <a:pt x="60" y="107"/>
                    <a:pt x="60" y="107"/>
                    <a:pt x="60" y="107"/>
                  </a:cubicBezTo>
                  <a:cubicBezTo>
                    <a:pt x="62" y="107"/>
                    <a:pt x="64" y="105"/>
                    <a:pt x="64" y="103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91" y="27"/>
                    <a:pt x="91" y="27"/>
                    <a:pt x="91" y="27"/>
                  </a:cubicBezTo>
                  <a:cubicBezTo>
                    <a:pt x="93" y="27"/>
                    <a:pt x="95" y="26"/>
                    <a:pt x="95" y="23"/>
                  </a:cubicBezTo>
                  <a:close/>
                </a:path>
              </a:pathLst>
            </a:custGeom>
            <a:solidFill>
              <a:srgbClr val="8C0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1"/>
                </a:solidFill>
              </a:endParaRPr>
            </a:p>
          </p:txBody>
        </p:sp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E3DE1E02-9820-4A11-9569-6F0DE2EE3B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5" y="2053"/>
              <a:ext cx="196" cy="226"/>
            </a:xfrm>
            <a:custGeom>
              <a:avLst/>
              <a:gdLst>
                <a:gd name="T0" fmla="*/ 90 w 95"/>
                <a:gd name="T1" fmla="*/ 0 h 107"/>
                <a:gd name="T2" fmla="*/ 4 w 95"/>
                <a:gd name="T3" fmla="*/ 0 h 107"/>
                <a:gd name="T4" fmla="*/ 0 w 95"/>
                <a:gd name="T5" fmla="*/ 4 h 107"/>
                <a:gd name="T6" fmla="*/ 0 w 95"/>
                <a:gd name="T7" fmla="*/ 23 h 107"/>
                <a:gd name="T8" fmla="*/ 4 w 95"/>
                <a:gd name="T9" fmla="*/ 27 h 107"/>
                <a:gd name="T10" fmla="*/ 31 w 95"/>
                <a:gd name="T11" fmla="*/ 27 h 107"/>
                <a:gd name="T12" fmla="*/ 31 w 95"/>
                <a:gd name="T13" fmla="*/ 103 h 107"/>
                <a:gd name="T14" fmla="*/ 35 w 95"/>
                <a:gd name="T15" fmla="*/ 107 h 107"/>
                <a:gd name="T16" fmla="*/ 59 w 95"/>
                <a:gd name="T17" fmla="*/ 107 h 107"/>
                <a:gd name="T18" fmla="*/ 63 w 95"/>
                <a:gd name="T19" fmla="*/ 103 h 107"/>
                <a:gd name="T20" fmla="*/ 63 w 95"/>
                <a:gd name="T21" fmla="*/ 27 h 107"/>
                <a:gd name="T22" fmla="*/ 90 w 95"/>
                <a:gd name="T23" fmla="*/ 27 h 107"/>
                <a:gd name="T24" fmla="*/ 95 w 95"/>
                <a:gd name="T25" fmla="*/ 23 h 107"/>
                <a:gd name="T26" fmla="*/ 95 w 95"/>
                <a:gd name="T27" fmla="*/ 4 h 107"/>
                <a:gd name="T28" fmla="*/ 90 w 95"/>
                <a:gd name="T29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5" h="107">
                  <a:moveTo>
                    <a:pt x="9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6"/>
                    <a:pt x="2" y="27"/>
                    <a:pt x="4" y="27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1" y="103"/>
                    <a:pt x="31" y="103"/>
                    <a:pt x="31" y="103"/>
                  </a:cubicBezTo>
                  <a:cubicBezTo>
                    <a:pt x="31" y="105"/>
                    <a:pt x="33" y="107"/>
                    <a:pt x="35" y="107"/>
                  </a:cubicBezTo>
                  <a:cubicBezTo>
                    <a:pt x="59" y="107"/>
                    <a:pt x="59" y="107"/>
                    <a:pt x="59" y="107"/>
                  </a:cubicBezTo>
                  <a:cubicBezTo>
                    <a:pt x="61" y="107"/>
                    <a:pt x="63" y="105"/>
                    <a:pt x="63" y="103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90" y="27"/>
                    <a:pt x="90" y="27"/>
                    <a:pt x="90" y="27"/>
                  </a:cubicBezTo>
                  <a:cubicBezTo>
                    <a:pt x="93" y="27"/>
                    <a:pt x="95" y="26"/>
                    <a:pt x="95" y="23"/>
                  </a:cubicBezTo>
                  <a:cubicBezTo>
                    <a:pt x="95" y="4"/>
                    <a:pt x="95" y="4"/>
                    <a:pt x="95" y="4"/>
                  </a:cubicBezTo>
                  <a:cubicBezTo>
                    <a:pt x="95" y="1"/>
                    <a:pt x="93" y="0"/>
                    <a:pt x="90" y="0"/>
                  </a:cubicBezTo>
                  <a:close/>
                </a:path>
              </a:pathLst>
            </a:custGeom>
            <a:solidFill>
              <a:srgbClr val="8C0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1"/>
                </a:solidFill>
              </a:endParaRPr>
            </a:p>
          </p:txBody>
        </p:sp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id="{1F300B56-ECE3-45FA-A6A7-0046273D32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23" y="2053"/>
              <a:ext cx="187" cy="226"/>
            </a:xfrm>
            <a:custGeom>
              <a:avLst/>
              <a:gdLst>
                <a:gd name="T0" fmla="*/ 87 w 91"/>
                <a:gd name="T1" fmla="*/ 0 h 107"/>
                <a:gd name="T2" fmla="*/ 4 w 91"/>
                <a:gd name="T3" fmla="*/ 0 h 107"/>
                <a:gd name="T4" fmla="*/ 0 w 91"/>
                <a:gd name="T5" fmla="*/ 4 h 107"/>
                <a:gd name="T6" fmla="*/ 0 w 91"/>
                <a:gd name="T7" fmla="*/ 103 h 107"/>
                <a:gd name="T8" fmla="*/ 4 w 91"/>
                <a:gd name="T9" fmla="*/ 107 h 107"/>
                <a:gd name="T10" fmla="*/ 87 w 91"/>
                <a:gd name="T11" fmla="*/ 107 h 107"/>
                <a:gd name="T12" fmla="*/ 91 w 91"/>
                <a:gd name="T13" fmla="*/ 103 h 107"/>
                <a:gd name="T14" fmla="*/ 91 w 91"/>
                <a:gd name="T15" fmla="*/ 83 h 107"/>
                <a:gd name="T16" fmla="*/ 87 w 91"/>
                <a:gd name="T17" fmla="*/ 79 h 107"/>
                <a:gd name="T18" fmla="*/ 32 w 91"/>
                <a:gd name="T19" fmla="*/ 79 h 107"/>
                <a:gd name="T20" fmla="*/ 32 w 91"/>
                <a:gd name="T21" fmla="*/ 64 h 107"/>
                <a:gd name="T22" fmla="*/ 79 w 91"/>
                <a:gd name="T23" fmla="*/ 64 h 107"/>
                <a:gd name="T24" fmla="*/ 83 w 91"/>
                <a:gd name="T25" fmla="*/ 60 h 107"/>
                <a:gd name="T26" fmla="*/ 83 w 91"/>
                <a:gd name="T27" fmla="*/ 43 h 107"/>
                <a:gd name="T28" fmla="*/ 79 w 91"/>
                <a:gd name="T29" fmla="*/ 39 h 107"/>
                <a:gd name="T30" fmla="*/ 32 w 91"/>
                <a:gd name="T31" fmla="*/ 39 h 107"/>
                <a:gd name="T32" fmla="*/ 32 w 91"/>
                <a:gd name="T33" fmla="*/ 27 h 107"/>
                <a:gd name="T34" fmla="*/ 87 w 91"/>
                <a:gd name="T35" fmla="*/ 27 h 107"/>
                <a:gd name="T36" fmla="*/ 91 w 91"/>
                <a:gd name="T37" fmla="*/ 23 h 107"/>
                <a:gd name="T38" fmla="*/ 91 w 91"/>
                <a:gd name="T39" fmla="*/ 4 h 107"/>
                <a:gd name="T40" fmla="*/ 87 w 91"/>
                <a:gd name="T4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1" h="107">
                  <a:moveTo>
                    <a:pt x="8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5"/>
                    <a:pt x="2" y="107"/>
                    <a:pt x="4" y="107"/>
                  </a:cubicBezTo>
                  <a:cubicBezTo>
                    <a:pt x="87" y="107"/>
                    <a:pt x="87" y="107"/>
                    <a:pt x="87" y="107"/>
                  </a:cubicBezTo>
                  <a:cubicBezTo>
                    <a:pt x="89" y="107"/>
                    <a:pt x="91" y="105"/>
                    <a:pt x="91" y="103"/>
                  </a:cubicBezTo>
                  <a:cubicBezTo>
                    <a:pt x="91" y="83"/>
                    <a:pt x="91" y="83"/>
                    <a:pt x="91" y="83"/>
                  </a:cubicBezTo>
                  <a:cubicBezTo>
                    <a:pt x="91" y="81"/>
                    <a:pt x="89" y="79"/>
                    <a:pt x="87" y="79"/>
                  </a:cubicBezTo>
                  <a:cubicBezTo>
                    <a:pt x="32" y="79"/>
                    <a:pt x="32" y="79"/>
                    <a:pt x="32" y="79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1" y="64"/>
                    <a:pt x="83" y="62"/>
                    <a:pt x="83" y="60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1"/>
                    <a:pt x="81" y="39"/>
                    <a:pt x="79" y="3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87" y="27"/>
                    <a:pt x="87" y="27"/>
                    <a:pt x="87" y="27"/>
                  </a:cubicBezTo>
                  <a:cubicBezTo>
                    <a:pt x="89" y="27"/>
                    <a:pt x="91" y="26"/>
                    <a:pt x="91" y="23"/>
                  </a:cubicBezTo>
                  <a:cubicBezTo>
                    <a:pt x="91" y="4"/>
                    <a:pt x="91" y="4"/>
                    <a:pt x="91" y="4"/>
                  </a:cubicBezTo>
                  <a:cubicBezTo>
                    <a:pt x="91" y="1"/>
                    <a:pt x="89" y="0"/>
                    <a:pt x="87" y="0"/>
                  </a:cubicBezTo>
                  <a:close/>
                </a:path>
              </a:pathLst>
            </a:custGeom>
            <a:solidFill>
              <a:srgbClr val="8C0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1"/>
                </a:solidFill>
              </a:endParaRPr>
            </a:p>
          </p:txBody>
        </p:sp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1F0F1A16-71F2-4459-912D-36E11D7531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" y="2053"/>
              <a:ext cx="243" cy="226"/>
            </a:xfrm>
            <a:custGeom>
              <a:avLst/>
              <a:gdLst>
                <a:gd name="T0" fmla="*/ 113 w 118"/>
                <a:gd name="T1" fmla="*/ 0 h 107"/>
                <a:gd name="T2" fmla="*/ 75 w 118"/>
                <a:gd name="T3" fmla="*/ 0 h 107"/>
                <a:gd name="T4" fmla="*/ 68 w 118"/>
                <a:gd name="T5" fmla="*/ 3 h 107"/>
                <a:gd name="T6" fmla="*/ 1 w 118"/>
                <a:gd name="T7" fmla="*/ 103 h 107"/>
                <a:gd name="T8" fmla="*/ 3 w 118"/>
                <a:gd name="T9" fmla="*/ 107 h 107"/>
                <a:gd name="T10" fmla="*/ 62 w 118"/>
                <a:gd name="T11" fmla="*/ 107 h 107"/>
                <a:gd name="T12" fmla="*/ 68 w 118"/>
                <a:gd name="T13" fmla="*/ 103 h 107"/>
                <a:gd name="T14" fmla="*/ 80 w 118"/>
                <a:gd name="T15" fmla="*/ 86 h 107"/>
                <a:gd name="T16" fmla="*/ 78 w 118"/>
                <a:gd name="T17" fmla="*/ 80 h 107"/>
                <a:gd name="T18" fmla="*/ 54 w 118"/>
                <a:gd name="T19" fmla="*/ 80 h 107"/>
                <a:gd name="T20" fmla="*/ 85 w 118"/>
                <a:gd name="T21" fmla="*/ 33 h 107"/>
                <a:gd name="T22" fmla="*/ 85 w 118"/>
                <a:gd name="T23" fmla="*/ 103 h 107"/>
                <a:gd name="T24" fmla="*/ 90 w 118"/>
                <a:gd name="T25" fmla="*/ 107 h 107"/>
                <a:gd name="T26" fmla="*/ 113 w 118"/>
                <a:gd name="T27" fmla="*/ 107 h 107"/>
                <a:gd name="T28" fmla="*/ 118 w 118"/>
                <a:gd name="T29" fmla="*/ 103 h 107"/>
                <a:gd name="T30" fmla="*/ 118 w 118"/>
                <a:gd name="T31" fmla="*/ 4 h 107"/>
                <a:gd name="T32" fmla="*/ 113 w 118"/>
                <a:gd name="T33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8" h="107">
                  <a:moveTo>
                    <a:pt x="113" y="0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3" y="0"/>
                    <a:pt x="70" y="1"/>
                    <a:pt x="68" y="3"/>
                  </a:cubicBezTo>
                  <a:cubicBezTo>
                    <a:pt x="1" y="103"/>
                    <a:pt x="1" y="103"/>
                    <a:pt x="1" y="103"/>
                  </a:cubicBezTo>
                  <a:cubicBezTo>
                    <a:pt x="0" y="105"/>
                    <a:pt x="1" y="107"/>
                    <a:pt x="3" y="107"/>
                  </a:cubicBezTo>
                  <a:cubicBezTo>
                    <a:pt x="62" y="107"/>
                    <a:pt x="62" y="107"/>
                    <a:pt x="62" y="107"/>
                  </a:cubicBezTo>
                  <a:cubicBezTo>
                    <a:pt x="64" y="107"/>
                    <a:pt x="67" y="105"/>
                    <a:pt x="68" y="103"/>
                  </a:cubicBezTo>
                  <a:cubicBezTo>
                    <a:pt x="68" y="103"/>
                    <a:pt x="79" y="88"/>
                    <a:pt x="80" y="86"/>
                  </a:cubicBezTo>
                  <a:cubicBezTo>
                    <a:pt x="82" y="83"/>
                    <a:pt x="82" y="80"/>
                    <a:pt x="78" y="80"/>
                  </a:cubicBezTo>
                  <a:cubicBezTo>
                    <a:pt x="54" y="80"/>
                    <a:pt x="54" y="80"/>
                    <a:pt x="54" y="80"/>
                  </a:cubicBezTo>
                  <a:cubicBezTo>
                    <a:pt x="85" y="33"/>
                    <a:pt x="85" y="33"/>
                    <a:pt x="85" y="33"/>
                  </a:cubicBezTo>
                  <a:cubicBezTo>
                    <a:pt x="85" y="103"/>
                    <a:pt x="85" y="103"/>
                    <a:pt x="85" y="103"/>
                  </a:cubicBezTo>
                  <a:cubicBezTo>
                    <a:pt x="85" y="105"/>
                    <a:pt x="87" y="107"/>
                    <a:pt x="90" y="107"/>
                  </a:cubicBezTo>
                  <a:cubicBezTo>
                    <a:pt x="113" y="107"/>
                    <a:pt x="113" y="107"/>
                    <a:pt x="113" y="107"/>
                  </a:cubicBezTo>
                  <a:cubicBezTo>
                    <a:pt x="116" y="107"/>
                    <a:pt x="118" y="105"/>
                    <a:pt x="118" y="103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8" y="1"/>
                    <a:pt x="116" y="0"/>
                    <a:pt x="113" y="0"/>
                  </a:cubicBezTo>
                  <a:close/>
                </a:path>
              </a:pathLst>
            </a:custGeom>
            <a:solidFill>
              <a:srgbClr val="8C0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1"/>
                </a:solidFill>
              </a:endParaRPr>
            </a:p>
          </p:txBody>
        </p:sp>
        <p:sp>
          <p:nvSpPr>
            <p:cNvPr id="52" name="Freeform 14">
              <a:extLst>
                <a:ext uri="{FF2B5EF4-FFF2-40B4-BE49-F238E27FC236}">
                  <a16:creationId xmlns:a16="http://schemas.microsoft.com/office/drawing/2014/main" id="{A44C639A-247A-47FB-BD10-7D24AA9E712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66" y="2220"/>
              <a:ext cx="60" cy="61"/>
            </a:xfrm>
            <a:custGeom>
              <a:avLst/>
              <a:gdLst>
                <a:gd name="T0" fmla="*/ 14 w 29"/>
                <a:gd name="T1" fmla="*/ 0 h 29"/>
                <a:gd name="T2" fmla="*/ 0 w 29"/>
                <a:gd name="T3" fmla="*/ 15 h 29"/>
                <a:gd name="T4" fmla="*/ 14 w 29"/>
                <a:gd name="T5" fmla="*/ 29 h 29"/>
                <a:gd name="T6" fmla="*/ 29 w 29"/>
                <a:gd name="T7" fmla="*/ 15 h 29"/>
                <a:gd name="T8" fmla="*/ 14 w 29"/>
                <a:gd name="T9" fmla="*/ 0 h 29"/>
                <a:gd name="T10" fmla="*/ 14 w 29"/>
                <a:gd name="T11" fmla="*/ 28 h 29"/>
                <a:gd name="T12" fmla="*/ 1 w 29"/>
                <a:gd name="T13" fmla="*/ 15 h 29"/>
                <a:gd name="T14" fmla="*/ 14 w 29"/>
                <a:gd name="T15" fmla="*/ 2 h 29"/>
                <a:gd name="T16" fmla="*/ 27 w 29"/>
                <a:gd name="T17" fmla="*/ 15 h 29"/>
                <a:gd name="T18" fmla="*/ 14 w 29"/>
                <a:gd name="T19" fmla="*/ 2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29">
                  <a:moveTo>
                    <a:pt x="14" y="0"/>
                  </a:moveTo>
                  <a:cubicBezTo>
                    <a:pt x="6" y="0"/>
                    <a:pt x="0" y="7"/>
                    <a:pt x="0" y="15"/>
                  </a:cubicBezTo>
                  <a:cubicBezTo>
                    <a:pt x="0" y="23"/>
                    <a:pt x="6" y="29"/>
                    <a:pt x="14" y="29"/>
                  </a:cubicBezTo>
                  <a:cubicBezTo>
                    <a:pt x="22" y="29"/>
                    <a:pt x="29" y="23"/>
                    <a:pt x="29" y="15"/>
                  </a:cubicBezTo>
                  <a:cubicBezTo>
                    <a:pt x="29" y="7"/>
                    <a:pt x="22" y="0"/>
                    <a:pt x="14" y="0"/>
                  </a:cubicBezTo>
                  <a:close/>
                  <a:moveTo>
                    <a:pt x="14" y="28"/>
                  </a:moveTo>
                  <a:cubicBezTo>
                    <a:pt x="7" y="28"/>
                    <a:pt x="1" y="22"/>
                    <a:pt x="1" y="15"/>
                  </a:cubicBezTo>
                  <a:cubicBezTo>
                    <a:pt x="1" y="7"/>
                    <a:pt x="7" y="2"/>
                    <a:pt x="14" y="2"/>
                  </a:cubicBezTo>
                  <a:cubicBezTo>
                    <a:pt x="22" y="2"/>
                    <a:pt x="27" y="7"/>
                    <a:pt x="27" y="15"/>
                  </a:cubicBezTo>
                  <a:cubicBezTo>
                    <a:pt x="27" y="22"/>
                    <a:pt x="22" y="28"/>
                    <a:pt x="14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1"/>
                </a:solidFill>
              </a:endParaRPr>
            </a:p>
          </p:txBody>
        </p:sp>
        <p:sp>
          <p:nvSpPr>
            <p:cNvPr id="53" name="Freeform 15">
              <a:extLst>
                <a:ext uri="{FF2B5EF4-FFF2-40B4-BE49-F238E27FC236}">
                  <a16:creationId xmlns:a16="http://schemas.microsoft.com/office/drawing/2014/main" id="{02472E85-D721-4D9D-8236-ACF9F9F47E8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83" y="2235"/>
              <a:ext cx="29" cy="33"/>
            </a:xfrm>
            <a:custGeom>
              <a:avLst/>
              <a:gdLst>
                <a:gd name="T0" fmla="*/ 11 w 14"/>
                <a:gd name="T1" fmla="*/ 8 h 16"/>
                <a:gd name="T2" fmla="*/ 11 w 14"/>
                <a:gd name="T3" fmla="*/ 8 h 16"/>
                <a:gd name="T4" fmla="*/ 13 w 14"/>
                <a:gd name="T5" fmla="*/ 4 h 16"/>
                <a:gd name="T6" fmla="*/ 8 w 14"/>
                <a:gd name="T7" fmla="*/ 0 h 16"/>
                <a:gd name="T8" fmla="*/ 0 w 14"/>
                <a:gd name="T9" fmla="*/ 0 h 16"/>
                <a:gd name="T10" fmla="*/ 0 w 14"/>
                <a:gd name="T11" fmla="*/ 16 h 16"/>
                <a:gd name="T12" fmla="*/ 3 w 14"/>
                <a:gd name="T13" fmla="*/ 16 h 16"/>
                <a:gd name="T14" fmla="*/ 3 w 14"/>
                <a:gd name="T15" fmla="*/ 9 h 16"/>
                <a:gd name="T16" fmla="*/ 7 w 14"/>
                <a:gd name="T17" fmla="*/ 9 h 16"/>
                <a:gd name="T18" fmla="*/ 11 w 14"/>
                <a:gd name="T19" fmla="*/ 13 h 16"/>
                <a:gd name="T20" fmla="*/ 11 w 14"/>
                <a:gd name="T21" fmla="*/ 16 h 16"/>
                <a:gd name="T22" fmla="*/ 14 w 14"/>
                <a:gd name="T23" fmla="*/ 16 h 16"/>
                <a:gd name="T24" fmla="*/ 13 w 14"/>
                <a:gd name="T25" fmla="*/ 11 h 16"/>
                <a:gd name="T26" fmla="*/ 11 w 14"/>
                <a:gd name="T27" fmla="*/ 8 h 16"/>
                <a:gd name="T28" fmla="*/ 8 w 14"/>
                <a:gd name="T29" fmla="*/ 7 h 16"/>
                <a:gd name="T30" fmla="*/ 3 w 14"/>
                <a:gd name="T31" fmla="*/ 7 h 16"/>
                <a:gd name="T32" fmla="*/ 3 w 14"/>
                <a:gd name="T33" fmla="*/ 2 h 16"/>
                <a:gd name="T34" fmla="*/ 8 w 14"/>
                <a:gd name="T35" fmla="*/ 2 h 16"/>
                <a:gd name="T36" fmla="*/ 11 w 14"/>
                <a:gd name="T37" fmla="*/ 4 h 16"/>
                <a:gd name="T38" fmla="*/ 8 w 14"/>
                <a:gd name="T39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" h="16">
                  <a:moveTo>
                    <a:pt x="11" y="8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3" y="7"/>
                    <a:pt x="13" y="4"/>
                  </a:cubicBezTo>
                  <a:cubicBezTo>
                    <a:pt x="13" y="1"/>
                    <a:pt x="12" y="0"/>
                    <a:pt x="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0" y="9"/>
                    <a:pt x="11" y="10"/>
                    <a:pt x="11" y="13"/>
                  </a:cubicBezTo>
                  <a:cubicBezTo>
                    <a:pt x="11" y="14"/>
                    <a:pt x="11" y="15"/>
                    <a:pt x="11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3" y="15"/>
                    <a:pt x="13" y="13"/>
                    <a:pt x="13" y="11"/>
                  </a:cubicBezTo>
                  <a:cubicBezTo>
                    <a:pt x="13" y="9"/>
                    <a:pt x="12" y="8"/>
                    <a:pt x="11" y="8"/>
                  </a:cubicBezTo>
                  <a:close/>
                  <a:moveTo>
                    <a:pt x="8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11" y="2"/>
                    <a:pt x="11" y="4"/>
                  </a:cubicBezTo>
                  <a:cubicBezTo>
                    <a:pt x="11" y="6"/>
                    <a:pt x="10" y="7"/>
                    <a:pt x="8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1"/>
                </a:solidFill>
              </a:endParaRPr>
            </a:p>
          </p:txBody>
        </p:sp>
      </p:grpSp>
      <p:sp>
        <p:nvSpPr>
          <p:cNvPr id="25" name="TextBox 223">
            <a:extLst>
              <a:ext uri="{FF2B5EF4-FFF2-40B4-BE49-F238E27FC236}">
                <a16:creationId xmlns:a16="http://schemas.microsoft.com/office/drawing/2014/main" id="{F3F6EF61-E2D7-4671-BBA4-9F03BE0F6DD5}"/>
              </a:ext>
            </a:extLst>
          </p:cNvPr>
          <p:cNvSpPr txBox="1"/>
          <p:nvPr userDrawn="1"/>
        </p:nvSpPr>
        <p:spPr>
          <a:xfrm>
            <a:off x="481500" y="5910904"/>
            <a:ext cx="2670774" cy="11541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US" sz="750" kern="700" spc="30" baseline="0" dirty="0">
                <a:solidFill>
                  <a:schemeClr val="accent6"/>
                </a:solidFill>
              </a:rPr>
              <a:t>All Rights Reserved - ADVANTEST CORPORATION</a:t>
            </a:r>
          </a:p>
        </p:txBody>
      </p:sp>
      <p:sp>
        <p:nvSpPr>
          <p:cNvPr id="26" name="TextBox 223">
            <a:extLst>
              <a:ext uri="{FF2B5EF4-FFF2-40B4-BE49-F238E27FC236}">
                <a16:creationId xmlns:a16="http://schemas.microsoft.com/office/drawing/2014/main" id="{47FE7502-B681-4664-9259-82B26FCB579A}"/>
              </a:ext>
            </a:extLst>
          </p:cNvPr>
          <p:cNvSpPr txBox="1"/>
          <p:nvPr userDrawn="1"/>
        </p:nvSpPr>
        <p:spPr>
          <a:xfrm>
            <a:off x="481500" y="6091215"/>
            <a:ext cx="1137486" cy="11541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US" sz="750" kern="700" spc="30" baseline="0" dirty="0">
                <a:solidFill>
                  <a:schemeClr val="accent6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0670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83E1BB6-8A23-471E-8B48-3AB7D336B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146306"/>
            <a:ext cx="8572500" cy="640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820C7B-1040-4490-A2A3-9A98FADCE874}"/>
              </a:ext>
            </a:extLst>
          </p:cNvPr>
          <p:cNvCxnSpPr>
            <a:cxnSpLocks/>
          </p:cNvCxnSpPr>
          <p:nvPr userDrawn="1"/>
        </p:nvCxnSpPr>
        <p:spPr>
          <a:xfrm flipH="1">
            <a:off x="285750" y="3429000"/>
            <a:ext cx="85725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AF90482-4D4F-42E7-B5DF-C9E4F60DEA49}"/>
              </a:ext>
            </a:extLst>
          </p:cNvPr>
          <p:cNvCxnSpPr>
            <a:cxnSpLocks/>
          </p:cNvCxnSpPr>
          <p:nvPr userDrawn="1"/>
        </p:nvCxnSpPr>
        <p:spPr>
          <a:xfrm>
            <a:off x="4571999" y="1028700"/>
            <a:ext cx="0" cy="48006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0E0036F-9F99-48A6-9128-DB05C4CE3F9A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42D427F1-1BDD-4B22-881A-CA7DC07FA072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85750" y="1028701"/>
            <a:ext cx="4076686" cy="21488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500" b="1">
                <a:solidFill>
                  <a:schemeClr val="accent1"/>
                </a:solidFill>
              </a:defRPr>
            </a:lvl1pPr>
            <a:lvl2pPr marL="102870" indent="-102870">
              <a:buClr>
                <a:schemeClr val="tx2"/>
              </a:buClr>
              <a:defRPr lang="en-US" sz="15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B6DE581-3DFE-43F5-8E07-179E8042D177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285750" y="3683412"/>
            <a:ext cx="4076686" cy="21488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500" b="1">
                <a:solidFill>
                  <a:schemeClr val="accent1"/>
                </a:solidFill>
              </a:defRPr>
            </a:lvl1pPr>
            <a:lvl2pPr marL="102870" indent="-102870">
              <a:buClr>
                <a:schemeClr val="tx2"/>
              </a:buClr>
              <a:defRPr lang="en-US" sz="15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F8DE930A-C186-4BD6-9C19-C882F555C327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4781565" y="1028701"/>
            <a:ext cx="4076686" cy="21488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500" b="1">
                <a:solidFill>
                  <a:schemeClr val="accent1"/>
                </a:solidFill>
              </a:defRPr>
            </a:lvl1pPr>
            <a:lvl2pPr marL="102870" indent="-102870">
              <a:buClr>
                <a:schemeClr val="tx2"/>
              </a:buClr>
              <a:defRPr lang="en-US" sz="15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7A97D1C7-7AD2-4812-9F94-4D433BA1D793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4781565" y="3683412"/>
            <a:ext cx="4076686" cy="21488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500" b="1">
                <a:solidFill>
                  <a:schemeClr val="accent1"/>
                </a:solidFill>
              </a:defRPr>
            </a:lvl1pPr>
            <a:lvl2pPr marL="102870" indent="-102870">
              <a:buClr>
                <a:schemeClr val="tx2"/>
              </a:buClr>
              <a:defRPr lang="en-US" sz="15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396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 Image +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00E2F1-1F0E-4486-B0C2-7440AA684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146306"/>
            <a:ext cx="8572500" cy="640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94ABAC0-273D-496C-A06A-C7C57DF05DD7}"/>
              </a:ext>
            </a:extLst>
          </p:cNvPr>
          <p:cNvCxnSpPr>
            <a:cxnSpLocks/>
          </p:cNvCxnSpPr>
          <p:nvPr userDrawn="1"/>
        </p:nvCxnSpPr>
        <p:spPr>
          <a:xfrm>
            <a:off x="4571999" y="1028700"/>
            <a:ext cx="0" cy="48006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B0FCFAA-62C5-4225-8FF8-3D9BE06A64DC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Picture Placeholder 6">
            <a:extLst>
              <a:ext uri="{FF2B5EF4-FFF2-40B4-BE49-F238E27FC236}">
                <a16:creationId xmlns:a16="http://schemas.microsoft.com/office/drawing/2014/main" id="{94E02524-5C38-480F-A6E3-A099D0E82E6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5751" y="1028700"/>
            <a:ext cx="4076697" cy="24003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54332901-4A06-48BF-B819-FD52BC92B28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781552" y="1028700"/>
            <a:ext cx="4076697" cy="24003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60659404-806E-45AA-9E18-A63496027EDE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85750" y="3683412"/>
            <a:ext cx="4076686" cy="21488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500" b="1">
                <a:solidFill>
                  <a:schemeClr val="accent1"/>
                </a:solidFill>
              </a:defRPr>
            </a:lvl1pPr>
            <a:lvl2pPr marL="102870" indent="-102870">
              <a:buClr>
                <a:schemeClr val="tx2"/>
              </a:buClr>
              <a:defRPr lang="en-US" sz="15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>
              <a:defRPr sz="1350"/>
            </a:lvl3pPr>
            <a:lvl4pPr>
              <a:defRPr sz="1200"/>
            </a:lvl4pPr>
            <a:lvl5pPr>
              <a:buClr>
                <a:schemeClr val="tx2"/>
              </a:buCl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7EB1C58F-1808-46FD-AB3C-82107D486C49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4781565" y="3683412"/>
            <a:ext cx="4076686" cy="21488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500" b="1">
                <a:solidFill>
                  <a:schemeClr val="accent1"/>
                </a:solidFill>
              </a:defRPr>
            </a:lvl1pPr>
            <a:lvl2pPr marL="102870" indent="-102870">
              <a:buClr>
                <a:schemeClr val="tx2"/>
              </a:buClr>
              <a:defRPr lang="en-US" sz="15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618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 Object +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2138B4C-C7E0-45C8-8E41-7442A2E59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146306"/>
            <a:ext cx="8572500" cy="640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970EF70-1971-4B1A-B925-DFCDB457C982}"/>
              </a:ext>
            </a:extLst>
          </p:cNvPr>
          <p:cNvCxnSpPr>
            <a:cxnSpLocks/>
          </p:cNvCxnSpPr>
          <p:nvPr userDrawn="1"/>
        </p:nvCxnSpPr>
        <p:spPr>
          <a:xfrm>
            <a:off x="3086101" y="1028700"/>
            <a:ext cx="0" cy="48006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id="{41606087-012A-46AC-A99C-4DA4441349CA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285751" y="1028700"/>
            <a:ext cx="2628900" cy="24003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5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Object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387D1EE-9AA7-48D3-9081-451D627BC0CE}"/>
              </a:ext>
            </a:extLst>
          </p:cNvPr>
          <p:cNvCxnSpPr>
            <a:cxnSpLocks/>
          </p:cNvCxnSpPr>
          <p:nvPr userDrawn="1"/>
        </p:nvCxnSpPr>
        <p:spPr>
          <a:xfrm>
            <a:off x="6057901" y="1028700"/>
            <a:ext cx="0" cy="48006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10">
            <a:extLst>
              <a:ext uri="{FF2B5EF4-FFF2-40B4-BE49-F238E27FC236}">
                <a16:creationId xmlns:a16="http://schemas.microsoft.com/office/drawing/2014/main" id="{0AFB70A6-D5BB-484C-8373-4A0F091B0C1E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3257551" y="1028700"/>
            <a:ext cx="2628900" cy="24003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5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31" name="Content Placeholder 10">
            <a:extLst>
              <a:ext uri="{FF2B5EF4-FFF2-40B4-BE49-F238E27FC236}">
                <a16:creationId xmlns:a16="http://schemas.microsoft.com/office/drawing/2014/main" id="{7FBE05BF-732D-4FB4-A0A8-5AEF5731787E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6229350" y="1028700"/>
            <a:ext cx="2628900" cy="24003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5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1C88E77-122A-4D0B-AA03-6BE61A79317E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3FB7188F-DEDA-4946-BFED-7D051661742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285750" y="3680459"/>
            <a:ext cx="2628900" cy="21488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>
                <a:solidFill>
                  <a:schemeClr val="accent1"/>
                </a:solidFill>
              </a:defRPr>
            </a:lvl1pPr>
            <a:lvl2pPr marL="102870" indent="-102870" algn="l" defTabSz="514350" rtl="0" eaLnBrk="1" latinLnBrk="0" hangingPunct="1">
              <a:lnSpc>
                <a:spcPct val="100000"/>
              </a:lnSpc>
              <a:spcBef>
                <a:spcPts val="338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5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</a:p>
        </p:txBody>
      </p:sp>
      <p:sp>
        <p:nvSpPr>
          <p:cNvPr id="16" name="Content Placeholder 10">
            <a:extLst>
              <a:ext uri="{FF2B5EF4-FFF2-40B4-BE49-F238E27FC236}">
                <a16:creationId xmlns:a16="http://schemas.microsoft.com/office/drawing/2014/main" id="{BF97622C-2451-407D-AD25-C0C8D781C1F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6229350" y="3680459"/>
            <a:ext cx="2628900" cy="21488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500" b="1">
                <a:solidFill>
                  <a:schemeClr val="accent1"/>
                </a:solidFill>
              </a:defRPr>
            </a:lvl1pPr>
            <a:lvl2pPr marL="102870" indent="-102870">
              <a:buClr>
                <a:schemeClr val="tx2"/>
              </a:buClr>
              <a:defRPr lang="en-US" sz="15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</a:p>
        </p:txBody>
      </p:sp>
      <p:sp>
        <p:nvSpPr>
          <p:cNvPr id="18" name="Content Placeholder 10">
            <a:extLst>
              <a:ext uri="{FF2B5EF4-FFF2-40B4-BE49-F238E27FC236}">
                <a16:creationId xmlns:a16="http://schemas.microsoft.com/office/drawing/2014/main" id="{9E111619-74BC-4508-B020-B407C97C5FE7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3257551" y="3680459"/>
            <a:ext cx="2628900" cy="21488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500" b="1">
                <a:solidFill>
                  <a:schemeClr val="accent1"/>
                </a:solidFill>
              </a:defRPr>
            </a:lvl1pPr>
            <a:lvl2pPr marL="102870" indent="-102870">
              <a:buClr>
                <a:schemeClr val="tx2"/>
              </a:buClr>
              <a:defRPr lang="en-US" sz="15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299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1CB169-AEC7-4568-B193-9EA981EEFE46}"/>
              </a:ext>
            </a:extLst>
          </p:cNvPr>
          <p:cNvCxnSpPr/>
          <p:nvPr userDrawn="1"/>
        </p:nvCxnSpPr>
        <p:spPr>
          <a:xfrm>
            <a:off x="0" y="3450441"/>
            <a:ext cx="914400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1E8F645B-3580-4E48-A845-5B4AB29385D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85750" y="1389888"/>
            <a:ext cx="1422472" cy="739680"/>
          </a:xfrm>
          <a:prstGeom prst="rect">
            <a:avLst/>
          </a:prstGeom>
          <a:ln w="12700">
            <a:noFill/>
          </a:ln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3C5DEFD6-78D7-4FCE-85FE-2FB8C856BE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750" y="2215416"/>
            <a:ext cx="1422472" cy="416720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8" name="Text Placeholder 42">
            <a:extLst>
              <a:ext uri="{FF2B5EF4-FFF2-40B4-BE49-F238E27FC236}">
                <a16:creationId xmlns:a16="http://schemas.microsoft.com/office/drawing/2014/main" id="{49F8BE35-64CE-4F3A-B826-ADDA0734EF7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45761" y="1389888"/>
            <a:ext cx="1422472" cy="739680"/>
          </a:xfrm>
          <a:prstGeom prst="rect">
            <a:avLst/>
          </a:prstGeom>
          <a:ln w="12700">
            <a:noFill/>
          </a:ln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9" name="Text Placeholder 42">
            <a:extLst>
              <a:ext uri="{FF2B5EF4-FFF2-40B4-BE49-F238E27FC236}">
                <a16:creationId xmlns:a16="http://schemas.microsoft.com/office/drawing/2014/main" id="{1962E1E6-FA4A-4EA4-8473-21568CC6723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145761" y="2215416"/>
            <a:ext cx="1422472" cy="416720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0" name="Text Placeholder 42">
            <a:extLst>
              <a:ext uri="{FF2B5EF4-FFF2-40B4-BE49-F238E27FC236}">
                <a16:creationId xmlns:a16="http://schemas.microsoft.com/office/drawing/2014/main" id="{E4B85310-53DF-40CC-85A5-6557FE21BA4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005772" y="1389888"/>
            <a:ext cx="1422472" cy="739680"/>
          </a:xfrm>
          <a:prstGeom prst="rect">
            <a:avLst/>
          </a:prstGeom>
          <a:ln w="12700">
            <a:noFill/>
          </a:ln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11" name="Text Placeholder 42">
            <a:extLst>
              <a:ext uri="{FF2B5EF4-FFF2-40B4-BE49-F238E27FC236}">
                <a16:creationId xmlns:a16="http://schemas.microsoft.com/office/drawing/2014/main" id="{84568D36-5D32-4E6A-A3A7-7BE96AE0911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05772" y="2215416"/>
            <a:ext cx="1422472" cy="416720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2" name="Text Placeholder 42">
            <a:extLst>
              <a:ext uri="{FF2B5EF4-FFF2-40B4-BE49-F238E27FC236}">
                <a16:creationId xmlns:a16="http://schemas.microsoft.com/office/drawing/2014/main" id="{DC800498-82DE-4144-AF01-A41EA63C62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15757" y="4369331"/>
            <a:ext cx="1422472" cy="419356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3" name="Text Placeholder 42">
            <a:extLst>
              <a:ext uri="{FF2B5EF4-FFF2-40B4-BE49-F238E27FC236}">
                <a16:creationId xmlns:a16="http://schemas.microsoft.com/office/drawing/2014/main" id="{408D7928-278D-4C9F-80AC-37CF109E285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15757" y="4880831"/>
            <a:ext cx="1422472" cy="740664"/>
          </a:xfrm>
          <a:prstGeom prst="rect">
            <a:avLst/>
          </a:prstGeom>
          <a:ln w="12700">
            <a:noFill/>
          </a:ln>
        </p:spPr>
        <p:txBody>
          <a:bodyPr lIns="0" tIns="0" rIns="0" bIns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14" name="Text Placeholder 42">
            <a:extLst>
              <a:ext uri="{FF2B5EF4-FFF2-40B4-BE49-F238E27FC236}">
                <a16:creationId xmlns:a16="http://schemas.microsoft.com/office/drawing/2014/main" id="{F7D9E9EF-462D-42BF-A5A3-5EAD322007D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75768" y="4369331"/>
            <a:ext cx="1422472" cy="419356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5" name="Text Placeholder 42">
            <a:extLst>
              <a:ext uri="{FF2B5EF4-FFF2-40B4-BE49-F238E27FC236}">
                <a16:creationId xmlns:a16="http://schemas.microsoft.com/office/drawing/2014/main" id="{EED79C10-63C6-46E0-9888-52AA5D5E2D4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575768" y="4880831"/>
            <a:ext cx="1422472" cy="740664"/>
          </a:xfrm>
          <a:prstGeom prst="rect">
            <a:avLst/>
          </a:prstGeom>
          <a:ln w="12700">
            <a:noFill/>
          </a:ln>
        </p:spPr>
        <p:txBody>
          <a:bodyPr lIns="0" tIns="0" rIns="0" bIns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16" name="Text Placeholder 42">
            <a:extLst>
              <a:ext uri="{FF2B5EF4-FFF2-40B4-BE49-F238E27FC236}">
                <a16:creationId xmlns:a16="http://schemas.microsoft.com/office/drawing/2014/main" id="{0EA04A9D-A86E-4604-90CB-A82956C81A6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435779" y="4369331"/>
            <a:ext cx="1422472" cy="419356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7" name="Text Placeholder 42">
            <a:extLst>
              <a:ext uri="{FF2B5EF4-FFF2-40B4-BE49-F238E27FC236}">
                <a16:creationId xmlns:a16="http://schemas.microsoft.com/office/drawing/2014/main" id="{D0401F99-5285-40B8-AA78-309A98929C9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35779" y="4880831"/>
            <a:ext cx="1422472" cy="740664"/>
          </a:xfrm>
          <a:prstGeom prst="rect">
            <a:avLst/>
          </a:prstGeom>
          <a:ln w="12700">
            <a:noFill/>
          </a:ln>
        </p:spPr>
        <p:txBody>
          <a:bodyPr lIns="0" tIns="0" rIns="0" bIns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D349301-E171-4166-956F-3A1C7B4E1CC3}"/>
              </a:ext>
            </a:extLst>
          </p:cNvPr>
          <p:cNvGrpSpPr/>
          <p:nvPr userDrawn="1"/>
        </p:nvGrpSpPr>
        <p:grpSpPr>
          <a:xfrm>
            <a:off x="996986" y="2650964"/>
            <a:ext cx="5720022" cy="708039"/>
            <a:chOff x="1329314" y="2650961"/>
            <a:chExt cx="7626696" cy="592493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E923A32-7F2A-4EF9-B6D7-8F8E840B94B8}"/>
                </a:ext>
              </a:extLst>
            </p:cNvPr>
            <p:cNvCxnSpPr/>
            <p:nvPr userDrawn="1"/>
          </p:nvCxnSpPr>
          <p:spPr>
            <a:xfrm flipV="1">
              <a:off x="1329314" y="2650961"/>
              <a:ext cx="0" cy="592493"/>
            </a:xfrm>
            <a:prstGeom prst="line">
              <a:avLst/>
            </a:prstGeom>
            <a:ln w="12700" cap="rnd">
              <a:solidFill>
                <a:schemeClr val="bg1">
                  <a:lumMod val="85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DDD2291-5354-4FB3-856B-64B924C8D97C}"/>
                </a:ext>
              </a:extLst>
            </p:cNvPr>
            <p:cNvCxnSpPr/>
            <p:nvPr userDrawn="1"/>
          </p:nvCxnSpPr>
          <p:spPr>
            <a:xfrm flipV="1">
              <a:off x="5142662" y="2650961"/>
              <a:ext cx="0" cy="592493"/>
            </a:xfrm>
            <a:prstGeom prst="line">
              <a:avLst/>
            </a:prstGeom>
            <a:ln w="12700" cap="rnd">
              <a:solidFill>
                <a:schemeClr val="bg1">
                  <a:lumMod val="85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187AF0A-0DE6-4818-95D3-5C2F3A785336}"/>
                </a:ext>
              </a:extLst>
            </p:cNvPr>
            <p:cNvCxnSpPr/>
            <p:nvPr userDrawn="1"/>
          </p:nvCxnSpPr>
          <p:spPr>
            <a:xfrm flipV="1">
              <a:off x="8956010" y="2650961"/>
              <a:ext cx="0" cy="592493"/>
            </a:xfrm>
            <a:prstGeom prst="line">
              <a:avLst/>
            </a:prstGeom>
            <a:ln w="12700" cap="rnd">
              <a:solidFill>
                <a:schemeClr val="bg1">
                  <a:lumMod val="85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FFBE5C3-982D-4EEB-B238-1A69D5FFCF84}"/>
              </a:ext>
            </a:extLst>
          </p:cNvPr>
          <p:cNvCxnSpPr/>
          <p:nvPr userDrawn="1"/>
        </p:nvCxnSpPr>
        <p:spPr>
          <a:xfrm flipV="1">
            <a:off x="2426992" y="3578458"/>
            <a:ext cx="0" cy="724252"/>
          </a:xfrm>
          <a:prstGeom prst="line">
            <a:avLst/>
          </a:prstGeom>
          <a:ln w="12700" cap="rnd">
            <a:solidFill>
              <a:schemeClr val="bg1">
                <a:lumMod val="8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74FD758-FD6A-4D55-BE11-F8F8CEA7DBBF}"/>
              </a:ext>
            </a:extLst>
          </p:cNvPr>
          <p:cNvCxnSpPr/>
          <p:nvPr userDrawn="1"/>
        </p:nvCxnSpPr>
        <p:spPr>
          <a:xfrm flipV="1">
            <a:off x="8147015" y="3578458"/>
            <a:ext cx="0" cy="724252"/>
          </a:xfrm>
          <a:prstGeom prst="line">
            <a:avLst/>
          </a:prstGeom>
          <a:ln w="12700" cap="rnd">
            <a:solidFill>
              <a:schemeClr val="bg1">
                <a:lumMod val="8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114F77C-D9CE-47C5-95C8-EE2CF167FB6F}"/>
              </a:ext>
            </a:extLst>
          </p:cNvPr>
          <p:cNvCxnSpPr/>
          <p:nvPr userDrawn="1"/>
        </p:nvCxnSpPr>
        <p:spPr>
          <a:xfrm flipV="1">
            <a:off x="5287003" y="3578458"/>
            <a:ext cx="0" cy="724252"/>
          </a:xfrm>
          <a:prstGeom prst="line">
            <a:avLst/>
          </a:prstGeom>
          <a:ln w="12700" cap="rnd">
            <a:solidFill>
              <a:schemeClr val="bg1">
                <a:lumMod val="8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ardrop 24">
            <a:extLst>
              <a:ext uri="{FF2B5EF4-FFF2-40B4-BE49-F238E27FC236}">
                <a16:creationId xmlns:a16="http://schemas.microsoft.com/office/drawing/2014/main" id="{21D5EAB9-7B34-47B8-B7C2-A9D3FE2BCB66}"/>
              </a:ext>
            </a:extLst>
          </p:cNvPr>
          <p:cNvSpPr>
            <a:spLocks/>
          </p:cNvSpPr>
          <p:nvPr userDrawn="1"/>
        </p:nvSpPr>
        <p:spPr>
          <a:xfrm rot="18900000">
            <a:off x="928406" y="3380554"/>
            <a:ext cx="137160" cy="182880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0" dirty="0"/>
          </a:p>
        </p:txBody>
      </p:sp>
      <p:sp>
        <p:nvSpPr>
          <p:cNvPr id="26" name="Teardrop 25">
            <a:extLst>
              <a:ext uri="{FF2B5EF4-FFF2-40B4-BE49-F238E27FC236}">
                <a16:creationId xmlns:a16="http://schemas.microsoft.com/office/drawing/2014/main" id="{AE461506-BF0C-4FF0-B171-C6242C023ED7}"/>
              </a:ext>
            </a:extLst>
          </p:cNvPr>
          <p:cNvSpPr>
            <a:spLocks/>
          </p:cNvSpPr>
          <p:nvPr userDrawn="1"/>
        </p:nvSpPr>
        <p:spPr>
          <a:xfrm rot="8100000">
            <a:off x="2358412" y="3337448"/>
            <a:ext cx="137160" cy="182880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0" dirty="0"/>
          </a:p>
        </p:txBody>
      </p:sp>
      <p:sp>
        <p:nvSpPr>
          <p:cNvPr id="27" name="Teardrop 26">
            <a:extLst>
              <a:ext uri="{FF2B5EF4-FFF2-40B4-BE49-F238E27FC236}">
                <a16:creationId xmlns:a16="http://schemas.microsoft.com/office/drawing/2014/main" id="{E1EEAF39-E101-437F-A812-0898CD45DBB7}"/>
              </a:ext>
            </a:extLst>
          </p:cNvPr>
          <p:cNvSpPr>
            <a:spLocks/>
          </p:cNvSpPr>
          <p:nvPr userDrawn="1"/>
        </p:nvSpPr>
        <p:spPr>
          <a:xfrm rot="18900000">
            <a:off x="3788417" y="3380554"/>
            <a:ext cx="137160" cy="182880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0" dirty="0"/>
          </a:p>
        </p:txBody>
      </p:sp>
      <p:sp>
        <p:nvSpPr>
          <p:cNvPr id="28" name="Teardrop 27">
            <a:extLst>
              <a:ext uri="{FF2B5EF4-FFF2-40B4-BE49-F238E27FC236}">
                <a16:creationId xmlns:a16="http://schemas.microsoft.com/office/drawing/2014/main" id="{67A36DF7-A3A0-44AE-AC84-297BCC41809D}"/>
              </a:ext>
            </a:extLst>
          </p:cNvPr>
          <p:cNvSpPr>
            <a:spLocks/>
          </p:cNvSpPr>
          <p:nvPr userDrawn="1"/>
        </p:nvSpPr>
        <p:spPr>
          <a:xfrm rot="8100000">
            <a:off x="5218423" y="3337448"/>
            <a:ext cx="137160" cy="182880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0" dirty="0"/>
          </a:p>
        </p:txBody>
      </p:sp>
      <p:sp>
        <p:nvSpPr>
          <p:cNvPr id="29" name="Teardrop 28">
            <a:extLst>
              <a:ext uri="{FF2B5EF4-FFF2-40B4-BE49-F238E27FC236}">
                <a16:creationId xmlns:a16="http://schemas.microsoft.com/office/drawing/2014/main" id="{D4680CAE-BAFA-4A2D-92DB-80E5829E56AD}"/>
              </a:ext>
            </a:extLst>
          </p:cNvPr>
          <p:cNvSpPr>
            <a:spLocks/>
          </p:cNvSpPr>
          <p:nvPr userDrawn="1"/>
        </p:nvSpPr>
        <p:spPr>
          <a:xfrm rot="18900000">
            <a:off x="6648428" y="3380554"/>
            <a:ext cx="137160" cy="182880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0" dirty="0"/>
          </a:p>
        </p:txBody>
      </p:sp>
      <p:sp>
        <p:nvSpPr>
          <p:cNvPr id="30" name="Teardrop 29">
            <a:extLst>
              <a:ext uri="{FF2B5EF4-FFF2-40B4-BE49-F238E27FC236}">
                <a16:creationId xmlns:a16="http://schemas.microsoft.com/office/drawing/2014/main" id="{5C34E1AA-2BEF-4FEC-83FC-C5D22C89C017}"/>
              </a:ext>
            </a:extLst>
          </p:cNvPr>
          <p:cNvSpPr>
            <a:spLocks/>
          </p:cNvSpPr>
          <p:nvPr userDrawn="1"/>
        </p:nvSpPr>
        <p:spPr>
          <a:xfrm rot="8100000">
            <a:off x="8078435" y="3337448"/>
            <a:ext cx="137160" cy="182880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A1399EC-67C0-489D-A85D-27E6A0592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F33E2A1-1FD9-42C9-B871-996A25631FC0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77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Stat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E33E97B3-FD8B-4D9A-BC34-F713C6FD19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50" y="2439423"/>
            <a:ext cx="2743195" cy="20484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lIns="182880" tIns="182880" rIns="182880" bIns="182880" anchor="ctr"/>
          <a:lstStyle>
            <a:lvl1pPr marL="0" marR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1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ja-JP" dirty="0"/>
              <a:t>Text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4BEE9055-8DFC-4309-9761-64969052BF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01151" y="2439423"/>
            <a:ext cx="2741696" cy="204843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lIns="182880" tIns="182880" rIns="182880" bIns="182880" anchor="ctr"/>
          <a:lstStyle>
            <a:lvl1pPr marL="0" marR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1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ja-JP" dirty="0"/>
              <a:t>Text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B1F19514-61AA-4557-AD0A-664C6C5353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15053" y="2439423"/>
            <a:ext cx="2743197" cy="204843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lIns="182880" tIns="182880" rIns="182880" bIns="182880" anchor="ctr"/>
          <a:lstStyle>
            <a:lvl1pPr marL="0" marR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1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ja-JP" dirty="0"/>
              <a:t>Text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B72997-F50C-405E-9A58-F8A34E876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146306"/>
            <a:ext cx="8572500" cy="640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06FA0F9-DD62-4373-9091-3FBAF054446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76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6 Stat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A90E3D0-FBA6-430A-8F11-4A35B2085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5108208-419B-4282-B62E-8DFE5EEB332E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BAC999F-27DC-4B46-AA23-4C74002ED9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06" y="1050263"/>
            <a:ext cx="4174589" cy="22435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lIns="182880" tIns="182880" rIns="182880" bIns="182880" anchor="ctr"/>
          <a:lstStyle>
            <a:lvl1pPr marL="0" marR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1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ja-JP" dirty="0"/>
              <a:t>Text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E3E2C9E3-36F7-41D4-9883-6080772FB2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3702" y="1050263"/>
            <a:ext cx="4172309" cy="224356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lIns="182880" tIns="182880" rIns="182880" bIns="182880" anchor="ctr"/>
          <a:lstStyle>
            <a:lvl1pPr marL="0" marR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1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ja-JP" dirty="0"/>
              <a:t>Text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7919FD53-34A1-4D09-AC79-00650386D8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5707" y="3591115"/>
            <a:ext cx="4174592" cy="224356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lIns="182880" tIns="182880" rIns="182880" bIns="182880" anchor="ctr"/>
          <a:lstStyle>
            <a:lvl1pPr marL="0" marR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1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ja-JP" dirty="0"/>
              <a:t>Text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4D5B8ACD-3194-4B02-8264-BCE1EB73D7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83661" y="3591115"/>
            <a:ext cx="4174589" cy="2243566"/>
          </a:xfrm>
          <a:prstGeom prst="rect">
            <a:avLst/>
          </a:prstGeom>
          <a:solidFill>
            <a:srgbClr val="25993F"/>
          </a:solidFill>
          <a:ln>
            <a:noFill/>
          </a:ln>
          <a:effectLst/>
        </p:spPr>
        <p:txBody>
          <a:bodyPr lIns="182880" tIns="182880" rIns="182880" bIns="182880" anchor="ctr"/>
          <a:lstStyle>
            <a:lvl1pPr marL="0" marR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1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ja-JP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36395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Row Stat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66D76848-D6F8-41EE-A681-E2230A4280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5750" y="1028701"/>
            <a:ext cx="8572500" cy="85263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lIns="182880" tIns="182880" rIns="182880" bIns="182880" anchor="ctr"/>
          <a:lstStyle>
            <a:lvl1pPr marL="0" marR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1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ja-JP" dirty="0"/>
              <a:t>Text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6D76848-D6F8-41EE-A681-E2230A42808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5750" y="2015692"/>
            <a:ext cx="8572500" cy="85263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lIns="182880" tIns="182880" rIns="182880" bIns="182880" anchor="ctr"/>
          <a:lstStyle>
            <a:lvl1pPr marL="0" marR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1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ja-JP" dirty="0"/>
              <a:t>Text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66D76848-D6F8-41EE-A681-E2230A42808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750" y="3002683"/>
            <a:ext cx="8572500" cy="852635"/>
          </a:xfrm>
          <a:prstGeom prst="rect">
            <a:avLst/>
          </a:prstGeom>
          <a:solidFill>
            <a:srgbClr val="651366"/>
          </a:solidFill>
          <a:ln>
            <a:noFill/>
          </a:ln>
          <a:effectLst/>
        </p:spPr>
        <p:txBody>
          <a:bodyPr lIns="182880" tIns="182880" rIns="182880" bIns="182880" anchor="ctr"/>
          <a:lstStyle>
            <a:lvl1pPr marL="0" marR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1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ja-JP" dirty="0"/>
              <a:t>Text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66D76848-D6F8-41EE-A681-E2230A42808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5750" y="3989674"/>
            <a:ext cx="8572500" cy="852635"/>
          </a:xfrm>
          <a:prstGeom prst="rect">
            <a:avLst/>
          </a:prstGeom>
          <a:solidFill>
            <a:srgbClr val="25993F"/>
          </a:solidFill>
          <a:ln>
            <a:noFill/>
          </a:ln>
          <a:effectLst/>
        </p:spPr>
        <p:txBody>
          <a:bodyPr lIns="182880" tIns="182880" rIns="182880" bIns="182880" anchor="ctr"/>
          <a:lstStyle>
            <a:lvl1pPr marL="0" marR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1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ja-JP" dirty="0"/>
              <a:t>Text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66D76848-D6F8-41EE-A681-E2230A42808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85750" y="4976666"/>
            <a:ext cx="8572500" cy="852635"/>
          </a:xfrm>
          <a:prstGeom prst="rect">
            <a:avLst/>
          </a:prstGeom>
          <a:solidFill>
            <a:srgbClr val="05A8AA"/>
          </a:solidFill>
          <a:ln>
            <a:noFill/>
          </a:ln>
          <a:effectLst/>
        </p:spPr>
        <p:txBody>
          <a:bodyPr lIns="182880" tIns="182880" rIns="182880" bIns="182880" anchor="ctr"/>
          <a:lstStyle>
            <a:lvl1pPr marL="0" marR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1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ja-JP" dirty="0"/>
              <a:t>Text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7979818-352C-4F76-B5F3-AA2C9148D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FD63814-7C84-4864-94A7-ACB3EDF9ACDD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77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Stat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A90E3D0-FBA6-430A-8F11-4A35B2085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927DCEF-7772-4BCE-83C5-8A7AADBB1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50" y="1262359"/>
            <a:ext cx="2743195" cy="20484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lIns="182880" tIns="182880" rIns="182880" bIns="18288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C764D723-A728-4ECF-BBE9-508EF03CD2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01151" y="1262359"/>
            <a:ext cx="2741696" cy="204843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lIns="182880" tIns="182880" rIns="182880" bIns="18288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5E3F2A0D-0FF4-4947-B190-5A71F961D0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15053" y="1262359"/>
            <a:ext cx="2743197" cy="2048436"/>
          </a:xfrm>
          <a:prstGeom prst="rect">
            <a:avLst/>
          </a:prstGeom>
          <a:solidFill>
            <a:srgbClr val="651366"/>
          </a:solidFill>
          <a:ln>
            <a:noFill/>
          </a:ln>
          <a:effectLst/>
        </p:spPr>
        <p:txBody>
          <a:bodyPr lIns="182880" tIns="182880" rIns="182880" bIns="18288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D9FCC7E-74F5-4869-900A-81D6E0B0711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5750" y="3547205"/>
            <a:ext cx="2743195" cy="2048436"/>
          </a:xfrm>
          <a:prstGeom prst="rect">
            <a:avLst/>
          </a:prstGeom>
          <a:solidFill>
            <a:srgbClr val="25993F"/>
          </a:solidFill>
          <a:ln>
            <a:noFill/>
          </a:ln>
          <a:effectLst/>
        </p:spPr>
        <p:txBody>
          <a:bodyPr lIns="182880" tIns="182880" rIns="182880" bIns="18288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742B30FF-8F78-4A01-BAAB-FA1179E23E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01151" y="3547205"/>
            <a:ext cx="2741696" cy="2048436"/>
          </a:xfrm>
          <a:prstGeom prst="rect">
            <a:avLst/>
          </a:prstGeom>
          <a:solidFill>
            <a:srgbClr val="05A8AA"/>
          </a:solidFill>
          <a:ln>
            <a:noFill/>
          </a:ln>
          <a:effectLst/>
        </p:spPr>
        <p:txBody>
          <a:bodyPr lIns="182880" tIns="182880" rIns="182880" bIns="18288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256CD2D-8796-4B97-B77A-C6E99DD1716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15053" y="3547205"/>
            <a:ext cx="2743197" cy="2048436"/>
          </a:xfrm>
          <a:prstGeom prst="rect">
            <a:avLst/>
          </a:prstGeom>
          <a:solidFill>
            <a:srgbClr val="EAA221"/>
          </a:solidFill>
          <a:ln>
            <a:noFill/>
          </a:ln>
          <a:effectLst/>
        </p:spPr>
        <p:txBody>
          <a:bodyPr lIns="182880" tIns="182880" rIns="182880" bIns="18288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5108208-419B-4282-B62E-8DFE5EEB332E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17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Statist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335237-A9A0-4C56-BFDF-210419FB2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7EFEC2C-1191-43F4-B579-A8360E757BE2}"/>
              </a:ext>
            </a:extLst>
          </p:cNvPr>
          <p:cNvSpPr/>
          <p:nvPr userDrawn="1"/>
        </p:nvSpPr>
        <p:spPr>
          <a:xfrm>
            <a:off x="548783" y="2020085"/>
            <a:ext cx="2187695" cy="2916926"/>
          </a:xfrm>
          <a:prstGeom prst="ellipse">
            <a:avLst/>
          </a:prstGeom>
          <a:noFill/>
          <a:ln w="317500">
            <a:solidFill>
              <a:schemeClr val="bg2"/>
            </a:solidFill>
          </a:ln>
          <a:effectLst>
            <a:outerShdw blurRad="50800" dist="38100" dir="8100000" algn="tr" rotWithShape="0">
              <a:schemeClr val="bg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013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0DA5AC60-F128-4E4E-8509-9643BD969E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783" y="2020085"/>
            <a:ext cx="2187695" cy="2916926"/>
          </a:xfrm>
          <a:prstGeom prst="arc">
            <a:avLst>
              <a:gd name="adj1" fmla="val 16134105"/>
              <a:gd name="adj2" fmla="val 5443385"/>
            </a:avLst>
          </a:prstGeom>
          <a:noFill/>
          <a:ln w="317500" cap="rnd">
            <a:solidFill>
              <a:schemeClr val="accent1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lang="en-US" sz="450" dirty="0">
                <a:solidFill>
                  <a:schemeClr val="accent1"/>
                </a:solidFill>
              </a:defRPr>
            </a:lvl1pPr>
          </a:lstStyle>
          <a:p>
            <a:pPr lvl="0" algn="ctr" defTabSz="685800">
              <a:spcBef>
                <a:spcPts val="450"/>
              </a:spcBef>
              <a:buFont typeface="Arial" panose="020B0604020202020204" pitchFamily="34" charset="0"/>
            </a:pPr>
            <a:r>
              <a:rPr lang="en-US" dirty="0"/>
              <a:t> </a:t>
            </a:r>
          </a:p>
        </p:txBody>
      </p:sp>
      <p:sp>
        <p:nvSpPr>
          <p:cNvPr id="20" name="Text Placeholder 38">
            <a:extLst>
              <a:ext uri="{FF2B5EF4-FFF2-40B4-BE49-F238E27FC236}">
                <a16:creationId xmlns:a16="http://schemas.microsoft.com/office/drawing/2014/main" id="{12B2B88F-74AD-41D3-9889-DA9B86DEE8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5680" y="2239087"/>
            <a:ext cx="1873901" cy="2478922"/>
          </a:xfrm>
          <a:custGeom>
            <a:avLst/>
            <a:gdLst>
              <a:gd name="connsiteX0" fmla="*/ 378805 w 1824410"/>
              <a:gd name="connsiteY0" fmla="*/ 1324769 h 1777328"/>
              <a:gd name="connsiteX1" fmla="*/ 378805 w 1824410"/>
              <a:gd name="connsiteY1" fmla="*/ 1553369 h 1777328"/>
              <a:gd name="connsiteX2" fmla="*/ 1445605 w 1824410"/>
              <a:gd name="connsiteY2" fmla="*/ 1553369 h 1777328"/>
              <a:gd name="connsiteX3" fmla="*/ 1445605 w 1824410"/>
              <a:gd name="connsiteY3" fmla="*/ 1324769 h 1777328"/>
              <a:gd name="connsiteX4" fmla="*/ 912205 w 1824410"/>
              <a:gd name="connsiteY4" fmla="*/ 0 h 1777328"/>
              <a:gd name="connsiteX5" fmla="*/ 1824410 w 1824410"/>
              <a:gd name="connsiteY5" fmla="*/ 888664 h 1777328"/>
              <a:gd name="connsiteX6" fmla="*/ 912205 w 1824410"/>
              <a:gd name="connsiteY6" fmla="*/ 1777328 h 1777328"/>
              <a:gd name="connsiteX7" fmla="*/ 0 w 1824410"/>
              <a:gd name="connsiteY7" fmla="*/ 888664 h 1777328"/>
              <a:gd name="connsiteX8" fmla="*/ 912205 w 1824410"/>
              <a:gd name="connsiteY8" fmla="*/ 0 h 1777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4410" h="1777328">
                <a:moveTo>
                  <a:pt x="378805" y="1324769"/>
                </a:moveTo>
                <a:lnTo>
                  <a:pt x="378805" y="1553369"/>
                </a:lnTo>
                <a:lnTo>
                  <a:pt x="1445605" y="1553369"/>
                </a:lnTo>
                <a:lnTo>
                  <a:pt x="1445605" y="1324769"/>
                </a:lnTo>
                <a:close/>
                <a:moveTo>
                  <a:pt x="912205" y="0"/>
                </a:moveTo>
                <a:cubicBezTo>
                  <a:pt x="1416002" y="0"/>
                  <a:pt x="1824410" y="397868"/>
                  <a:pt x="1824410" y="888664"/>
                </a:cubicBezTo>
                <a:cubicBezTo>
                  <a:pt x="1824410" y="1379460"/>
                  <a:pt x="1416002" y="1777328"/>
                  <a:pt x="912205" y="1777328"/>
                </a:cubicBezTo>
                <a:cubicBezTo>
                  <a:pt x="408408" y="1777328"/>
                  <a:pt x="0" y="1379460"/>
                  <a:pt x="0" y="888664"/>
                </a:cubicBezTo>
                <a:cubicBezTo>
                  <a:pt x="0" y="397868"/>
                  <a:pt x="408408" y="0"/>
                  <a:pt x="912205" y="0"/>
                </a:cubicBezTo>
                <a:close/>
              </a:path>
            </a:pathLst>
          </a:custGeom>
        </p:spPr>
        <p:txBody>
          <a:bodyPr wrap="square" bIns="548640" anchor="ctr">
            <a:noAutofit/>
          </a:bodyPr>
          <a:lstStyle>
            <a:lvl1pPr algn="ctr">
              <a:defRPr sz="60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6A2ABF48-5A34-413B-AB30-AC83EA64F00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93491" y="4089997"/>
            <a:ext cx="1098279" cy="313794"/>
          </a:xfrm>
          <a:prstGeom prst="rect">
            <a:avLst/>
          </a:prstGeom>
        </p:spPr>
        <p:txBody>
          <a:bodyPr anchor="ctr"/>
          <a:lstStyle>
            <a:lvl1pPr algn="ctr">
              <a:defRPr sz="1800"/>
            </a:lvl1pPr>
          </a:lstStyle>
          <a:p>
            <a:pPr lvl="0"/>
            <a:r>
              <a:rPr lang="en-US" dirty="0"/>
              <a:t>Metric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DF02BF7-641C-4597-A15D-04ABD65C22B8}"/>
              </a:ext>
            </a:extLst>
          </p:cNvPr>
          <p:cNvSpPr/>
          <p:nvPr userDrawn="1"/>
        </p:nvSpPr>
        <p:spPr>
          <a:xfrm>
            <a:off x="3483595" y="2020085"/>
            <a:ext cx="2187695" cy="2916926"/>
          </a:xfrm>
          <a:prstGeom prst="ellipse">
            <a:avLst/>
          </a:prstGeom>
          <a:noFill/>
          <a:ln w="317500">
            <a:solidFill>
              <a:schemeClr val="bg2"/>
            </a:solidFill>
          </a:ln>
          <a:effectLst>
            <a:outerShdw blurRad="50800" dist="38100" dir="8100000" algn="tr" rotWithShape="0">
              <a:schemeClr val="bg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013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065C1172-17D7-4936-8439-01B410ACF8B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83595" y="2020085"/>
            <a:ext cx="2187695" cy="2916926"/>
          </a:xfrm>
          <a:prstGeom prst="arc">
            <a:avLst>
              <a:gd name="adj1" fmla="val 16134105"/>
              <a:gd name="adj2" fmla="val 10321515"/>
            </a:avLst>
          </a:prstGeom>
          <a:noFill/>
          <a:ln w="317500" cap="rnd">
            <a:solidFill>
              <a:schemeClr val="accent2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lang="en-US" sz="450" dirty="0">
                <a:solidFill>
                  <a:schemeClr val="accent2"/>
                </a:solidFill>
              </a:defRPr>
            </a:lvl1pPr>
          </a:lstStyle>
          <a:p>
            <a:pPr lvl="0" algn="ctr" defTabSz="685800">
              <a:spcBef>
                <a:spcPts val="450"/>
              </a:spcBef>
              <a:buFont typeface="Arial" panose="020B0604020202020204" pitchFamily="34" charset="0"/>
            </a:pPr>
            <a:r>
              <a:rPr lang="en-US" dirty="0"/>
              <a:t> </a:t>
            </a:r>
          </a:p>
        </p:txBody>
      </p:sp>
      <p:sp>
        <p:nvSpPr>
          <p:cNvPr id="24" name="Text Placeholder 41">
            <a:extLst>
              <a:ext uri="{FF2B5EF4-FFF2-40B4-BE49-F238E27FC236}">
                <a16:creationId xmlns:a16="http://schemas.microsoft.com/office/drawing/2014/main" id="{579C8F32-DD94-4F0D-BE59-70E4342AFE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40492" y="2239087"/>
            <a:ext cx="1873901" cy="2478922"/>
          </a:xfrm>
          <a:custGeom>
            <a:avLst/>
            <a:gdLst>
              <a:gd name="connsiteX0" fmla="*/ 378805 w 1824410"/>
              <a:gd name="connsiteY0" fmla="*/ 1324769 h 1777328"/>
              <a:gd name="connsiteX1" fmla="*/ 378805 w 1824410"/>
              <a:gd name="connsiteY1" fmla="*/ 1553369 h 1777328"/>
              <a:gd name="connsiteX2" fmla="*/ 1445605 w 1824410"/>
              <a:gd name="connsiteY2" fmla="*/ 1553369 h 1777328"/>
              <a:gd name="connsiteX3" fmla="*/ 1445605 w 1824410"/>
              <a:gd name="connsiteY3" fmla="*/ 1324769 h 1777328"/>
              <a:gd name="connsiteX4" fmla="*/ 912205 w 1824410"/>
              <a:gd name="connsiteY4" fmla="*/ 0 h 1777328"/>
              <a:gd name="connsiteX5" fmla="*/ 1824410 w 1824410"/>
              <a:gd name="connsiteY5" fmla="*/ 888664 h 1777328"/>
              <a:gd name="connsiteX6" fmla="*/ 912205 w 1824410"/>
              <a:gd name="connsiteY6" fmla="*/ 1777328 h 1777328"/>
              <a:gd name="connsiteX7" fmla="*/ 0 w 1824410"/>
              <a:gd name="connsiteY7" fmla="*/ 888664 h 1777328"/>
              <a:gd name="connsiteX8" fmla="*/ 912205 w 1824410"/>
              <a:gd name="connsiteY8" fmla="*/ 0 h 1777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4410" h="1777328">
                <a:moveTo>
                  <a:pt x="378805" y="1324769"/>
                </a:moveTo>
                <a:lnTo>
                  <a:pt x="378805" y="1553369"/>
                </a:lnTo>
                <a:lnTo>
                  <a:pt x="1445605" y="1553369"/>
                </a:lnTo>
                <a:lnTo>
                  <a:pt x="1445605" y="1324769"/>
                </a:lnTo>
                <a:close/>
                <a:moveTo>
                  <a:pt x="912205" y="0"/>
                </a:moveTo>
                <a:cubicBezTo>
                  <a:pt x="1416002" y="0"/>
                  <a:pt x="1824410" y="397868"/>
                  <a:pt x="1824410" y="888664"/>
                </a:cubicBezTo>
                <a:cubicBezTo>
                  <a:pt x="1824410" y="1379460"/>
                  <a:pt x="1416002" y="1777328"/>
                  <a:pt x="912205" y="1777328"/>
                </a:cubicBezTo>
                <a:cubicBezTo>
                  <a:pt x="408408" y="1777328"/>
                  <a:pt x="0" y="1379460"/>
                  <a:pt x="0" y="888664"/>
                </a:cubicBezTo>
                <a:cubicBezTo>
                  <a:pt x="0" y="397868"/>
                  <a:pt x="408408" y="0"/>
                  <a:pt x="912205" y="0"/>
                </a:cubicBezTo>
                <a:close/>
              </a:path>
            </a:pathLst>
          </a:custGeom>
        </p:spPr>
        <p:txBody>
          <a:bodyPr wrap="square" bIns="548640" anchor="ctr">
            <a:noAutofit/>
          </a:bodyPr>
          <a:lstStyle>
            <a:lvl1pPr algn="ctr">
              <a:defRPr sz="60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BB2FAB31-9067-4352-A59A-B297AECB09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28303" y="4089997"/>
            <a:ext cx="1098279" cy="313794"/>
          </a:xfrm>
          <a:prstGeom prst="rect">
            <a:avLst/>
          </a:prstGeom>
        </p:spPr>
        <p:txBody>
          <a:bodyPr anchor="ctr"/>
          <a:lstStyle>
            <a:lvl1pPr algn="ctr">
              <a:defRPr sz="1800"/>
            </a:lvl1pPr>
          </a:lstStyle>
          <a:p>
            <a:pPr lvl="0"/>
            <a:r>
              <a:rPr lang="en-US" dirty="0"/>
              <a:t>Metric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1233811-B7D3-4C00-820F-A5E07DC58852}"/>
              </a:ext>
            </a:extLst>
          </p:cNvPr>
          <p:cNvSpPr/>
          <p:nvPr userDrawn="1"/>
        </p:nvSpPr>
        <p:spPr>
          <a:xfrm>
            <a:off x="6418408" y="2020085"/>
            <a:ext cx="2187695" cy="2916926"/>
          </a:xfrm>
          <a:prstGeom prst="ellipse">
            <a:avLst/>
          </a:prstGeom>
          <a:noFill/>
          <a:ln w="317500">
            <a:solidFill>
              <a:schemeClr val="bg2"/>
            </a:solidFill>
          </a:ln>
          <a:effectLst>
            <a:outerShdw blurRad="50800" dist="38100" dir="8100000" algn="tr" rotWithShape="0">
              <a:schemeClr val="bg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013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5267A122-C7BF-4386-9562-F69EE15115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18408" y="2020085"/>
            <a:ext cx="2187695" cy="2916926"/>
          </a:xfrm>
          <a:prstGeom prst="arc">
            <a:avLst>
              <a:gd name="adj1" fmla="val 16134105"/>
              <a:gd name="adj2" fmla="val 13366130"/>
            </a:avLst>
          </a:prstGeom>
          <a:noFill/>
          <a:ln w="317500" cap="rnd">
            <a:solidFill>
              <a:srgbClr val="651366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lang="en-US" sz="450" dirty="0">
                <a:solidFill>
                  <a:schemeClr val="accent5"/>
                </a:solidFill>
              </a:defRPr>
            </a:lvl1pPr>
          </a:lstStyle>
          <a:p>
            <a:pPr lvl="0" algn="ctr" defTabSz="685800">
              <a:spcBef>
                <a:spcPts val="450"/>
              </a:spcBef>
              <a:buFont typeface="Arial" panose="020B0604020202020204" pitchFamily="34" charset="0"/>
            </a:pPr>
            <a:r>
              <a:rPr lang="en-US" dirty="0"/>
              <a:t> </a:t>
            </a:r>
          </a:p>
        </p:txBody>
      </p:sp>
      <p:sp>
        <p:nvSpPr>
          <p:cNvPr id="28" name="Text Placeholder 45">
            <a:extLst>
              <a:ext uri="{FF2B5EF4-FFF2-40B4-BE49-F238E27FC236}">
                <a16:creationId xmlns:a16="http://schemas.microsoft.com/office/drawing/2014/main" id="{B1A2ED64-84F2-4692-8BBE-8FF0589E3BA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75305" y="2239087"/>
            <a:ext cx="1873901" cy="2478922"/>
          </a:xfrm>
          <a:custGeom>
            <a:avLst/>
            <a:gdLst>
              <a:gd name="connsiteX0" fmla="*/ 378805 w 1824410"/>
              <a:gd name="connsiteY0" fmla="*/ 1324769 h 1777328"/>
              <a:gd name="connsiteX1" fmla="*/ 378805 w 1824410"/>
              <a:gd name="connsiteY1" fmla="*/ 1553369 h 1777328"/>
              <a:gd name="connsiteX2" fmla="*/ 1445605 w 1824410"/>
              <a:gd name="connsiteY2" fmla="*/ 1553369 h 1777328"/>
              <a:gd name="connsiteX3" fmla="*/ 1445605 w 1824410"/>
              <a:gd name="connsiteY3" fmla="*/ 1324769 h 1777328"/>
              <a:gd name="connsiteX4" fmla="*/ 912205 w 1824410"/>
              <a:gd name="connsiteY4" fmla="*/ 0 h 1777328"/>
              <a:gd name="connsiteX5" fmla="*/ 1824410 w 1824410"/>
              <a:gd name="connsiteY5" fmla="*/ 888664 h 1777328"/>
              <a:gd name="connsiteX6" fmla="*/ 912205 w 1824410"/>
              <a:gd name="connsiteY6" fmla="*/ 1777328 h 1777328"/>
              <a:gd name="connsiteX7" fmla="*/ 0 w 1824410"/>
              <a:gd name="connsiteY7" fmla="*/ 888664 h 1777328"/>
              <a:gd name="connsiteX8" fmla="*/ 912205 w 1824410"/>
              <a:gd name="connsiteY8" fmla="*/ 0 h 1777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4410" h="1777328">
                <a:moveTo>
                  <a:pt x="378805" y="1324769"/>
                </a:moveTo>
                <a:lnTo>
                  <a:pt x="378805" y="1553369"/>
                </a:lnTo>
                <a:lnTo>
                  <a:pt x="1445605" y="1553369"/>
                </a:lnTo>
                <a:lnTo>
                  <a:pt x="1445605" y="1324769"/>
                </a:lnTo>
                <a:close/>
                <a:moveTo>
                  <a:pt x="912205" y="0"/>
                </a:moveTo>
                <a:cubicBezTo>
                  <a:pt x="1416002" y="0"/>
                  <a:pt x="1824410" y="397868"/>
                  <a:pt x="1824410" y="888664"/>
                </a:cubicBezTo>
                <a:cubicBezTo>
                  <a:pt x="1824410" y="1379460"/>
                  <a:pt x="1416002" y="1777328"/>
                  <a:pt x="912205" y="1777328"/>
                </a:cubicBezTo>
                <a:cubicBezTo>
                  <a:pt x="408408" y="1777328"/>
                  <a:pt x="0" y="1379460"/>
                  <a:pt x="0" y="888664"/>
                </a:cubicBezTo>
                <a:cubicBezTo>
                  <a:pt x="0" y="397868"/>
                  <a:pt x="408408" y="0"/>
                  <a:pt x="912205" y="0"/>
                </a:cubicBezTo>
                <a:close/>
              </a:path>
            </a:pathLst>
          </a:custGeom>
        </p:spPr>
        <p:txBody>
          <a:bodyPr wrap="square" bIns="548640" anchor="ctr">
            <a:noAutofit/>
          </a:bodyPr>
          <a:lstStyle>
            <a:lvl1pPr algn="ctr">
              <a:defRPr sz="60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F610C3D-3DAF-4D38-8D6C-5B6180B653E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63116" y="4089997"/>
            <a:ext cx="1098279" cy="313794"/>
          </a:xfrm>
          <a:prstGeom prst="rect">
            <a:avLst/>
          </a:prstGeom>
        </p:spPr>
        <p:txBody>
          <a:bodyPr anchor="ctr"/>
          <a:lstStyle>
            <a:lvl1pPr algn="ctr">
              <a:defRPr sz="1800"/>
            </a:lvl1pPr>
          </a:lstStyle>
          <a:p>
            <a:pPr lvl="0"/>
            <a:r>
              <a:rPr lang="en-US" dirty="0"/>
              <a:t>Metric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5BEFB30-23CF-49D7-A453-5C9A0EE36C36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93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yram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A605E4F-1CFF-4A3F-880E-F28C116FC368}"/>
              </a:ext>
            </a:extLst>
          </p:cNvPr>
          <p:cNvGrpSpPr/>
          <p:nvPr userDrawn="1"/>
        </p:nvGrpSpPr>
        <p:grpSpPr>
          <a:xfrm>
            <a:off x="1204275" y="992846"/>
            <a:ext cx="6735453" cy="4872308"/>
            <a:chOff x="1898953" y="1290905"/>
            <a:chExt cx="8394095" cy="4935434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D47D2B81-2ED7-4321-A415-FBCC531C49FD}"/>
                </a:ext>
              </a:extLst>
            </p:cNvPr>
            <p:cNvSpPr/>
            <p:nvPr userDrawn="1"/>
          </p:nvSpPr>
          <p:spPr>
            <a:xfrm>
              <a:off x="4696985" y="1290905"/>
              <a:ext cx="2798031" cy="1672479"/>
            </a:xfrm>
            <a:custGeom>
              <a:avLst/>
              <a:gdLst>
                <a:gd name="connsiteX0" fmla="*/ 0 w 2098523"/>
                <a:gd name="connsiteY0" fmla="*/ 1786466 h 1786466"/>
                <a:gd name="connsiteX1" fmla="*/ 1049262 w 2098523"/>
                <a:gd name="connsiteY1" fmla="*/ 0 h 1786466"/>
                <a:gd name="connsiteX2" fmla="*/ 1049262 w 2098523"/>
                <a:gd name="connsiteY2" fmla="*/ 0 h 1786466"/>
                <a:gd name="connsiteX3" fmla="*/ 2098523 w 2098523"/>
                <a:gd name="connsiteY3" fmla="*/ 1786466 h 1786466"/>
                <a:gd name="connsiteX4" fmla="*/ 0 w 2098523"/>
                <a:gd name="connsiteY4" fmla="*/ 1786466 h 1786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8523" h="1786466">
                  <a:moveTo>
                    <a:pt x="0" y="1786466"/>
                  </a:moveTo>
                  <a:lnTo>
                    <a:pt x="1049262" y="0"/>
                  </a:lnTo>
                  <a:lnTo>
                    <a:pt x="1049262" y="0"/>
                  </a:lnTo>
                  <a:lnTo>
                    <a:pt x="2098523" y="1786466"/>
                  </a:lnTo>
                  <a:lnTo>
                    <a:pt x="0" y="1786466"/>
                  </a:lnTo>
                  <a:close/>
                </a:path>
              </a:pathLst>
            </a:custGeom>
            <a:solidFill>
              <a:schemeClr val="accent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0" lvl="0" indent="0" algn="ctr" defTabSz="1575197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endParaRPr lang="en-US" sz="3713" kern="1200" dirty="0"/>
            </a:p>
          </p:txBody>
        </p:sp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01045A2F-86C6-45E6-AA16-77783C45673C}"/>
                </a:ext>
              </a:extLst>
            </p:cNvPr>
            <p:cNvSpPr/>
            <p:nvPr userDrawn="1"/>
          </p:nvSpPr>
          <p:spPr>
            <a:xfrm>
              <a:off x="3297969" y="2969083"/>
              <a:ext cx="5596063" cy="1672479"/>
            </a:xfrm>
            <a:custGeom>
              <a:avLst/>
              <a:gdLst>
                <a:gd name="connsiteX0" fmla="*/ 0 w 4197047"/>
                <a:gd name="connsiteY0" fmla="*/ 1786466 h 1786466"/>
                <a:gd name="connsiteX1" fmla="*/ 1049263 w 4197047"/>
                <a:gd name="connsiteY1" fmla="*/ 0 h 1786466"/>
                <a:gd name="connsiteX2" fmla="*/ 3147784 w 4197047"/>
                <a:gd name="connsiteY2" fmla="*/ 0 h 1786466"/>
                <a:gd name="connsiteX3" fmla="*/ 4197047 w 4197047"/>
                <a:gd name="connsiteY3" fmla="*/ 1786466 h 1786466"/>
                <a:gd name="connsiteX4" fmla="*/ 0 w 4197047"/>
                <a:gd name="connsiteY4" fmla="*/ 1786466 h 1786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7047" h="1786466">
                  <a:moveTo>
                    <a:pt x="0" y="1786466"/>
                  </a:moveTo>
                  <a:lnTo>
                    <a:pt x="1049263" y="0"/>
                  </a:lnTo>
                  <a:lnTo>
                    <a:pt x="3147784" y="0"/>
                  </a:lnTo>
                  <a:lnTo>
                    <a:pt x="4197047" y="1786466"/>
                  </a:lnTo>
                  <a:lnTo>
                    <a:pt x="0" y="1786466"/>
                  </a:lnTo>
                  <a:close/>
                </a:path>
              </a:pathLst>
            </a:custGeom>
            <a:solidFill>
              <a:schemeClr val="accent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7034" tIns="82550" rIns="817033" bIns="82550" numCol="1" spcCol="1270" anchor="ctr" anchorCtr="0">
              <a:noAutofit/>
            </a:bodyPr>
            <a:lstStyle/>
            <a:p>
              <a:pPr marL="0" lvl="0" indent="0" algn="ctr" defTabSz="1625204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endParaRPr lang="en-US" sz="3713" kern="1200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229CC392-8F12-4EC2-BCAB-5D8F51435D1A}"/>
                </a:ext>
              </a:extLst>
            </p:cNvPr>
            <p:cNvSpPr/>
            <p:nvPr userDrawn="1"/>
          </p:nvSpPr>
          <p:spPr>
            <a:xfrm>
              <a:off x="1898953" y="4647262"/>
              <a:ext cx="8394095" cy="1579077"/>
            </a:xfrm>
            <a:custGeom>
              <a:avLst/>
              <a:gdLst>
                <a:gd name="connsiteX0" fmla="*/ 0 w 6295571"/>
                <a:gd name="connsiteY0" fmla="*/ 1786466 h 1786466"/>
                <a:gd name="connsiteX1" fmla="*/ 1049263 w 6295571"/>
                <a:gd name="connsiteY1" fmla="*/ 0 h 1786466"/>
                <a:gd name="connsiteX2" fmla="*/ 5246308 w 6295571"/>
                <a:gd name="connsiteY2" fmla="*/ 0 h 1786466"/>
                <a:gd name="connsiteX3" fmla="*/ 6295571 w 6295571"/>
                <a:gd name="connsiteY3" fmla="*/ 1786466 h 1786466"/>
                <a:gd name="connsiteX4" fmla="*/ 0 w 6295571"/>
                <a:gd name="connsiteY4" fmla="*/ 1786466 h 1786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5571" h="1786466">
                  <a:moveTo>
                    <a:pt x="0" y="1786466"/>
                  </a:moveTo>
                  <a:lnTo>
                    <a:pt x="1049263" y="0"/>
                  </a:lnTo>
                  <a:lnTo>
                    <a:pt x="5246308" y="0"/>
                  </a:lnTo>
                  <a:lnTo>
                    <a:pt x="6295571" y="1786466"/>
                  </a:lnTo>
                  <a:lnTo>
                    <a:pt x="0" y="1786466"/>
                  </a:lnTo>
                  <a:close/>
                </a:path>
              </a:pathLst>
            </a:custGeom>
            <a:solidFill>
              <a:srgbClr val="651366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84274" tIns="82550" rIns="1184276" bIns="82550" numCol="1" spcCol="1270" anchor="ctr" anchorCtr="0">
              <a:noAutofit/>
            </a:bodyPr>
            <a:lstStyle/>
            <a:p>
              <a:pPr marL="0" lvl="0" indent="0" algn="ctr" defTabSz="1625204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endParaRPr lang="en-US" sz="3713" kern="1200"/>
            </a:p>
          </p:txBody>
        </p:sp>
      </p:grp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D8AC219-9415-4D73-B7A6-C3B0C8E007D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003988" y="4311236"/>
            <a:ext cx="5136026" cy="1518064"/>
          </a:xfrm>
          <a:prstGeom prst="rect">
            <a:avLst/>
          </a:prstGeom>
        </p:spPr>
        <p:txBody>
          <a:bodyPr lIns="91440" tIns="182880" rIns="91440" bIns="18288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4BB21774-E239-4BAC-8661-E12521FC4C6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104564" y="2695662"/>
            <a:ext cx="2934873" cy="1558880"/>
          </a:xfrm>
          <a:prstGeom prst="rect">
            <a:avLst/>
          </a:prstGeom>
        </p:spPr>
        <p:txBody>
          <a:bodyPr lIns="91440" tIns="182880" rIns="91440" bIns="18288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9DA7546E-41DF-4E57-A184-48402B80374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985026" y="1454576"/>
            <a:ext cx="1173948" cy="1103164"/>
          </a:xfrm>
          <a:prstGeom prst="rect">
            <a:avLst/>
          </a:prstGeom>
        </p:spPr>
        <p:txBody>
          <a:bodyPr lIns="91440" tIns="182880" rIns="91440" bIns="18288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59C3E4B-F926-4AE9-87F2-022D0CBB6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D24D1B-B2A1-442E-B5D8-1800B8F8D347}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61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Y:\共通\ppt_template\最終版\マスタ表紙画像\widescreen\図1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030" y="1"/>
            <a:ext cx="78819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EDAFF6-9D4C-4B01-BB5E-C9DE18B306D1}"/>
              </a:ext>
            </a:extLst>
          </p:cNvPr>
          <p:cNvSpPr/>
          <p:nvPr userDrawn="1"/>
        </p:nvSpPr>
        <p:spPr>
          <a:xfrm>
            <a:off x="0" y="1"/>
            <a:ext cx="4397604" cy="6858000"/>
          </a:xfrm>
          <a:prstGeom prst="rect">
            <a:avLst/>
          </a:prstGeom>
          <a:gradFill>
            <a:gsLst>
              <a:gs pos="54000">
                <a:srgbClr val="FFFFFF">
                  <a:alpha val="56000"/>
                </a:srgbClr>
              </a:gs>
              <a:gs pos="16000">
                <a:schemeClr val="bg1"/>
              </a:gs>
              <a:gs pos="97000">
                <a:schemeClr val="bg1">
                  <a:alpha val="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1"/>
              </a:solidFill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F917BD43-F62A-46DA-9F0A-2ADE62D120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2514" y="1628777"/>
            <a:ext cx="4671788" cy="2218044"/>
          </a:xfrm>
          <a:prstGeom prst="rect">
            <a:avLst/>
          </a:prstGeom>
        </p:spPr>
        <p:txBody>
          <a:bodyPr tIns="0" bIns="0" anchor="b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700" b="1" cap="none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F817AFCC-2AE6-4BB5-B8A9-E11573BF40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2514" y="4095180"/>
            <a:ext cx="4671788" cy="1105059"/>
          </a:xfrm>
          <a:prstGeom prst="rect">
            <a:avLst/>
          </a:prstGeom>
        </p:spPr>
        <p:txBody>
          <a:bodyPr tIns="0" bIns="0"/>
          <a:lstStyle>
            <a:lvl1pPr marL="0" indent="0" algn="l"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F5FEC0B-8B3C-4DD6-8041-272F470D202B}"/>
              </a:ext>
            </a:extLst>
          </p:cNvPr>
          <p:cNvCxnSpPr>
            <a:cxnSpLocks/>
          </p:cNvCxnSpPr>
          <p:nvPr userDrawn="1"/>
        </p:nvCxnSpPr>
        <p:spPr>
          <a:xfrm>
            <a:off x="522513" y="3945823"/>
            <a:ext cx="79706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">
            <a:extLst>
              <a:ext uri="{FF2B5EF4-FFF2-40B4-BE49-F238E27FC236}">
                <a16:creationId xmlns:a16="http://schemas.microsoft.com/office/drawing/2014/main" id="{5779791F-11C4-404A-8BE7-83CDACFD23E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22512" y="675835"/>
            <a:ext cx="1962717" cy="322809"/>
            <a:chOff x="329" y="2049"/>
            <a:chExt cx="1897" cy="234"/>
          </a:xfrm>
        </p:grpSpPr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154BBB61-6DB3-4ED8-8DAE-A1452D4AF5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9" y="2053"/>
              <a:ext cx="207" cy="226"/>
            </a:xfrm>
            <a:custGeom>
              <a:avLst/>
              <a:gdLst>
                <a:gd name="T0" fmla="*/ 66 w 101"/>
                <a:gd name="T1" fmla="*/ 2 h 107"/>
                <a:gd name="T2" fmla="*/ 42 w 101"/>
                <a:gd name="T3" fmla="*/ 0 h 107"/>
                <a:gd name="T4" fmla="*/ 4 w 101"/>
                <a:gd name="T5" fmla="*/ 0 h 107"/>
                <a:gd name="T6" fmla="*/ 0 w 101"/>
                <a:gd name="T7" fmla="*/ 4 h 107"/>
                <a:gd name="T8" fmla="*/ 0 w 101"/>
                <a:gd name="T9" fmla="*/ 103 h 107"/>
                <a:gd name="T10" fmla="*/ 4 w 101"/>
                <a:gd name="T11" fmla="*/ 107 h 107"/>
                <a:gd name="T12" fmla="*/ 42 w 101"/>
                <a:gd name="T13" fmla="*/ 107 h 107"/>
                <a:gd name="T14" fmla="*/ 66 w 101"/>
                <a:gd name="T15" fmla="*/ 105 h 107"/>
                <a:gd name="T16" fmla="*/ 101 w 101"/>
                <a:gd name="T17" fmla="*/ 53 h 107"/>
                <a:gd name="T18" fmla="*/ 66 w 101"/>
                <a:gd name="T19" fmla="*/ 2 h 107"/>
                <a:gd name="T20" fmla="*/ 56 w 101"/>
                <a:gd name="T21" fmla="*/ 78 h 107"/>
                <a:gd name="T22" fmla="*/ 46 w 101"/>
                <a:gd name="T23" fmla="*/ 80 h 107"/>
                <a:gd name="T24" fmla="*/ 32 w 101"/>
                <a:gd name="T25" fmla="*/ 80 h 107"/>
                <a:gd name="T26" fmla="*/ 32 w 101"/>
                <a:gd name="T27" fmla="*/ 27 h 107"/>
                <a:gd name="T28" fmla="*/ 46 w 101"/>
                <a:gd name="T29" fmla="*/ 27 h 107"/>
                <a:gd name="T30" fmla="*/ 55 w 101"/>
                <a:gd name="T31" fmla="*/ 29 h 107"/>
                <a:gd name="T32" fmla="*/ 69 w 101"/>
                <a:gd name="T33" fmla="*/ 54 h 107"/>
                <a:gd name="T34" fmla="*/ 56 w 101"/>
                <a:gd name="T35" fmla="*/ 7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1" h="107">
                  <a:moveTo>
                    <a:pt x="66" y="2"/>
                  </a:moveTo>
                  <a:cubicBezTo>
                    <a:pt x="56" y="0"/>
                    <a:pt x="45" y="0"/>
                    <a:pt x="4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0" y="1"/>
                    <a:pt x="0" y="4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5"/>
                    <a:pt x="1" y="107"/>
                    <a:pt x="4" y="107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5" y="107"/>
                    <a:pt x="58" y="107"/>
                    <a:pt x="66" y="105"/>
                  </a:cubicBezTo>
                  <a:cubicBezTo>
                    <a:pt x="81" y="101"/>
                    <a:pt x="101" y="89"/>
                    <a:pt x="101" y="53"/>
                  </a:cubicBezTo>
                  <a:cubicBezTo>
                    <a:pt x="101" y="20"/>
                    <a:pt x="81" y="7"/>
                    <a:pt x="66" y="2"/>
                  </a:cubicBezTo>
                  <a:close/>
                  <a:moveTo>
                    <a:pt x="56" y="78"/>
                  </a:moveTo>
                  <a:cubicBezTo>
                    <a:pt x="52" y="80"/>
                    <a:pt x="47" y="80"/>
                    <a:pt x="46" y="80"/>
                  </a:cubicBezTo>
                  <a:cubicBezTo>
                    <a:pt x="32" y="80"/>
                    <a:pt x="32" y="80"/>
                    <a:pt x="32" y="80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8" y="27"/>
                    <a:pt x="52" y="27"/>
                    <a:pt x="55" y="29"/>
                  </a:cubicBezTo>
                  <a:cubicBezTo>
                    <a:pt x="62" y="31"/>
                    <a:pt x="69" y="38"/>
                    <a:pt x="69" y="54"/>
                  </a:cubicBezTo>
                  <a:cubicBezTo>
                    <a:pt x="69" y="70"/>
                    <a:pt x="61" y="76"/>
                    <a:pt x="56" y="78"/>
                  </a:cubicBezTo>
                  <a:close/>
                </a:path>
              </a:pathLst>
            </a:custGeom>
            <a:solidFill>
              <a:srgbClr val="8C0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1"/>
                </a:solidFill>
              </a:endParaRPr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664001C2-825D-40A3-9A94-9C14A6C64D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21" y="2049"/>
              <a:ext cx="199" cy="234"/>
            </a:xfrm>
            <a:custGeom>
              <a:avLst/>
              <a:gdLst>
                <a:gd name="T0" fmla="*/ 67 w 97"/>
                <a:gd name="T1" fmla="*/ 44 h 111"/>
                <a:gd name="T2" fmla="*/ 34 w 97"/>
                <a:gd name="T3" fmla="*/ 30 h 111"/>
                <a:gd name="T4" fmla="*/ 47 w 97"/>
                <a:gd name="T5" fmla="*/ 23 h 111"/>
                <a:gd name="T6" fmla="*/ 56 w 97"/>
                <a:gd name="T7" fmla="*/ 25 h 111"/>
                <a:gd name="T8" fmla="*/ 60 w 97"/>
                <a:gd name="T9" fmla="*/ 29 h 111"/>
                <a:gd name="T10" fmla="*/ 65 w 97"/>
                <a:gd name="T11" fmla="*/ 33 h 111"/>
                <a:gd name="T12" fmla="*/ 87 w 97"/>
                <a:gd name="T13" fmla="*/ 33 h 111"/>
                <a:gd name="T14" fmla="*/ 91 w 97"/>
                <a:gd name="T15" fmla="*/ 28 h 111"/>
                <a:gd name="T16" fmla="*/ 48 w 97"/>
                <a:gd name="T17" fmla="*/ 0 h 111"/>
                <a:gd name="T18" fmla="*/ 3 w 97"/>
                <a:gd name="T19" fmla="*/ 32 h 111"/>
                <a:gd name="T20" fmla="*/ 41 w 97"/>
                <a:gd name="T21" fmla="*/ 66 h 111"/>
                <a:gd name="T22" fmla="*/ 64 w 97"/>
                <a:gd name="T23" fmla="*/ 78 h 111"/>
                <a:gd name="T24" fmla="*/ 50 w 97"/>
                <a:gd name="T25" fmla="*/ 87 h 111"/>
                <a:gd name="T26" fmla="*/ 35 w 97"/>
                <a:gd name="T27" fmla="*/ 80 h 111"/>
                <a:gd name="T28" fmla="*/ 33 w 97"/>
                <a:gd name="T29" fmla="*/ 77 h 111"/>
                <a:gd name="T30" fmla="*/ 30 w 97"/>
                <a:gd name="T31" fmla="*/ 74 h 111"/>
                <a:gd name="T32" fmla="*/ 4 w 97"/>
                <a:gd name="T33" fmla="*/ 74 h 111"/>
                <a:gd name="T34" fmla="*/ 0 w 97"/>
                <a:gd name="T35" fmla="*/ 78 h 111"/>
                <a:gd name="T36" fmla="*/ 48 w 97"/>
                <a:gd name="T37" fmla="*/ 111 h 111"/>
                <a:gd name="T38" fmla="*/ 97 w 97"/>
                <a:gd name="T39" fmla="*/ 75 h 111"/>
                <a:gd name="T40" fmla="*/ 67 w 97"/>
                <a:gd name="T41" fmla="*/ 44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7" h="111">
                  <a:moveTo>
                    <a:pt x="67" y="44"/>
                  </a:moveTo>
                  <a:cubicBezTo>
                    <a:pt x="52" y="39"/>
                    <a:pt x="35" y="38"/>
                    <a:pt x="34" y="30"/>
                  </a:cubicBezTo>
                  <a:cubicBezTo>
                    <a:pt x="34" y="24"/>
                    <a:pt x="44" y="23"/>
                    <a:pt x="47" y="23"/>
                  </a:cubicBezTo>
                  <a:cubicBezTo>
                    <a:pt x="50" y="23"/>
                    <a:pt x="54" y="24"/>
                    <a:pt x="56" y="25"/>
                  </a:cubicBezTo>
                  <a:cubicBezTo>
                    <a:pt x="58" y="26"/>
                    <a:pt x="59" y="27"/>
                    <a:pt x="60" y="29"/>
                  </a:cubicBezTo>
                  <a:cubicBezTo>
                    <a:pt x="61" y="31"/>
                    <a:pt x="61" y="33"/>
                    <a:pt x="65" y="33"/>
                  </a:cubicBezTo>
                  <a:cubicBezTo>
                    <a:pt x="69" y="33"/>
                    <a:pt x="87" y="33"/>
                    <a:pt x="87" y="33"/>
                  </a:cubicBezTo>
                  <a:cubicBezTo>
                    <a:pt x="89" y="33"/>
                    <a:pt x="91" y="31"/>
                    <a:pt x="91" y="28"/>
                  </a:cubicBezTo>
                  <a:cubicBezTo>
                    <a:pt x="87" y="3"/>
                    <a:pt x="62" y="0"/>
                    <a:pt x="48" y="0"/>
                  </a:cubicBezTo>
                  <a:cubicBezTo>
                    <a:pt x="25" y="0"/>
                    <a:pt x="3" y="7"/>
                    <a:pt x="3" y="32"/>
                  </a:cubicBezTo>
                  <a:cubicBezTo>
                    <a:pt x="3" y="54"/>
                    <a:pt x="24" y="61"/>
                    <a:pt x="41" y="66"/>
                  </a:cubicBezTo>
                  <a:cubicBezTo>
                    <a:pt x="60" y="71"/>
                    <a:pt x="64" y="73"/>
                    <a:pt x="64" y="78"/>
                  </a:cubicBezTo>
                  <a:cubicBezTo>
                    <a:pt x="64" y="85"/>
                    <a:pt x="54" y="87"/>
                    <a:pt x="50" y="87"/>
                  </a:cubicBezTo>
                  <a:cubicBezTo>
                    <a:pt x="45" y="87"/>
                    <a:pt x="37" y="86"/>
                    <a:pt x="35" y="80"/>
                  </a:cubicBezTo>
                  <a:cubicBezTo>
                    <a:pt x="34" y="79"/>
                    <a:pt x="34" y="78"/>
                    <a:pt x="33" y="77"/>
                  </a:cubicBezTo>
                  <a:cubicBezTo>
                    <a:pt x="33" y="76"/>
                    <a:pt x="32" y="74"/>
                    <a:pt x="30" y="74"/>
                  </a:cubicBezTo>
                  <a:cubicBezTo>
                    <a:pt x="4" y="74"/>
                    <a:pt x="4" y="74"/>
                    <a:pt x="4" y="74"/>
                  </a:cubicBezTo>
                  <a:cubicBezTo>
                    <a:pt x="2" y="74"/>
                    <a:pt x="0" y="76"/>
                    <a:pt x="0" y="78"/>
                  </a:cubicBezTo>
                  <a:cubicBezTo>
                    <a:pt x="2" y="102"/>
                    <a:pt x="27" y="111"/>
                    <a:pt x="48" y="111"/>
                  </a:cubicBezTo>
                  <a:cubicBezTo>
                    <a:pt x="72" y="111"/>
                    <a:pt x="97" y="100"/>
                    <a:pt x="97" y="75"/>
                  </a:cubicBezTo>
                  <a:cubicBezTo>
                    <a:pt x="97" y="56"/>
                    <a:pt x="82" y="48"/>
                    <a:pt x="67" y="44"/>
                  </a:cubicBezTo>
                  <a:close/>
                </a:path>
              </a:pathLst>
            </a:custGeom>
            <a:solidFill>
              <a:srgbClr val="8C0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1"/>
                </a:solidFill>
              </a:endParaRPr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5E2CC466-5166-416F-B8E4-4AB831C766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2" y="2053"/>
              <a:ext cx="226" cy="226"/>
            </a:xfrm>
            <a:custGeom>
              <a:avLst/>
              <a:gdLst>
                <a:gd name="T0" fmla="*/ 106 w 110"/>
                <a:gd name="T1" fmla="*/ 0 h 107"/>
                <a:gd name="T2" fmla="*/ 82 w 110"/>
                <a:gd name="T3" fmla="*/ 0 h 107"/>
                <a:gd name="T4" fmla="*/ 77 w 110"/>
                <a:gd name="T5" fmla="*/ 4 h 107"/>
                <a:gd name="T6" fmla="*/ 55 w 110"/>
                <a:gd name="T7" fmla="*/ 63 h 107"/>
                <a:gd name="T8" fmla="*/ 33 w 110"/>
                <a:gd name="T9" fmla="*/ 4 h 107"/>
                <a:gd name="T10" fmla="*/ 27 w 110"/>
                <a:gd name="T11" fmla="*/ 0 h 107"/>
                <a:gd name="T12" fmla="*/ 3 w 110"/>
                <a:gd name="T13" fmla="*/ 0 h 107"/>
                <a:gd name="T14" fmla="*/ 1 w 110"/>
                <a:gd name="T15" fmla="*/ 4 h 107"/>
                <a:gd name="T16" fmla="*/ 37 w 110"/>
                <a:gd name="T17" fmla="*/ 103 h 107"/>
                <a:gd name="T18" fmla="*/ 43 w 110"/>
                <a:gd name="T19" fmla="*/ 107 h 107"/>
                <a:gd name="T20" fmla="*/ 67 w 110"/>
                <a:gd name="T21" fmla="*/ 107 h 107"/>
                <a:gd name="T22" fmla="*/ 72 w 110"/>
                <a:gd name="T23" fmla="*/ 103 h 107"/>
                <a:gd name="T24" fmla="*/ 109 w 110"/>
                <a:gd name="T25" fmla="*/ 4 h 107"/>
                <a:gd name="T26" fmla="*/ 106 w 110"/>
                <a:gd name="T27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0" h="107">
                  <a:moveTo>
                    <a:pt x="106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80" y="0"/>
                    <a:pt x="77" y="1"/>
                    <a:pt x="77" y="4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2" y="1"/>
                    <a:pt x="29" y="0"/>
                    <a:pt x="27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1" y="4"/>
                  </a:cubicBezTo>
                  <a:cubicBezTo>
                    <a:pt x="37" y="103"/>
                    <a:pt x="37" y="103"/>
                    <a:pt x="37" y="103"/>
                  </a:cubicBezTo>
                  <a:cubicBezTo>
                    <a:pt x="38" y="105"/>
                    <a:pt x="40" y="107"/>
                    <a:pt x="43" y="107"/>
                  </a:cubicBezTo>
                  <a:cubicBezTo>
                    <a:pt x="67" y="107"/>
                    <a:pt x="67" y="107"/>
                    <a:pt x="67" y="107"/>
                  </a:cubicBezTo>
                  <a:cubicBezTo>
                    <a:pt x="69" y="107"/>
                    <a:pt x="71" y="105"/>
                    <a:pt x="72" y="103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1"/>
                    <a:pt x="108" y="0"/>
                    <a:pt x="106" y="0"/>
                  </a:cubicBezTo>
                  <a:close/>
                </a:path>
              </a:pathLst>
            </a:custGeom>
            <a:solidFill>
              <a:srgbClr val="8C0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1"/>
                </a:solidFill>
              </a:endParaRPr>
            </a:p>
          </p:txBody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8B67DFBD-5A54-4FD5-8AB6-67BA5DCC7C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65" y="2053"/>
              <a:ext cx="230" cy="226"/>
            </a:xfrm>
            <a:custGeom>
              <a:avLst/>
              <a:gdLst>
                <a:gd name="T0" fmla="*/ 74 w 112"/>
                <a:gd name="T1" fmla="*/ 4 h 107"/>
                <a:gd name="T2" fmla="*/ 69 w 112"/>
                <a:gd name="T3" fmla="*/ 0 h 107"/>
                <a:gd name="T4" fmla="*/ 43 w 112"/>
                <a:gd name="T5" fmla="*/ 0 h 107"/>
                <a:gd name="T6" fmla="*/ 38 w 112"/>
                <a:gd name="T7" fmla="*/ 4 h 107"/>
                <a:gd name="T8" fmla="*/ 1 w 112"/>
                <a:gd name="T9" fmla="*/ 103 h 107"/>
                <a:gd name="T10" fmla="*/ 4 w 112"/>
                <a:gd name="T11" fmla="*/ 107 h 107"/>
                <a:gd name="T12" fmla="*/ 55 w 112"/>
                <a:gd name="T13" fmla="*/ 107 h 107"/>
                <a:gd name="T14" fmla="*/ 61 w 112"/>
                <a:gd name="T15" fmla="*/ 103 h 107"/>
                <a:gd name="T16" fmla="*/ 66 w 112"/>
                <a:gd name="T17" fmla="*/ 88 h 107"/>
                <a:gd name="T18" fmla="*/ 62 w 112"/>
                <a:gd name="T19" fmla="*/ 83 h 107"/>
                <a:gd name="T20" fmla="*/ 41 w 112"/>
                <a:gd name="T21" fmla="*/ 83 h 107"/>
                <a:gd name="T22" fmla="*/ 56 w 112"/>
                <a:gd name="T23" fmla="*/ 41 h 107"/>
                <a:gd name="T24" fmla="*/ 79 w 112"/>
                <a:gd name="T25" fmla="*/ 103 h 107"/>
                <a:gd name="T26" fmla="*/ 84 w 112"/>
                <a:gd name="T27" fmla="*/ 107 h 107"/>
                <a:gd name="T28" fmla="*/ 108 w 112"/>
                <a:gd name="T29" fmla="*/ 107 h 107"/>
                <a:gd name="T30" fmla="*/ 111 w 112"/>
                <a:gd name="T31" fmla="*/ 103 h 107"/>
                <a:gd name="T32" fmla="*/ 74 w 112"/>
                <a:gd name="T33" fmla="*/ 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2" h="107">
                  <a:moveTo>
                    <a:pt x="74" y="4"/>
                  </a:moveTo>
                  <a:cubicBezTo>
                    <a:pt x="74" y="1"/>
                    <a:pt x="71" y="0"/>
                    <a:pt x="69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1" y="0"/>
                    <a:pt x="38" y="1"/>
                    <a:pt x="38" y="4"/>
                  </a:cubicBezTo>
                  <a:cubicBezTo>
                    <a:pt x="1" y="103"/>
                    <a:pt x="1" y="103"/>
                    <a:pt x="1" y="103"/>
                  </a:cubicBezTo>
                  <a:cubicBezTo>
                    <a:pt x="0" y="105"/>
                    <a:pt x="1" y="107"/>
                    <a:pt x="4" y="107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7" y="107"/>
                    <a:pt x="60" y="105"/>
                    <a:pt x="61" y="103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7" y="85"/>
                    <a:pt x="65" y="83"/>
                    <a:pt x="62" y="83"/>
                  </a:cubicBezTo>
                  <a:cubicBezTo>
                    <a:pt x="41" y="83"/>
                    <a:pt x="41" y="83"/>
                    <a:pt x="41" y="83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79" y="103"/>
                    <a:pt x="79" y="103"/>
                    <a:pt x="79" y="103"/>
                  </a:cubicBezTo>
                  <a:cubicBezTo>
                    <a:pt x="80" y="105"/>
                    <a:pt x="82" y="107"/>
                    <a:pt x="84" y="107"/>
                  </a:cubicBezTo>
                  <a:cubicBezTo>
                    <a:pt x="108" y="107"/>
                    <a:pt x="108" y="107"/>
                    <a:pt x="108" y="107"/>
                  </a:cubicBezTo>
                  <a:cubicBezTo>
                    <a:pt x="111" y="107"/>
                    <a:pt x="112" y="105"/>
                    <a:pt x="111" y="103"/>
                  </a:cubicBezTo>
                  <a:lnTo>
                    <a:pt x="74" y="4"/>
                  </a:lnTo>
                  <a:close/>
                </a:path>
              </a:pathLst>
            </a:custGeom>
            <a:solidFill>
              <a:srgbClr val="8C0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1"/>
                </a:solidFill>
              </a:endParaRPr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5473E528-4E38-4D8E-997B-A7BDBD2441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9" y="2053"/>
              <a:ext cx="202" cy="226"/>
            </a:xfrm>
            <a:custGeom>
              <a:avLst/>
              <a:gdLst>
                <a:gd name="T0" fmla="*/ 94 w 98"/>
                <a:gd name="T1" fmla="*/ 0 h 107"/>
                <a:gd name="T2" fmla="*/ 70 w 98"/>
                <a:gd name="T3" fmla="*/ 0 h 107"/>
                <a:gd name="T4" fmla="*/ 66 w 98"/>
                <a:gd name="T5" fmla="*/ 4 h 107"/>
                <a:gd name="T6" fmla="*/ 66 w 98"/>
                <a:gd name="T7" fmla="*/ 55 h 107"/>
                <a:gd name="T8" fmla="*/ 34 w 98"/>
                <a:gd name="T9" fmla="*/ 3 h 107"/>
                <a:gd name="T10" fmla="*/ 27 w 98"/>
                <a:gd name="T11" fmla="*/ 0 h 107"/>
                <a:gd name="T12" fmla="*/ 4 w 98"/>
                <a:gd name="T13" fmla="*/ 0 h 107"/>
                <a:gd name="T14" fmla="*/ 0 w 98"/>
                <a:gd name="T15" fmla="*/ 4 h 107"/>
                <a:gd name="T16" fmla="*/ 0 w 98"/>
                <a:gd name="T17" fmla="*/ 103 h 107"/>
                <a:gd name="T18" fmla="*/ 5 w 98"/>
                <a:gd name="T19" fmla="*/ 107 h 107"/>
                <a:gd name="T20" fmla="*/ 28 w 98"/>
                <a:gd name="T21" fmla="*/ 107 h 107"/>
                <a:gd name="T22" fmla="*/ 33 w 98"/>
                <a:gd name="T23" fmla="*/ 103 h 107"/>
                <a:gd name="T24" fmla="*/ 33 w 98"/>
                <a:gd name="T25" fmla="*/ 53 h 107"/>
                <a:gd name="T26" fmla="*/ 64 w 98"/>
                <a:gd name="T27" fmla="*/ 103 h 107"/>
                <a:gd name="T28" fmla="*/ 70 w 98"/>
                <a:gd name="T29" fmla="*/ 107 h 107"/>
                <a:gd name="T30" fmla="*/ 94 w 98"/>
                <a:gd name="T31" fmla="*/ 107 h 107"/>
                <a:gd name="T32" fmla="*/ 98 w 98"/>
                <a:gd name="T33" fmla="*/ 103 h 107"/>
                <a:gd name="T34" fmla="*/ 98 w 98"/>
                <a:gd name="T35" fmla="*/ 4 h 107"/>
                <a:gd name="T36" fmla="*/ 94 w 98"/>
                <a:gd name="T37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8" h="107">
                  <a:moveTo>
                    <a:pt x="94" y="0"/>
                  </a:moveTo>
                  <a:cubicBezTo>
                    <a:pt x="70" y="0"/>
                    <a:pt x="70" y="0"/>
                    <a:pt x="70" y="0"/>
                  </a:cubicBezTo>
                  <a:cubicBezTo>
                    <a:pt x="68" y="0"/>
                    <a:pt x="66" y="1"/>
                    <a:pt x="66" y="4"/>
                  </a:cubicBezTo>
                  <a:cubicBezTo>
                    <a:pt x="66" y="55"/>
                    <a:pt x="66" y="55"/>
                    <a:pt x="66" y="55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2" y="1"/>
                    <a:pt x="29" y="0"/>
                    <a:pt x="2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5"/>
                    <a:pt x="2" y="107"/>
                    <a:pt x="5" y="107"/>
                  </a:cubicBezTo>
                  <a:cubicBezTo>
                    <a:pt x="28" y="107"/>
                    <a:pt x="28" y="107"/>
                    <a:pt x="28" y="107"/>
                  </a:cubicBezTo>
                  <a:cubicBezTo>
                    <a:pt x="31" y="107"/>
                    <a:pt x="33" y="105"/>
                    <a:pt x="33" y="10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5"/>
                    <a:pt x="68" y="107"/>
                    <a:pt x="70" y="107"/>
                  </a:cubicBezTo>
                  <a:cubicBezTo>
                    <a:pt x="94" y="107"/>
                    <a:pt x="94" y="107"/>
                    <a:pt x="94" y="107"/>
                  </a:cubicBezTo>
                  <a:cubicBezTo>
                    <a:pt x="96" y="107"/>
                    <a:pt x="98" y="105"/>
                    <a:pt x="98" y="103"/>
                  </a:cubicBezTo>
                  <a:cubicBezTo>
                    <a:pt x="98" y="4"/>
                    <a:pt x="98" y="4"/>
                    <a:pt x="98" y="4"/>
                  </a:cubicBezTo>
                  <a:cubicBezTo>
                    <a:pt x="98" y="1"/>
                    <a:pt x="96" y="0"/>
                    <a:pt x="94" y="0"/>
                  </a:cubicBezTo>
                  <a:close/>
                </a:path>
              </a:pathLst>
            </a:custGeom>
            <a:solidFill>
              <a:srgbClr val="8C0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1"/>
                </a:solidFill>
              </a:endParaRPr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C50CA49B-D057-43EE-9181-FC0F61B9AD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16" y="2053"/>
              <a:ext cx="196" cy="226"/>
            </a:xfrm>
            <a:custGeom>
              <a:avLst/>
              <a:gdLst>
                <a:gd name="T0" fmla="*/ 95 w 95"/>
                <a:gd name="T1" fmla="*/ 23 h 107"/>
                <a:gd name="T2" fmla="*/ 95 w 95"/>
                <a:gd name="T3" fmla="*/ 4 h 107"/>
                <a:gd name="T4" fmla="*/ 91 w 95"/>
                <a:gd name="T5" fmla="*/ 0 h 107"/>
                <a:gd name="T6" fmla="*/ 5 w 95"/>
                <a:gd name="T7" fmla="*/ 0 h 107"/>
                <a:gd name="T8" fmla="*/ 0 w 95"/>
                <a:gd name="T9" fmla="*/ 4 h 107"/>
                <a:gd name="T10" fmla="*/ 0 w 95"/>
                <a:gd name="T11" fmla="*/ 23 h 107"/>
                <a:gd name="T12" fmla="*/ 5 w 95"/>
                <a:gd name="T13" fmla="*/ 27 h 107"/>
                <a:gd name="T14" fmla="*/ 32 w 95"/>
                <a:gd name="T15" fmla="*/ 27 h 107"/>
                <a:gd name="T16" fmla="*/ 32 w 95"/>
                <a:gd name="T17" fmla="*/ 103 h 107"/>
                <a:gd name="T18" fmla="*/ 36 w 95"/>
                <a:gd name="T19" fmla="*/ 107 h 107"/>
                <a:gd name="T20" fmla="*/ 60 w 95"/>
                <a:gd name="T21" fmla="*/ 107 h 107"/>
                <a:gd name="T22" fmla="*/ 64 w 95"/>
                <a:gd name="T23" fmla="*/ 103 h 107"/>
                <a:gd name="T24" fmla="*/ 64 w 95"/>
                <a:gd name="T25" fmla="*/ 27 h 107"/>
                <a:gd name="T26" fmla="*/ 91 w 95"/>
                <a:gd name="T27" fmla="*/ 27 h 107"/>
                <a:gd name="T28" fmla="*/ 95 w 95"/>
                <a:gd name="T29" fmla="*/ 2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5" h="107">
                  <a:moveTo>
                    <a:pt x="95" y="23"/>
                  </a:moveTo>
                  <a:cubicBezTo>
                    <a:pt x="95" y="4"/>
                    <a:pt x="95" y="4"/>
                    <a:pt x="95" y="4"/>
                  </a:cubicBezTo>
                  <a:cubicBezTo>
                    <a:pt x="95" y="1"/>
                    <a:pt x="93" y="0"/>
                    <a:pt x="9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6"/>
                    <a:pt x="2" y="27"/>
                    <a:pt x="5" y="27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2" y="103"/>
                    <a:pt x="32" y="103"/>
                    <a:pt x="32" y="103"/>
                  </a:cubicBezTo>
                  <a:cubicBezTo>
                    <a:pt x="32" y="105"/>
                    <a:pt x="34" y="107"/>
                    <a:pt x="36" y="107"/>
                  </a:cubicBezTo>
                  <a:cubicBezTo>
                    <a:pt x="60" y="107"/>
                    <a:pt x="60" y="107"/>
                    <a:pt x="60" y="107"/>
                  </a:cubicBezTo>
                  <a:cubicBezTo>
                    <a:pt x="62" y="107"/>
                    <a:pt x="64" y="105"/>
                    <a:pt x="64" y="103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91" y="27"/>
                    <a:pt x="91" y="27"/>
                    <a:pt x="91" y="27"/>
                  </a:cubicBezTo>
                  <a:cubicBezTo>
                    <a:pt x="93" y="27"/>
                    <a:pt x="95" y="26"/>
                    <a:pt x="95" y="23"/>
                  </a:cubicBezTo>
                  <a:close/>
                </a:path>
              </a:pathLst>
            </a:custGeom>
            <a:solidFill>
              <a:srgbClr val="8C0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1"/>
                </a:solidFill>
              </a:endParaRPr>
            </a:p>
          </p:txBody>
        </p:sp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E3DE1E02-9820-4A11-9569-6F0DE2EE3B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5" y="2053"/>
              <a:ext cx="196" cy="226"/>
            </a:xfrm>
            <a:custGeom>
              <a:avLst/>
              <a:gdLst>
                <a:gd name="T0" fmla="*/ 90 w 95"/>
                <a:gd name="T1" fmla="*/ 0 h 107"/>
                <a:gd name="T2" fmla="*/ 4 w 95"/>
                <a:gd name="T3" fmla="*/ 0 h 107"/>
                <a:gd name="T4" fmla="*/ 0 w 95"/>
                <a:gd name="T5" fmla="*/ 4 h 107"/>
                <a:gd name="T6" fmla="*/ 0 w 95"/>
                <a:gd name="T7" fmla="*/ 23 h 107"/>
                <a:gd name="T8" fmla="*/ 4 w 95"/>
                <a:gd name="T9" fmla="*/ 27 h 107"/>
                <a:gd name="T10" fmla="*/ 31 w 95"/>
                <a:gd name="T11" fmla="*/ 27 h 107"/>
                <a:gd name="T12" fmla="*/ 31 w 95"/>
                <a:gd name="T13" fmla="*/ 103 h 107"/>
                <a:gd name="T14" fmla="*/ 35 w 95"/>
                <a:gd name="T15" fmla="*/ 107 h 107"/>
                <a:gd name="T16" fmla="*/ 59 w 95"/>
                <a:gd name="T17" fmla="*/ 107 h 107"/>
                <a:gd name="T18" fmla="*/ 63 w 95"/>
                <a:gd name="T19" fmla="*/ 103 h 107"/>
                <a:gd name="T20" fmla="*/ 63 w 95"/>
                <a:gd name="T21" fmla="*/ 27 h 107"/>
                <a:gd name="T22" fmla="*/ 90 w 95"/>
                <a:gd name="T23" fmla="*/ 27 h 107"/>
                <a:gd name="T24" fmla="*/ 95 w 95"/>
                <a:gd name="T25" fmla="*/ 23 h 107"/>
                <a:gd name="T26" fmla="*/ 95 w 95"/>
                <a:gd name="T27" fmla="*/ 4 h 107"/>
                <a:gd name="T28" fmla="*/ 90 w 95"/>
                <a:gd name="T29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5" h="107">
                  <a:moveTo>
                    <a:pt x="9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6"/>
                    <a:pt x="2" y="27"/>
                    <a:pt x="4" y="27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1" y="103"/>
                    <a:pt x="31" y="103"/>
                    <a:pt x="31" y="103"/>
                  </a:cubicBezTo>
                  <a:cubicBezTo>
                    <a:pt x="31" y="105"/>
                    <a:pt x="33" y="107"/>
                    <a:pt x="35" y="107"/>
                  </a:cubicBezTo>
                  <a:cubicBezTo>
                    <a:pt x="59" y="107"/>
                    <a:pt x="59" y="107"/>
                    <a:pt x="59" y="107"/>
                  </a:cubicBezTo>
                  <a:cubicBezTo>
                    <a:pt x="61" y="107"/>
                    <a:pt x="63" y="105"/>
                    <a:pt x="63" y="103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90" y="27"/>
                    <a:pt x="90" y="27"/>
                    <a:pt x="90" y="27"/>
                  </a:cubicBezTo>
                  <a:cubicBezTo>
                    <a:pt x="93" y="27"/>
                    <a:pt x="95" y="26"/>
                    <a:pt x="95" y="23"/>
                  </a:cubicBezTo>
                  <a:cubicBezTo>
                    <a:pt x="95" y="4"/>
                    <a:pt x="95" y="4"/>
                    <a:pt x="95" y="4"/>
                  </a:cubicBezTo>
                  <a:cubicBezTo>
                    <a:pt x="95" y="1"/>
                    <a:pt x="93" y="0"/>
                    <a:pt x="90" y="0"/>
                  </a:cubicBezTo>
                  <a:close/>
                </a:path>
              </a:pathLst>
            </a:custGeom>
            <a:solidFill>
              <a:srgbClr val="8C0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1"/>
                </a:solidFill>
              </a:endParaRPr>
            </a:p>
          </p:txBody>
        </p:sp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id="{1F300B56-ECE3-45FA-A6A7-0046273D32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23" y="2053"/>
              <a:ext cx="187" cy="226"/>
            </a:xfrm>
            <a:custGeom>
              <a:avLst/>
              <a:gdLst>
                <a:gd name="T0" fmla="*/ 87 w 91"/>
                <a:gd name="T1" fmla="*/ 0 h 107"/>
                <a:gd name="T2" fmla="*/ 4 w 91"/>
                <a:gd name="T3" fmla="*/ 0 h 107"/>
                <a:gd name="T4" fmla="*/ 0 w 91"/>
                <a:gd name="T5" fmla="*/ 4 h 107"/>
                <a:gd name="T6" fmla="*/ 0 w 91"/>
                <a:gd name="T7" fmla="*/ 103 h 107"/>
                <a:gd name="T8" fmla="*/ 4 w 91"/>
                <a:gd name="T9" fmla="*/ 107 h 107"/>
                <a:gd name="T10" fmla="*/ 87 w 91"/>
                <a:gd name="T11" fmla="*/ 107 h 107"/>
                <a:gd name="T12" fmla="*/ 91 w 91"/>
                <a:gd name="T13" fmla="*/ 103 h 107"/>
                <a:gd name="T14" fmla="*/ 91 w 91"/>
                <a:gd name="T15" fmla="*/ 83 h 107"/>
                <a:gd name="T16" fmla="*/ 87 w 91"/>
                <a:gd name="T17" fmla="*/ 79 h 107"/>
                <a:gd name="T18" fmla="*/ 32 w 91"/>
                <a:gd name="T19" fmla="*/ 79 h 107"/>
                <a:gd name="T20" fmla="*/ 32 w 91"/>
                <a:gd name="T21" fmla="*/ 64 h 107"/>
                <a:gd name="T22" fmla="*/ 79 w 91"/>
                <a:gd name="T23" fmla="*/ 64 h 107"/>
                <a:gd name="T24" fmla="*/ 83 w 91"/>
                <a:gd name="T25" fmla="*/ 60 h 107"/>
                <a:gd name="T26" fmla="*/ 83 w 91"/>
                <a:gd name="T27" fmla="*/ 43 h 107"/>
                <a:gd name="T28" fmla="*/ 79 w 91"/>
                <a:gd name="T29" fmla="*/ 39 h 107"/>
                <a:gd name="T30" fmla="*/ 32 w 91"/>
                <a:gd name="T31" fmla="*/ 39 h 107"/>
                <a:gd name="T32" fmla="*/ 32 w 91"/>
                <a:gd name="T33" fmla="*/ 27 h 107"/>
                <a:gd name="T34" fmla="*/ 87 w 91"/>
                <a:gd name="T35" fmla="*/ 27 h 107"/>
                <a:gd name="T36" fmla="*/ 91 w 91"/>
                <a:gd name="T37" fmla="*/ 23 h 107"/>
                <a:gd name="T38" fmla="*/ 91 w 91"/>
                <a:gd name="T39" fmla="*/ 4 h 107"/>
                <a:gd name="T40" fmla="*/ 87 w 91"/>
                <a:gd name="T4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1" h="107">
                  <a:moveTo>
                    <a:pt x="8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5"/>
                    <a:pt x="2" y="107"/>
                    <a:pt x="4" y="107"/>
                  </a:cubicBezTo>
                  <a:cubicBezTo>
                    <a:pt x="87" y="107"/>
                    <a:pt x="87" y="107"/>
                    <a:pt x="87" y="107"/>
                  </a:cubicBezTo>
                  <a:cubicBezTo>
                    <a:pt x="89" y="107"/>
                    <a:pt x="91" y="105"/>
                    <a:pt x="91" y="103"/>
                  </a:cubicBezTo>
                  <a:cubicBezTo>
                    <a:pt x="91" y="83"/>
                    <a:pt x="91" y="83"/>
                    <a:pt x="91" y="83"/>
                  </a:cubicBezTo>
                  <a:cubicBezTo>
                    <a:pt x="91" y="81"/>
                    <a:pt x="89" y="79"/>
                    <a:pt x="87" y="79"/>
                  </a:cubicBezTo>
                  <a:cubicBezTo>
                    <a:pt x="32" y="79"/>
                    <a:pt x="32" y="79"/>
                    <a:pt x="32" y="79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1" y="64"/>
                    <a:pt x="83" y="62"/>
                    <a:pt x="83" y="60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1"/>
                    <a:pt x="81" y="39"/>
                    <a:pt x="79" y="3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87" y="27"/>
                    <a:pt x="87" y="27"/>
                    <a:pt x="87" y="27"/>
                  </a:cubicBezTo>
                  <a:cubicBezTo>
                    <a:pt x="89" y="27"/>
                    <a:pt x="91" y="26"/>
                    <a:pt x="91" y="23"/>
                  </a:cubicBezTo>
                  <a:cubicBezTo>
                    <a:pt x="91" y="4"/>
                    <a:pt x="91" y="4"/>
                    <a:pt x="91" y="4"/>
                  </a:cubicBezTo>
                  <a:cubicBezTo>
                    <a:pt x="91" y="1"/>
                    <a:pt x="89" y="0"/>
                    <a:pt x="87" y="0"/>
                  </a:cubicBezTo>
                  <a:close/>
                </a:path>
              </a:pathLst>
            </a:custGeom>
            <a:solidFill>
              <a:srgbClr val="8C0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1"/>
                </a:solidFill>
              </a:endParaRPr>
            </a:p>
          </p:txBody>
        </p:sp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1F0F1A16-71F2-4459-912D-36E11D7531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" y="2053"/>
              <a:ext cx="243" cy="226"/>
            </a:xfrm>
            <a:custGeom>
              <a:avLst/>
              <a:gdLst>
                <a:gd name="T0" fmla="*/ 113 w 118"/>
                <a:gd name="T1" fmla="*/ 0 h 107"/>
                <a:gd name="T2" fmla="*/ 75 w 118"/>
                <a:gd name="T3" fmla="*/ 0 h 107"/>
                <a:gd name="T4" fmla="*/ 68 w 118"/>
                <a:gd name="T5" fmla="*/ 3 h 107"/>
                <a:gd name="T6" fmla="*/ 1 w 118"/>
                <a:gd name="T7" fmla="*/ 103 h 107"/>
                <a:gd name="T8" fmla="*/ 3 w 118"/>
                <a:gd name="T9" fmla="*/ 107 h 107"/>
                <a:gd name="T10" fmla="*/ 62 w 118"/>
                <a:gd name="T11" fmla="*/ 107 h 107"/>
                <a:gd name="T12" fmla="*/ 68 w 118"/>
                <a:gd name="T13" fmla="*/ 103 h 107"/>
                <a:gd name="T14" fmla="*/ 80 w 118"/>
                <a:gd name="T15" fmla="*/ 86 h 107"/>
                <a:gd name="T16" fmla="*/ 78 w 118"/>
                <a:gd name="T17" fmla="*/ 80 h 107"/>
                <a:gd name="T18" fmla="*/ 54 w 118"/>
                <a:gd name="T19" fmla="*/ 80 h 107"/>
                <a:gd name="T20" fmla="*/ 85 w 118"/>
                <a:gd name="T21" fmla="*/ 33 h 107"/>
                <a:gd name="T22" fmla="*/ 85 w 118"/>
                <a:gd name="T23" fmla="*/ 103 h 107"/>
                <a:gd name="T24" fmla="*/ 90 w 118"/>
                <a:gd name="T25" fmla="*/ 107 h 107"/>
                <a:gd name="T26" fmla="*/ 113 w 118"/>
                <a:gd name="T27" fmla="*/ 107 h 107"/>
                <a:gd name="T28" fmla="*/ 118 w 118"/>
                <a:gd name="T29" fmla="*/ 103 h 107"/>
                <a:gd name="T30" fmla="*/ 118 w 118"/>
                <a:gd name="T31" fmla="*/ 4 h 107"/>
                <a:gd name="T32" fmla="*/ 113 w 118"/>
                <a:gd name="T33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8" h="107">
                  <a:moveTo>
                    <a:pt x="113" y="0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3" y="0"/>
                    <a:pt x="70" y="1"/>
                    <a:pt x="68" y="3"/>
                  </a:cubicBezTo>
                  <a:cubicBezTo>
                    <a:pt x="1" y="103"/>
                    <a:pt x="1" y="103"/>
                    <a:pt x="1" y="103"/>
                  </a:cubicBezTo>
                  <a:cubicBezTo>
                    <a:pt x="0" y="105"/>
                    <a:pt x="1" y="107"/>
                    <a:pt x="3" y="107"/>
                  </a:cubicBezTo>
                  <a:cubicBezTo>
                    <a:pt x="62" y="107"/>
                    <a:pt x="62" y="107"/>
                    <a:pt x="62" y="107"/>
                  </a:cubicBezTo>
                  <a:cubicBezTo>
                    <a:pt x="64" y="107"/>
                    <a:pt x="67" y="105"/>
                    <a:pt x="68" y="103"/>
                  </a:cubicBezTo>
                  <a:cubicBezTo>
                    <a:pt x="68" y="103"/>
                    <a:pt x="79" y="88"/>
                    <a:pt x="80" y="86"/>
                  </a:cubicBezTo>
                  <a:cubicBezTo>
                    <a:pt x="82" y="83"/>
                    <a:pt x="82" y="80"/>
                    <a:pt x="78" y="80"/>
                  </a:cubicBezTo>
                  <a:cubicBezTo>
                    <a:pt x="54" y="80"/>
                    <a:pt x="54" y="80"/>
                    <a:pt x="54" y="80"/>
                  </a:cubicBezTo>
                  <a:cubicBezTo>
                    <a:pt x="85" y="33"/>
                    <a:pt x="85" y="33"/>
                    <a:pt x="85" y="33"/>
                  </a:cubicBezTo>
                  <a:cubicBezTo>
                    <a:pt x="85" y="103"/>
                    <a:pt x="85" y="103"/>
                    <a:pt x="85" y="103"/>
                  </a:cubicBezTo>
                  <a:cubicBezTo>
                    <a:pt x="85" y="105"/>
                    <a:pt x="87" y="107"/>
                    <a:pt x="90" y="107"/>
                  </a:cubicBezTo>
                  <a:cubicBezTo>
                    <a:pt x="113" y="107"/>
                    <a:pt x="113" y="107"/>
                    <a:pt x="113" y="107"/>
                  </a:cubicBezTo>
                  <a:cubicBezTo>
                    <a:pt x="116" y="107"/>
                    <a:pt x="118" y="105"/>
                    <a:pt x="118" y="103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8" y="1"/>
                    <a:pt x="116" y="0"/>
                    <a:pt x="113" y="0"/>
                  </a:cubicBezTo>
                  <a:close/>
                </a:path>
              </a:pathLst>
            </a:custGeom>
            <a:solidFill>
              <a:srgbClr val="8C0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1"/>
                </a:solidFill>
              </a:endParaRPr>
            </a:p>
          </p:txBody>
        </p:sp>
        <p:sp>
          <p:nvSpPr>
            <p:cNvPr id="52" name="Freeform 14">
              <a:extLst>
                <a:ext uri="{FF2B5EF4-FFF2-40B4-BE49-F238E27FC236}">
                  <a16:creationId xmlns:a16="http://schemas.microsoft.com/office/drawing/2014/main" id="{A44C639A-247A-47FB-BD10-7D24AA9E712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66" y="2220"/>
              <a:ext cx="60" cy="61"/>
            </a:xfrm>
            <a:custGeom>
              <a:avLst/>
              <a:gdLst>
                <a:gd name="T0" fmla="*/ 14 w 29"/>
                <a:gd name="T1" fmla="*/ 0 h 29"/>
                <a:gd name="T2" fmla="*/ 0 w 29"/>
                <a:gd name="T3" fmla="*/ 15 h 29"/>
                <a:gd name="T4" fmla="*/ 14 w 29"/>
                <a:gd name="T5" fmla="*/ 29 h 29"/>
                <a:gd name="T6" fmla="*/ 29 w 29"/>
                <a:gd name="T7" fmla="*/ 15 h 29"/>
                <a:gd name="T8" fmla="*/ 14 w 29"/>
                <a:gd name="T9" fmla="*/ 0 h 29"/>
                <a:gd name="T10" fmla="*/ 14 w 29"/>
                <a:gd name="T11" fmla="*/ 28 h 29"/>
                <a:gd name="T12" fmla="*/ 1 w 29"/>
                <a:gd name="T13" fmla="*/ 15 h 29"/>
                <a:gd name="T14" fmla="*/ 14 w 29"/>
                <a:gd name="T15" fmla="*/ 2 h 29"/>
                <a:gd name="T16" fmla="*/ 27 w 29"/>
                <a:gd name="T17" fmla="*/ 15 h 29"/>
                <a:gd name="T18" fmla="*/ 14 w 29"/>
                <a:gd name="T19" fmla="*/ 2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29">
                  <a:moveTo>
                    <a:pt x="14" y="0"/>
                  </a:moveTo>
                  <a:cubicBezTo>
                    <a:pt x="6" y="0"/>
                    <a:pt x="0" y="7"/>
                    <a:pt x="0" y="15"/>
                  </a:cubicBezTo>
                  <a:cubicBezTo>
                    <a:pt x="0" y="23"/>
                    <a:pt x="6" y="29"/>
                    <a:pt x="14" y="29"/>
                  </a:cubicBezTo>
                  <a:cubicBezTo>
                    <a:pt x="22" y="29"/>
                    <a:pt x="29" y="23"/>
                    <a:pt x="29" y="15"/>
                  </a:cubicBezTo>
                  <a:cubicBezTo>
                    <a:pt x="29" y="7"/>
                    <a:pt x="22" y="0"/>
                    <a:pt x="14" y="0"/>
                  </a:cubicBezTo>
                  <a:close/>
                  <a:moveTo>
                    <a:pt x="14" y="28"/>
                  </a:moveTo>
                  <a:cubicBezTo>
                    <a:pt x="7" y="28"/>
                    <a:pt x="1" y="22"/>
                    <a:pt x="1" y="15"/>
                  </a:cubicBezTo>
                  <a:cubicBezTo>
                    <a:pt x="1" y="7"/>
                    <a:pt x="7" y="2"/>
                    <a:pt x="14" y="2"/>
                  </a:cubicBezTo>
                  <a:cubicBezTo>
                    <a:pt x="22" y="2"/>
                    <a:pt x="27" y="7"/>
                    <a:pt x="27" y="15"/>
                  </a:cubicBezTo>
                  <a:cubicBezTo>
                    <a:pt x="27" y="22"/>
                    <a:pt x="22" y="28"/>
                    <a:pt x="14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1"/>
                </a:solidFill>
              </a:endParaRPr>
            </a:p>
          </p:txBody>
        </p:sp>
        <p:sp>
          <p:nvSpPr>
            <p:cNvPr id="53" name="Freeform 15">
              <a:extLst>
                <a:ext uri="{FF2B5EF4-FFF2-40B4-BE49-F238E27FC236}">
                  <a16:creationId xmlns:a16="http://schemas.microsoft.com/office/drawing/2014/main" id="{02472E85-D721-4D9D-8236-ACF9F9F47E8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83" y="2235"/>
              <a:ext cx="29" cy="33"/>
            </a:xfrm>
            <a:custGeom>
              <a:avLst/>
              <a:gdLst>
                <a:gd name="T0" fmla="*/ 11 w 14"/>
                <a:gd name="T1" fmla="*/ 8 h 16"/>
                <a:gd name="T2" fmla="*/ 11 w 14"/>
                <a:gd name="T3" fmla="*/ 8 h 16"/>
                <a:gd name="T4" fmla="*/ 13 w 14"/>
                <a:gd name="T5" fmla="*/ 4 h 16"/>
                <a:gd name="T6" fmla="*/ 8 w 14"/>
                <a:gd name="T7" fmla="*/ 0 h 16"/>
                <a:gd name="T8" fmla="*/ 0 w 14"/>
                <a:gd name="T9" fmla="*/ 0 h 16"/>
                <a:gd name="T10" fmla="*/ 0 w 14"/>
                <a:gd name="T11" fmla="*/ 16 h 16"/>
                <a:gd name="T12" fmla="*/ 3 w 14"/>
                <a:gd name="T13" fmla="*/ 16 h 16"/>
                <a:gd name="T14" fmla="*/ 3 w 14"/>
                <a:gd name="T15" fmla="*/ 9 h 16"/>
                <a:gd name="T16" fmla="*/ 7 w 14"/>
                <a:gd name="T17" fmla="*/ 9 h 16"/>
                <a:gd name="T18" fmla="*/ 11 w 14"/>
                <a:gd name="T19" fmla="*/ 13 h 16"/>
                <a:gd name="T20" fmla="*/ 11 w 14"/>
                <a:gd name="T21" fmla="*/ 16 h 16"/>
                <a:gd name="T22" fmla="*/ 14 w 14"/>
                <a:gd name="T23" fmla="*/ 16 h 16"/>
                <a:gd name="T24" fmla="*/ 13 w 14"/>
                <a:gd name="T25" fmla="*/ 11 h 16"/>
                <a:gd name="T26" fmla="*/ 11 w 14"/>
                <a:gd name="T27" fmla="*/ 8 h 16"/>
                <a:gd name="T28" fmla="*/ 8 w 14"/>
                <a:gd name="T29" fmla="*/ 7 h 16"/>
                <a:gd name="T30" fmla="*/ 3 w 14"/>
                <a:gd name="T31" fmla="*/ 7 h 16"/>
                <a:gd name="T32" fmla="*/ 3 w 14"/>
                <a:gd name="T33" fmla="*/ 2 h 16"/>
                <a:gd name="T34" fmla="*/ 8 w 14"/>
                <a:gd name="T35" fmla="*/ 2 h 16"/>
                <a:gd name="T36" fmla="*/ 11 w 14"/>
                <a:gd name="T37" fmla="*/ 4 h 16"/>
                <a:gd name="T38" fmla="*/ 8 w 14"/>
                <a:gd name="T39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" h="16">
                  <a:moveTo>
                    <a:pt x="11" y="8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3" y="7"/>
                    <a:pt x="13" y="4"/>
                  </a:cubicBezTo>
                  <a:cubicBezTo>
                    <a:pt x="13" y="1"/>
                    <a:pt x="12" y="0"/>
                    <a:pt x="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0" y="9"/>
                    <a:pt x="11" y="10"/>
                    <a:pt x="11" y="13"/>
                  </a:cubicBezTo>
                  <a:cubicBezTo>
                    <a:pt x="11" y="14"/>
                    <a:pt x="11" y="15"/>
                    <a:pt x="11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3" y="15"/>
                    <a:pt x="13" y="13"/>
                    <a:pt x="13" y="11"/>
                  </a:cubicBezTo>
                  <a:cubicBezTo>
                    <a:pt x="13" y="9"/>
                    <a:pt x="12" y="8"/>
                    <a:pt x="11" y="8"/>
                  </a:cubicBezTo>
                  <a:close/>
                  <a:moveTo>
                    <a:pt x="8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11" y="2"/>
                    <a:pt x="11" y="4"/>
                  </a:cubicBezTo>
                  <a:cubicBezTo>
                    <a:pt x="11" y="6"/>
                    <a:pt x="10" y="7"/>
                    <a:pt x="8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1"/>
                </a:solidFill>
              </a:endParaRPr>
            </a:p>
          </p:txBody>
        </p:sp>
      </p:grpSp>
      <p:sp>
        <p:nvSpPr>
          <p:cNvPr id="28" name="TextBox 223">
            <a:extLst>
              <a:ext uri="{FF2B5EF4-FFF2-40B4-BE49-F238E27FC236}">
                <a16:creationId xmlns:a16="http://schemas.microsoft.com/office/drawing/2014/main" id="{F4F8F25A-74A1-47A2-B815-F7D1E88F02F0}"/>
              </a:ext>
            </a:extLst>
          </p:cNvPr>
          <p:cNvSpPr txBox="1"/>
          <p:nvPr userDrawn="1"/>
        </p:nvSpPr>
        <p:spPr>
          <a:xfrm>
            <a:off x="481500" y="5910904"/>
            <a:ext cx="2670774" cy="11541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US" sz="750" kern="700" spc="30" baseline="0" dirty="0">
                <a:solidFill>
                  <a:schemeClr val="accent6"/>
                </a:solidFill>
              </a:rPr>
              <a:t>All Rights Reserved - ADVANTEST CORPORATION</a:t>
            </a:r>
          </a:p>
        </p:txBody>
      </p:sp>
      <p:sp>
        <p:nvSpPr>
          <p:cNvPr id="30" name="TextBox 223">
            <a:extLst>
              <a:ext uri="{FF2B5EF4-FFF2-40B4-BE49-F238E27FC236}">
                <a16:creationId xmlns:a16="http://schemas.microsoft.com/office/drawing/2014/main" id="{A2470C7E-724B-48B1-AC96-C5EF6409E645}"/>
              </a:ext>
            </a:extLst>
          </p:cNvPr>
          <p:cNvSpPr txBox="1"/>
          <p:nvPr userDrawn="1"/>
        </p:nvSpPr>
        <p:spPr>
          <a:xfrm>
            <a:off x="481500" y="6091215"/>
            <a:ext cx="1137486" cy="11541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US" sz="750" kern="700" spc="30" baseline="0" dirty="0">
                <a:solidFill>
                  <a:schemeClr val="accent6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85916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762BC0E0-9911-41DE-948A-4E09919B791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80683" y="1390135"/>
            <a:ext cx="1783080" cy="2377440"/>
          </a:xfrm>
          <a:prstGeom prst="ellipse">
            <a:avLst/>
          </a:prstGeom>
          <a:solidFill>
            <a:schemeClr val="bg2"/>
          </a:solidFill>
          <a:ln w="38100">
            <a:noFill/>
          </a:ln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88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55DA9B7-8268-499F-9343-1903E5CAD0E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76860" y="3978366"/>
            <a:ext cx="1990725" cy="365125"/>
          </a:xfrm>
          <a:prstGeom prst="rect">
            <a:avLst/>
          </a:prstGeom>
        </p:spPr>
        <p:txBody>
          <a:bodyPr/>
          <a:lstStyle>
            <a:lvl1pPr algn="ctr">
              <a:lnSpc>
                <a:spcPct val="80000"/>
              </a:lnSpc>
              <a:spcBef>
                <a:spcPts val="0"/>
              </a:spcBef>
              <a:defRPr b="1">
                <a:solidFill>
                  <a:schemeClr val="accent1"/>
                </a:solidFill>
              </a:defRPr>
            </a:lvl1pPr>
            <a:lvl2pPr marL="0" indent="0" algn="ctr">
              <a:spcBef>
                <a:spcPts val="0"/>
              </a:spcBef>
              <a:buNone/>
              <a:defRPr/>
            </a:lvl2pPr>
            <a:lvl3pPr marL="0" indent="0" algn="ctr">
              <a:buNone/>
              <a:defRPr sz="900"/>
            </a:lvl3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EFC8227F-5DCF-453D-9B20-AE513634D48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576725" y="1390135"/>
            <a:ext cx="1783080" cy="2377440"/>
          </a:xfrm>
          <a:prstGeom prst="ellipse">
            <a:avLst/>
          </a:prstGeom>
          <a:solidFill>
            <a:schemeClr val="bg2"/>
          </a:solidFill>
          <a:ln w="38100">
            <a:noFill/>
          </a:ln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88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A7C9D75F-D051-4983-A1A5-87E5062DC07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472902" y="3978366"/>
            <a:ext cx="1990725" cy="365125"/>
          </a:xfrm>
          <a:prstGeom prst="rect">
            <a:avLst/>
          </a:prstGeom>
        </p:spPr>
        <p:txBody>
          <a:bodyPr/>
          <a:lstStyle>
            <a:lvl1pPr algn="ctr">
              <a:lnSpc>
                <a:spcPct val="80000"/>
              </a:lnSpc>
              <a:spcBef>
                <a:spcPts val="0"/>
              </a:spcBef>
              <a:defRPr b="1">
                <a:solidFill>
                  <a:schemeClr val="accent1"/>
                </a:solidFill>
              </a:defRPr>
            </a:lvl1pPr>
            <a:lvl2pPr marL="0" indent="0" algn="ctr">
              <a:spcBef>
                <a:spcPts val="0"/>
              </a:spcBef>
              <a:buNone/>
              <a:defRPr/>
            </a:lvl2pPr>
            <a:lvl3pPr marL="0" indent="0" algn="ctr">
              <a:buNone/>
              <a:defRPr sz="900"/>
            </a:lvl3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6" name="Picture Placeholder 6">
            <a:extLst>
              <a:ext uri="{FF2B5EF4-FFF2-40B4-BE49-F238E27FC236}">
                <a16:creationId xmlns:a16="http://schemas.microsoft.com/office/drawing/2014/main" id="{AC0495FA-20B8-4F3C-BAE5-D2D66BB12C8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772767" y="1390135"/>
            <a:ext cx="1783080" cy="2377440"/>
          </a:xfrm>
          <a:prstGeom prst="ellipse">
            <a:avLst/>
          </a:prstGeom>
          <a:solidFill>
            <a:schemeClr val="bg2"/>
          </a:solidFill>
          <a:ln w="38100">
            <a:noFill/>
          </a:ln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88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F3563796-419A-413F-85FD-610B82BEC10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668944" y="3978366"/>
            <a:ext cx="1990725" cy="365125"/>
          </a:xfrm>
          <a:prstGeom prst="rect">
            <a:avLst/>
          </a:prstGeom>
        </p:spPr>
        <p:txBody>
          <a:bodyPr/>
          <a:lstStyle>
            <a:lvl1pPr algn="ctr">
              <a:lnSpc>
                <a:spcPct val="80000"/>
              </a:lnSpc>
              <a:spcBef>
                <a:spcPts val="0"/>
              </a:spcBef>
              <a:defRPr b="1">
                <a:solidFill>
                  <a:schemeClr val="accent1"/>
                </a:solidFill>
              </a:defRPr>
            </a:lvl1pPr>
            <a:lvl2pPr marL="0" indent="0" algn="ctr">
              <a:spcBef>
                <a:spcPts val="0"/>
              </a:spcBef>
              <a:buNone/>
              <a:defRPr/>
            </a:lvl2pPr>
            <a:lvl3pPr marL="0" indent="0" algn="ctr">
              <a:buNone/>
              <a:defRPr sz="900"/>
            </a:lvl3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DAED26D2-0822-4718-90A9-D2C7F263B5A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968808" y="1390135"/>
            <a:ext cx="1783080" cy="2377440"/>
          </a:xfrm>
          <a:prstGeom prst="ellipse">
            <a:avLst/>
          </a:prstGeom>
          <a:solidFill>
            <a:schemeClr val="bg2"/>
          </a:solidFill>
          <a:ln w="38100">
            <a:noFill/>
          </a:ln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88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7E476328-4D9F-486C-832A-FF8117D6397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864986" y="3978366"/>
            <a:ext cx="1990725" cy="365125"/>
          </a:xfrm>
          <a:prstGeom prst="rect">
            <a:avLst/>
          </a:prstGeom>
        </p:spPr>
        <p:txBody>
          <a:bodyPr/>
          <a:lstStyle>
            <a:lvl1pPr algn="ctr">
              <a:lnSpc>
                <a:spcPct val="80000"/>
              </a:lnSpc>
              <a:spcBef>
                <a:spcPts val="0"/>
              </a:spcBef>
              <a:defRPr b="1">
                <a:solidFill>
                  <a:schemeClr val="accent1"/>
                </a:solidFill>
              </a:defRPr>
            </a:lvl1pPr>
            <a:lvl2pPr marL="0" indent="0" algn="ctr">
              <a:spcBef>
                <a:spcPts val="0"/>
              </a:spcBef>
              <a:buNone/>
              <a:defRPr/>
            </a:lvl2pPr>
            <a:lvl3pPr marL="0" indent="0" algn="ctr">
              <a:buNone/>
              <a:defRPr sz="900"/>
            </a:lvl3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255ECB5-41D5-43A8-88BF-F84F3752A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65B76B0-BBC5-434F-84E0-066F830BB4B8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EBF6AD26-0FF5-48C7-A534-8EFE4EFA5D5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76860" y="4407082"/>
            <a:ext cx="1990725" cy="1428122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50"/>
              </a:spcBef>
              <a:defRPr sz="1350" b="0">
                <a:solidFill>
                  <a:schemeClr val="tx2"/>
                </a:solidFill>
              </a:defRPr>
            </a:lvl1pPr>
            <a:lvl2pPr marL="0" indent="0" algn="ctr">
              <a:spcBef>
                <a:spcPts val="450"/>
              </a:spcBef>
              <a:buNone/>
              <a:defRPr sz="1050"/>
            </a:lvl2pPr>
            <a:lvl3pPr marL="0" indent="0" algn="ctr">
              <a:buNone/>
              <a:defRPr sz="900"/>
            </a:lvl3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tempus </a:t>
            </a:r>
            <a:r>
              <a:rPr lang="en-US" dirty="0" err="1"/>
              <a:t>ultrices</a:t>
            </a:r>
            <a:r>
              <a:rPr lang="en-US" dirty="0"/>
              <a:t> ligula sed </a:t>
            </a:r>
            <a:r>
              <a:rPr lang="en-US" dirty="0" err="1"/>
              <a:t>feugiat</a:t>
            </a:r>
            <a:r>
              <a:rPr lang="en-US" dirty="0"/>
              <a:t>. 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082A5DD-A675-44A6-9732-E44F0E12355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472902" y="4407082"/>
            <a:ext cx="1990725" cy="1428122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50"/>
              </a:spcBef>
              <a:defRPr sz="1350" b="0">
                <a:solidFill>
                  <a:schemeClr val="tx2"/>
                </a:solidFill>
              </a:defRPr>
            </a:lvl1pPr>
            <a:lvl2pPr marL="0" indent="0" algn="ctr">
              <a:spcBef>
                <a:spcPts val="450"/>
              </a:spcBef>
              <a:buNone/>
              <a:defRPr sz="1050"/>
            </a:lvl2pPr>
            <a:lvl3pPr marL="0" indent="0" algn="ctr">
              <a:buNone/>
              <a:defRPr sz="900"/>
            </a:lvl3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tempus </a:t>
            </a:r>
            <a:r>
              <a:rPr lang="en-US" dirty="0" err="1"/>
              <a:t>ultrices</a:t>
            </a:r>
            <a:r>
              <a:rPr lang="en-US" dirty="0"/>
              <a:t> ligula sed </a:t>
            </a:r>
            <a:r>
              <a:rPr lang="en-US" dirty="0" err="1"/>
              <a:t>feugiat</a:t>
            </a:r>
            <a:r>
              <a:rPr lang="en-US" dirty="0"/>
              <a:t>. 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A0DAE4B0-05D9-4868-84F2-471A2EFCA99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668944" y="4407082"/>
            <a:ext cx="1990725" cy="1428122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50"/>
              </a:spcBef>
              <a:defRPr sz="1350" b="0">
                <a:solidFill>
                  <a:schemeClr val="tx2"/>
                </a:solidFill>
              </a:defRPr>
            </a:lvl1pPr>
            <a:lvl2pPr marL="0" indent="0" algn="ctr">
              <a:spcBef>
                <a:spcPts val="450"/>
              </a:spcBef>
              <a:buNone/>
              <a:defRPr sz="1050"/>
            </a:lvl2pPr>
            <a:lvl3pPr marL="0" indent="0" algn="ctr">
              <a:buNone/>
              <a:defRPr sz="900"/>
            </a:lvl3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tempus </a:t>
            </a:r>
            <a:r>
              <a:rPr lang="en-US" dirty="0" err="1"/>
              <a:t>ultrices</a:t>
            </a:r>
            <a:r>
              <a:rPr lang="en-US" dirty="0"/>
              <a:t> ligula sed </a:t>
            </a:r>
            <a:r>
              <a:rPr lang="en-US" dirty="0" err="1"/>
              <a:t>feugiat</a:t>
            </a:r>
            <a:r>
              <a:rPr lang="en-US" dirty="0"/>
              <a:t>. 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940EDFB1-9C54-4122-AAA3-6D02B869F15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864986" y="4407082"/>
            <a:ext cx="1990725" cy="1428122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50"/>
              </a:spcBef>
              <a:defRPr sz="1350" b="0">
                <a:solidFill>
                  <a:schemeClr val="tx2"/>
                </a:solidFill>
              </a:defRPr>
            </a:lvl1pPr>
            <a:lvl2pPr marL="0" indent="0" algn="ctr">
              <a:spcBef>
                <a:spcPts val="450"/>
              </a:spcBef>
              <a:buNone/>
              <a:defRPr sz="1050"/>
            </a:lvl2pPr>
            <a:lvl3pPr marL="0" indent="0" algn="ctr">
              <a:buNone/>
              <a:defRPr sz="900"/>
            </a:lvl3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tempus </a:t>
            </a:r>
            <a:r>
              <a:rPr lang="en-US" dirty="0" err="1"/>
              <a:t>ultrices</a:t>
            </a:r>
            <a:r>
              <a:rPr lang="en-US" dirty="0"/>
              <a:t> ligula sed </a:t>
            </a:r>
            <a:r>
              <a:rPr lang="en-US" dirty="0" err="1"/>
              <a:t>feugiat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2097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5D911-571F-44CE-9B04-7110CAE29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27EF1B-F76A-4FF0-9F60-4ECFDB48EA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C403260-D0A6-4FFC-894F-E557B3D67E2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56948" y="1080324"/>
            <a:ext cx="7230105" cy="4754880"/>
            <a:chOff x="2235200" y="1676289"/>
            <a:chExt cx="8248805" cy="4068623"/>
          </a:xfrm>
        </p:grpSpPr>
        <p:sp>
          <p:nvSpPr>
            <p:cNvPr id="5" name="Freeform 107">
              <a:extLst>
                <a:ext uri="{FF2B5EF4-FFF2-40B4-BE49-F238E27FC236}">
                  <a16:creationId xmlns:a16="http://schemas.microsoft.com/office/drawing/2014/main" id="{940FC27A-CF48-4730-8B36-7B68F64B39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98108" y="4184703"/>
              <a:ext cx="914123" cy="931166"/>
            </a:xfrm>
            <a:custGeom>
              <a:avLst/>
              <a:gdLst>
                <a:gd name="T0" fmla="*/ 181 w 321"/>
                <a:gd name="T1" fmla="*/ 304 h 327"/>
                <a:gd name="T2" fmla="*/ 186 w 321"/>
                <a:gd name="T3" fmla="*/ 305 h 327"/>
                <a:gd name="T4" fmla="*/ 206 w 321"/>
                <a:gd name="T5" fmla="*/ 269 h 327"/>
                <a:gd name="T6" fmla="*/ 219 w 321"/>
                <a:gd name="T7" fmla="*/ 244 h 327"/>
                <a:gd name="T8" fmla="*/ 240 w 321"/>
                <a:gd name="T9" fmla="*/ 232 h 327"/>
                <a:gd name="T10" fmla="*/ 265 w 321"/>
                <a:gd name="T11" fmla="*/ 225 h 327"/>
                <a:gd name="T12" fmla="*/ 275 w 321"/>
                <a:gd name="T13" fmla="*/ 206 h 327"/>
                <a:gd name="T14" fmla="*/ 284 w 321"/>
                <a:gd name="T15" fmla="*/ 187 h 327"/>
                <a:gd name="T16" fmla="*/ 286 w 321"/>
                <a:gd name="T17" fmla="*/ 150 h 327"/>
                <a:gd name="T18" fmla="*/ 292 w 321"/>
                <a:gd name="T19" fmla="*/ 146 h 327"/>
                <a:gd name="T20" fmla="*/ 318 w 321"/>
                <a:gd name="T21" fmla="*/ 112 h 327"/>
                <a:gd name="T22" fmla="*/ 290 w 321"/>
                <a:gd name="T23" fmla="*/ 73 h 327"/>
                <a:gd name="T24" fmla="*/ 240 w 321"/>
                <a:gd name="T25" fmla="*/ 68 h 327"/>
                <a:gd name="T26" fmla="*/ 211 w 321"/>
                <a:gd name="T27" fmla="*/ 52 h 327"/>
                <a:gd name="T28" fmla="*/ 208 w 321"/>
                <a:gd name="T29" fmla="*/ 47 h 327"/>
                <a:gd name="T30" fmla="*/ 189 w 321"/>
                <a:gd name="T31" fmla="*/ 42 h 327"/>
                <a:gd name="T32" fmla="*/ 184 w 321"/>
                <a:gd name="T33" fmla="*/ 8 h 327"/>
                <a:gd name="T34" fmla="*/ 158 w 321"/>
                <a:gd name="T35" fmla="*/ 22 h 327"/>
                <a:gd name="T36" fmla="*/ 136 w 321"/>
                <a:gd name="T37" fmla="*/ 27 h 327"/>
                <a:gd name="T38" fmla="*/ 118 w 321"/>
                <a:gd name="T39" fmla="*/ 28 h 327"/>
                <a:gd name="T40" fmla="*/ 112 w 321"/>
                <a:gd name="T41" fmla="*/ 0 h 327"/>
                <a:gd name="T42" fmla="*/ 92 w 321"/>
                <a:gd name="T43" fmla="*/ 12 h 327"/>
                <a:gd name="T44" fmla="*/ 76 w 321"/>
                <a:gd name="T45" fmla="*/ 10 h 327"/>
                <a:gd name="T46" fmla="*/ 86 w 321"/>
                <a:gd name="T47" fmla="*/ 22 h 327"/>
                <a:gd name="T48" fmla="*/ 75 w 321"/>
                <a:gd name="T49" fmla="*/ 32 h 327"/>
                <a:gd name="T50" fmla="*/ 60 w 321"/>
                <a:gd name="T51" fmla="*/ 34 h 327"/>
                <a:gd name="T52" fmla="*/ 34 w 321"/>
                <a:gd name="T53" fmla="*/ 29 h 327"/>
                <a:gd name="T54" fmla="*/ 32 w 321"/>
                <a:gd name="T55" fmla="*/ 41 h 327"/>
                <a:gd name="T56" fmla="*/ 33 w 321"/>
                <a:gd name="T57" fmla="*/ 76 h 327"/>
                <a:gd name="T58" fmla="*/ 9 w 321"/>
                <a:gd name="T59" fmla="*/ 85 h 327"/>
                <a:gd name="T60" fmla="*/ 2 w 321"/>
                <a:gd name="T61" fmla="*/ 102 h 327"/>
                <a:gd name="T62" fmla="*/ 11 w 321"/>
                <a:gd name="T63" fmla="*/ 119 h 327"/>
                <a:gd name="T64" fmla="*/ 28 w 321"/>
                <a:gd name="T65" fmla="*/ 122 h 327"/>
                <a:gd name="T66" fmla="*/ 47 w 321"/>
                <a:gd name="T67" fmla="*/ 131 h 327"/>
                <a:gd name="T68" fmla="*/ 71 w 321"/>
                <a:gd name="T69" fmla="*/ 123 h 327"/>
                <a:gd name="T70" fmla="*/ 89 w 321"/>
                <a:gd name="T71" fmla="*/ 146 h 327"/>
                <a:gd name="T72" fmla="*/ 107 w 321"/>
                <a:gd name="T73" fmla="*/ 154 h 327"/>
                <a:gd name="T74" fmla="*/ 113 w 321"/>
                <a:gd name="T75" fmla="*/ 172 h 327"/>
                <a:gd name="T76" fmla="*/ 133 w 321"/>
                <a:gd name="T77" fmla="*/ 188 h 327"/>
                <a:gd name="T78" fmla="*/ 130 w 321"/>
                <a:gd name="T79" fmla="*/ 208 h 327"/>
                <a:gd name="T80" fmla="*/ 142 w 321"/>
                <a:gd name="T81" fmla="*/ 225 h 327"/>
                <a:gd name="T82" fmla="*/ 159 w 321"/>
                <a:gd name="T83" fmla="*/ 240 h 327"/>
                <a:gd name="T84" fmla="*/ 165 w 321"/>
                <a:gd name="T85" fmla="*/ 267 h 327"/>
                <a:gd name="T86" fmla="*/ 134 w 321"/>
                <a:gd name="T87" fmla="*/ 295 h 327"/>
                <a:gd name="T88" fmla="*/ 147 w 321"/>
                <a:gd name="T89" fmla="*/ 303 h 327"/>
                <a:gd name="T90" fmla="*/ 166 w 321"/>
                <a:gd name="T91" fmla="*/ 315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1" h="327">
                  <a:moveTo>
                    <a:pt x="170" y="324"/>
                  </a:moveTo>
                  <a:cubicBezTo>
                    <a:pt x="175" y="320"/>
                    <a:pt x="174" y="318"/>
                    <a:pt x="176" y="314"/>
                  </a:cubicBezTo>
                  <a:cubicBezTo>
                    <a:pt x="179" y="309"/>
                    <a:pt x="177" y="307"/>
                    <a:pt x="181" y="304"/>
                  </a:cubicBezTo>
                  <a:cubicBezTo>
                    <a:pt x="185" y="300"/>
                    <a:pt x="180" y="297"/>
                    <a:pt x="185" y="295"/>
                  </a:cubicBezTo>
                  <a:cubicBezTo>
                    <a:pt x="190" y="293"/>
                    <a:pt x="189" y="297"/>
                    <a:pt x="185" y="302"/>
                  </a:cubicBezTo>
                  <a:cubicBezTo>
                    <a:pt x="181" y="308"/>
                    <a:pt x="180" y="309"/>
                    <a:pt x="186" y="305"/>
                  </a:cubicBezTo>
                  <a:cubicBezTo>
                    <a:pt x="191" y="301"/>
                    <a:pt x="193" y="296"/>
                    <a:pt x="196" y="289"/>
                  </a:cubicBezTo>
                  <a:cubicBezTo>
                    <a:pt x="199" y="283"/>
                    <a:pt x="201" y="281"/>
                    <a:pt x="204" y="281"/>
                  </a:cubicBezTo>
                  <a:cubicBezTo>
                    <a:pt x="207" y="281"/>
                    <a:pt x="207" y="274"/>
                    <a:pt x="206" y="269"/>
                  </a:cubicBezTo>
                  <a:cubicBezTo>
                    <a:pt x="206" y="265"/>
                    <a:pt x="204" y="260"/>
                    <a:pt x="206" y="257"/>
                  </a:cubicBezTo>
                  <a:cubicBezTo>
                    <a:pt x="208" y="254"/>
                    <a:pt x="206" y="251"/>
                    <a:pt x="209" y="251"/>
                  </a:cubicBezTo>
                  <a:cubicBezTo>
                    <a:pt x="211" y="251"/>
                    <a:pt x="215" y="248"/>
                    <a:pt x="219" y="244"/>
                  </a:cubicBezTo>
                  <a:cubicBezTo>
                    <a:pt x="223" y="240"/>
                    <a:pt x="226" y="240"/>
                    <a:pt x="230" y="239"/>
                  </a:cubicBezTo>
                  <a:cubicBezTo>
                    <a:pt x="234" y="239"/>
                    <a:pt x="231" y="237"/>
                    <a:pt x="234" y="237"/>
                  </a:cubicBezTo>
                  <a:cubicBezTo>
                    <a:pt x="237" y="236"/>
                    <a:pt x="239" y="233"/>
                    <a:pt x="240" y="232"/>
                  </a:cubicBezTo>
                  <a:cubicBezTo>
                    <a:pt x="242" y="230"/>
                    <a:pt x="249" y="232"/>
                    <a:pt x="254" y="232"/>
                  </a:cubicBezTo>
                  <a:cubicBezTo>
                    <a:pt x="258" y="232"/>
                    <a:pt x="261" y="232"/>
                    <a:pt x="261" y="230"/>
                  </a:cubicBezTo>
                  <a:cubicBezTo>
                    <a:pt x="261" y="227"/>
                    <a:pt x="263" y="225"/>
                    <a:pt x="265" y="225"/>
                  </a:cubicBezTo>
                  <a:cubicBezTo>
                    <a:pt x="268" y="225"/>
                    <a:pt x="269" y="224"/>
                    <a:pt x="269" y="221"/>
                  </a:cubicBezTo>
                  <a:cubicBezTo>
                    <a:pt x="269" y="217"/>
                    <a:pt x="270" y="215"/>
                    <a:pt x="272" y="213"/>
                  </a:cubicBezTo>
                  <a:cubicBezTo>
                    <a:pt x="274" y="212"/>
                    <a:pt x="275" y="208"/>
                    <a:pt x="275" y="206"/>
                  </a:cubicBezTo>
                  <a:cubicBezTo>
                    <a:pt x="276" y="203"/>
                    <a:pt x="278" y="205"/>
                    <a:pt x="278" y="202"/>
                  </a:cubicBezTo>
                  <a:cubicBezTo>
                    <a:pt x="278" y="198"/>
                    <a:pt x="280" y="194"/>
                    <a:pt x="280" y="192"/>
                  </a:cubicBezTo>
                  <a:cubicBezTo>
                    <a:pt x="280" y="189"/>
                    <a:pt x="282" y="189"/>
                    <a:pt x="284" y="187"/>
                  </a:cubicBezTo>
                  <a:cubicBezTo>
                    <a:pt x="285" y="185"/>
                    <a:pt x="283" y="183"/>
                    <a:pt x="285" y="177"/>
                  </a:cubicBezTo>
                  <a:cubicBezTo>
                    <a:pt x="287" y="172"/>
                    <a:pt x="285" y="167"/>
                    <a:pt x="285" y="162"/>
                  </a:cubicBezTo>
                  <a:cubicBezTo>
                    <a:pt x="285" y="157"/>
                    <a:pt x="285" y="152"/>
                    <a:pt x="286" y="150"/>
                  </a:cubicBezTo>
                  <a:cubicBezTo>
                    <a:pt x="288" y="148"/>
                    <a:pt x="287" y="147"/>
                    <a:pt x="286" y="147"/>
                  </a:cubicBezTo>
                  <a:cubicBezTo>
                    <a:pt x="284" y="146"/>
                    <a:pt x="286" y="144"/>
                    <a:pt x="287" y="144"/>
                  </a:cubicBezTo>
                  <a:cubicBezTo>
                    <a:pt x="288" y="145"/>
                    <a:pt x="290" y="147"/>
                    <a:pt x="292" y="146"/>
                  </a:cubicBezTo>
                  <a:cubicBezTo>
                    <a:pt x="295" y="145"/>
                    <a:pt x="297" y="139"/>
                    <a:pt x="299" y="134"/>
                  </a:cubicBezTo>
                  <a:cubicBezTo>
                    <a:pt x="301" y="129"/>
                    <a:pt x="304" y="129"/>
                    <a:pt x="306" y="128"/>
                  </a:cubicBezTo>
                  <a:cubicBezTo>
                    <a:pt x="309" y="127"/>
                    <a:pt x="314" y="121"/>
                    <a:pt x="318" y="112"/>
                  </a:cubicBezTo>
                  <a:cubicBezTo>
                    <a:pt x="321" y="103"/>
                    <a:pt x="317" y="95"/>
                    <a:pt x="316" y="88"/>
                  </a:cubicBezTo>
                  <a:cubicBezTo>
                    <a:pt x="315" y="82"/>
                    <a:pt x="313" y="84"/>
                    <a:pt x="309" y="84"/>
                  </a:cubicBezTo>
                  <a:cubicBezTo>
                    <a:pt x="305" y="84"/>
                    <a:pt x="299" y="83"/>
                    <a:pt x="290" y="73"/>
                  </a:cubicBezTo>
                  <a:cubicBezTo>
                    <a:pt x="281" y="64"/>
                    <a:pt x="272" y="65"/>
                    <a:pt x="266" y="66"/>
                  </a:cubicBezTo>
                  <a:cubicBezTo>
                    <a:pt x="260" y="68"/>
                    <a:pt x="254" y="63"/>
                    <a:pt x="250" y="62"/>
                  </a:cubicBezTo>
                  <a:cubicBezTo>
                    <a:pt x="246" y="62"/>
                    <a:pt x="243" y="67"/>
                    <a:pt x="240" y="68"/>
                  </a:cubicBezTo>
                  <a:cubicBezTo>
                    <a:pt x="237" y="69"/>
                    <a:pt x="241" y="63"/>
                    <a:pt x="241" y="60"/>
                  </a:cubicBezTo>
                  <a:cubicBezTo>
                    <a:pt x="242" y="57"/>
                    <a:pt x="231" y="52"/>
                    <a:pt x="222" y="48"/>
                  </a:cubicBezTo>
                  <a:cubicBezTo>
                    <a:pt x="214" y="45"/>
                    <a:pt x="211" y="47"/>
                    <a:pt x="211" y="52"/>
                  </a:cubicBezTo>
                  <a:cubicBezTo>
                    <a:pt x="211" y="57"/>
                    <a:pt x="208" y="50"/>
                    <a:pt x="205" y="56"/>
                  </a:cubicBezTo>
                  <a:cubicBezTo>
                    <a:pt x="203" y="62"/>
                    <a:pt x="198" y="58"/>
                    <a:pt x="201" y="56"/>
                  </a:cubicBezTo>
                  <a:cubicBezTo>
                    <a:pt x="204" y="54"/>
                    <a:pt x="207" y="50"/>
                    <a:pt x="208" y="47"/>
                  </a:cubicBezTo>
                  <a:cubicBezTo>
                    <a:pt x="209" y="43"/>
                    <a:pt x="196" y="41"/>
                    <a:pt x="192" y="43"/>
                  </a:cubicBezTo>
                  <a:cubicBezTo>
                    <a:pt x="187" y="44"/>
                    <a:pt x="190" y="51"/>
                    <a:pt x="186" y="49"/>
                  </a:cubicBezTo>
                  <a:cubicBezTo>
                    <a:pt x="183" y="47"/>
                    <a:pt x="186" y="42"/>
                    <a:pt x="189" y="42"/>
                  </a:cubicBezTo>
                  <a:cubicBezTo>
                    <a:pt x="191" y="42"/>
                    <a:pt x="195" y="37"/>
                    <a:pt x="197" y="32"/>
                  </a:cubicBezTo>
                  <a:cubicBezTo>
                    <a:pt x="199" y="28"/>
                    <a:pt x="193" y="27"/>
                    <a:pt x="190" y="24"/>
                  </a:cubicBezTo>
                  <a:cubicBezTo>
                    <a:pt x="187" y="20"/>
                    <a:pt x="188" y="10"/>
                    <a:pt x="184" y="8"/>
                  </a:cubicBezTo>
                  <a:cubicBezTo>
                    <a:pt x="181" y="12"/>
                    <a:pt x="176" y="17"/>
                    <a:pt x="175" y="21"/>
                  </a:cubicBezTo>
                  <a:cubicBezTo>
                    <a:pt x="173" y="26"/>
                    <a:pt x="171" y="23"/>
                    <a:pt x="166" y="25"/>
                  </a:cubicBezTo>
                  <a:cubicBezTo>
                    <a:pt x="162" y="26"/>
                    <a:pt x="160" y="24"/>
                    <a:pt x="158" y="22"/>
                  </a:cubicBezTo>
                  <a:cubicBezTo>
                    <a:pt x="157" y="20"/>
                    <a:pt x="153" y="22"/>
                    <a:pt x="149" y="22"/>
                  </a:cubicBezTo>
                  <a:cubicBezTo>
                    <a:pt x="146" y="22"/>
                    <a:pt x="148" y="26"/>
                    <a:pt x="146" y="27"/>
                  </a:cubicBezTo>
                  <a:cubicBezTo>
                    <a:pt x="144" y="28"/>
                    <a:pt x="138" y="25"/>
                    <a:pt x="136" y="27"/>
                  </a:cubicBezTo>
                  <a:cubicBezTo>
                    <a:pt x="134" y="29"/>
                    <a:pt x="133" y="27"/>
                    <a:pt x="132" y="29"/>
                  </a:cubicBezTo>
                  <a:cubicBezTo>
                    <a:pt x="131" y="31"/>
                    <a:pt x="128" y="30"/>
                    <a:pt x="127" y="31"/>
                  </a:cubicBezTo>
                  <a:cubicBezTo>
                    <a:pt x="126" y="32"/>
                    <a:pt x="123" y="33"/>
                    <a:pt x="118" y="28"/>
                  </a:cubicBezTo>
                  <a:cubicBezTo>
                    <a:pt x="114" y="23"/>
                    <a:pt x="115" y="15"/>
                    <a:pt x="117" y="14"/>
                  </a:cubicBezTo>
                  <a:cubicBezTo>
                    <a:pt x="119" y="12"/>
                    <a:pt x="119" y="8"/>
                    <a:pt x="116" y="7"/>
                  </a:cubicBezTo>
                  <a:cubicBezTo>
                    <a:pt x="113" y="6"/>
                    <a:pt x="116" y="1"/>
                    <a:pt x="112" y="0"/>
                  </a:cubicBezTo>
                  <a:cubicBezTo>
                    <a:pt x="109" y="0"/>
                    <a:pt x="110" y="4"/>
                    <a:pt x="107" y="5"/>
                  </a:cubicBezTo>
                  <a:cubicBezTo>
                    <a:pt x="105" y="5"/>
                    <a:pt x="100" y="9"/>
                    <a:pt x="97" y="9"/>
                  </a:cubicBezTo>
                  <a:cubicBezTo>
                    <a:pt x="95" y="8"/>
                    <a:pt x="92" y="9"/>
                    <a:pt x="92" y="12"/>
                  </a:cubicBezTo>
                  <a:cubicBezTo>
                    <a:pt x="92" y="14"/>
                    <a:pt x="89" y="14"/>
                    <a:pt x="89" y="11"/>
                  </a:cubicBezTo>
                  <a:cubicBezTo>
                    <a:pt x="88" y="9"/>
                    <a:pt x="83" y="10"/>
                    <a:pt x="82" y="9"/>
                  </a:cubicBezTo>
                  <a:cubicBezTo>
                    <a:pt x="80" y="8"/>
                    <a:pt x="74" y="8"/>
                    <a:pt x="76" y="10"/>
                  </a:cubicBezTo>
                  <a:cubicBezTo>
                    <a:pt x="79" y="12"/>
                    <a:pt x="80" y="13"/>
                    <a:pt x="80" y="16"/>
                  </a:cubicBezTo>
                  <a:cubicBezTo>
                    <a:pt x="80" y="19"/>
                    <a:pt x="82" y="18"/>
                    <a:pt x="82" y="21"/>
                  </a:cubicBezTo>
                  <a:cubicBezTo>
                    <a:pt x="82" y="24"/>
                    <a:pt x="84" y="22"/>
                    <a:pt x="86" y="22"/>
                  </a:cubicBezTo>
                  <a:cubicBezTo>
                    <a:pt x="88" y="22"/>
                    <a:pt x="88" y="25"/>
                    <a:pt x="85" y="25"/>
                  </a:cubicBezTo>
                  <a:cubicBezTo>
                    <a:pt x="82" y="26"/>
                    <a:pt x="81" y="27"/>
                    <a:pt x="80" y="30"/>
                  </a:cubicBezTo>
                  <a:cubicBezTo>
                    <a:pt x="80" y="32"/>
                    <a:pt x="77" y="30"/>
                    <a:pt x="75" y="32"/>
                  </a:cubicBezTo>
                  <a:cubicBezTo>
                    <a:pt x="73" y="34"/>
                    <a:pt x="71" y="36"/>
                    <a:pt x="69" y="35"/>
                  </a:cubicBezTo>
                  <a:cubicBezTo>
                    <a:pt x="68" y="34"/>
                    <a:pt x="67" y="35"/>
                    <a:pt x="65" y="36"/>
                  </a:cubicBezTo>
                  <a:cubicBezTo>
                    <a:pt x="63" y="37"/>
                    <a:pt x="63" y="36"/>
                    <a:pt x="60" y="34"/>
                  </a:cubicBezTo>
                  <a:cubicBezTo>
                    <a:pt x="59" y="33"/>
                    <a:pt x="57" y="29"/>
                    <a:pt x="54" y="26"/>
                  </a:cubicBezTo>
                  <a:cubicBezTo>
                    <a:pt x="52" y="27"/>
                    <a:pt x="48" y="28"/>
                    <a:pt x="46" y="28"/>
                  </a:cubicBezTo>
                  <a:cubicBezTo>
                    <a:pt x="43" y="28"/>
                    <a:pt x="35" y="28"/>
                    <a:pt x="34" y="29"/>
                  </a:cubicBezTo>
                  <a:cubicBezTo>
                    <a:pt x="34" y="31"/>
                    <a:pt x="35" y="33"/>
                    <a:pt x="36" y="34"/>
                  </a:cubicBezTo>
                  <a:cubicBezTo>
                    <a:pt x="38" y="34"/>
                    <a:pt x="41" y="35"/>
                    <a:pt x="38" y="37"/>
                  </a:cubicBezTo>
                  <a:cubicBezTo>
                    <a:pt x="35" y="39"/>
                    <a:pt x="32" y="36"/>
                    <a:pt x="32" y="41"/>
                  </a:cubicBezTo>
                  <a:cubicBezTo>
                    <a:pt x="32" y="46"/>
                    <a:pt x="39" y="50"/>
                    <a:pt x="38" y="54"/>
                  </a:cubicBezTo>
                  <a:cubicBezTo>
                    <a:pt x="37" y="57"/>
                    <a:pt x="36" y="63"/>
                    <a:pt x="36" y="65"/>
                  </a:cubicBezTo>
                  <a:cubicBezTo>
                    <a:pt x="36" y="68"/>
                    <a:pt x="35" y="76"/>
                    <a:pt x="33" y="76"/>
                  </a:cubicBezTo>
                  <a:cubicBezTo>
                    <a:pt x="31" y="77"/>
                    <a:pt x="29" y="74"/>
                    <a:pt x="26" y="77"/>
                  </a:cubicBezTo>
                  <a:cubicBezTo>
                    <a:pt x="23" y="79"/>
                    <a:pt x="19" y="78"/>
                    <a:pt x="16" y="80"/>
                  </a:cubicBezTo>
                  <a:cubicBezTo>
                    <a:pt x="13" y="83"/>
                    <a:pt x="9" y="82"/>
                    <a:pt x="9" y="85"/>
                  </a:cubicBezTo>
                  <a:cubicBezTo>
                    <a:pt x="9" y="88"/>
                    <a:pt x="6" y="90"/>
                    <a:pt x="6" y="93"/>
                  </a:cubicBezTo>
                  <a:cubicBezTo>
                    <a:pt x="7" y="95"/>
                    <a:pt x="5" y="95"/>
                    <a:pt x="3" y="97"/>
                  </a:cubicBezTo>
                  <a:cubicBezTo>
                    <a:pt x="1" y="99"/>
                    <a:pt x="3" y="100"/>
                    <a:pt x="2" y="102"/>
                  </a:cubicBezTo>
                  <a:cubicBezTo>
                    <a:pt x="0" y="104"/>
                    <a:pt x="2" y="106"/>
                    <a:pt x="4" y="109"/>
                  </a:cubicBezTo>
                  <a:cubicBezTo>
                    <a:pt x="5" y="112"/>
                    <a:pt x="7" y="114"/>
                    <a:pt x="7" y="116"/>
                  </a:cubicBezTo>
                  <a:cubicBezTo>
                    <a:pt x="7" y="118"/>
                    <a:pt x="9" y="119"/>
                    <a:pt x="11" y="119"/>
                  </a:cubicBezTo>
                  <a:cubicBezTo>
                    <a:pt x="14" y="119"/>
                    <a:pt x="12" y="124"/>
                    <a:pt x="15" y="124"/>
                  </a:cubicBezTo>
                  <a:cubicBezTo>
                    <a:pt x="19" y="124"/>
                    <a:pt x="23" y="124"/>
                    <a:pt x="24" y="122"/>
                  </a:cubicBezTo>
                  <a:cubicBezTo>
                    <a:pt x="25" y="120"/>
                    <a:pt x="28" y="119"/>
                    <a:pt x="28" y="122"/>
                  </a:cubicBezTo>
                  <a:cubicBezTo>
                    <a:pt x="28" y="125"/>
                    <a:pt x="27" y="133"/>
                    <a:pt x="29" y="132"/>
                  </a:cubicBezTo>
                  <a:cubicBezTo>
                    <a:pt x="32" y="131"/>
                    <a:pt x="37" y="131"/>
                    <a:pt x="40" y="132"/>
                  </a:cubicBezTo>
                  <a:cubicBezTo>
                    <a:pt x="43" y="133"/>
                    <a:pt x="45" y="132"/>
                    <a:pt x="47" y="131"/>
                  </a:cubicBezTo>
                  <a:cubicBezTo>
                    <a:pt x="48" y="129"/>
                    <a:pt x="50" y="129"/>
                    <a:pt x="54" y="127"/>
                  </a:cubicBezTo>
                  <a:cubicBezTo>
                    <a:pt x="57" y="125"/>
                    <a:pt x="60" y="123"/>
                    <a:pt x="63" y="123"/>
                  </a:cubicBezTo>
                  <a:cubicBezTo>
                    <a:pt x="66" y="123"/>
                    <a:pt x="72" y="121"/>
                    <a:pt x="71" y="123"/>
                  </a:cubicBezTo>
                  <a:cubicBezTo>
                    <a:pt x="70" y="126"/>
                    <a:pt x="70" y="134"/>
                    <a:pt x="73" y="139"/>
                  </a:cubicBezTo>
                  <a:cubicBezTo>
                    <a:pt x="77" y="143"/>
                    <a:pt x="79" y="145"/>
                    <a:pt x="83" y="145"/>
                  </a:cubicBezTo>
                  <a:cubicBezTo>
                    <a:pt x="87" y="144"/>
                    <a:pt x="86" y="146"/>
                    <a:pt x="89" y="146"/>
                  </a:cubicBezTo>
                  <a:cubicBezTo>
                    <a:pt x="91" y="146"/>
                    <a:pt x="90" y="149"/>
                    <a:pt x="92" y="149"/>
                  </a:cubicBezTo>
                  <a:cubicBezTo>
                    <a:pt x="94" y="149"/>
                    <a:pt x="99" y="149"/>
                    <a:pt x="99" y="152"/>
                  </a:cubicBezTo>
                  <a:cubicBezTo>
                    <a:pt x="99" y="154"/>
                    <a:pt x="106" y="152"/>
                    <a:pt x="107" y="154"/>
                  </a:cubicBezTo>
                  <a:cubicBezTo>
                    <a:pt x="109" y="155"/>
                    <a:pt x="111" y="156"/>
                    <a:pt x="111" y="159"/>
                  </a:cubicBezTo>
                  <a:cubicBezTo>
                    <a:pt x="110" y="162"/>
                    <a:pt x="114" y="164"/>
                    <a:pt x="112" y="165"/>
                  </a:cubicBezTo>
                  <a:cubicBezTo>
                    <a:pt x="109" y="167"/>
                    <a:pt x="112" y="169"/>
                    <a:pt x="113" y="172"/>
                  </a:cubicBezTo>
                  <a:cubicBezTo>
                    <a:pt x="113" y="175"/>
                    <a:pt x="116" y="176"/>
                    <a:pt x="121" y="176"/>
                  </a:cubicBezTo>
                  <a:cubicBezTo>
                    <a:pt x="127" y="176"/>
                    <a:pt x="128" y="176"/>
                    <a:pt x="128" y="180"/>
                  </a:cubicBezTo>
                  <a:cubicBezTo>
                    <a:pt x="128" y="184"/>
                    <a:pt x="132" y="184"/>
                    <a:pt x="133" y="188"/>
                  </a:cubicBezTo>
                  <a:cubicBezTo>
                    <a:pt x="134" y="192"/>
                    <a:pt x="131" y="196"/>
                    <a:pt x="132" y="198"/>
                  </a:cubicBezTo>
                  <a:cubicBezTo>
                    <a:pt x="132" y="201"/>
                    <a:pt x="131" y="203"/>
                    <a:pt x="130" y="204"/>
                  </a:cubicBezTo>
                  <a:cubicBezTo>
                    <a:pt x="131" y="206"/>
                    <a:pt x="131" y="207"/>
                    <a:pt x="130" y="208"/>
                  </a:cubicBezTo>
                  <a:cubicBezTo>
                    <a:pt x="128" y="209"/>
                    <a:pt x="133" y="213"/>
                    <a:pt x="131" y="218"/>
                  </a:cubicBezTo>
                  <a:cubicBezTo>
                    <a:pt x="130" y="223"/>
                    <a:pt x="130" y="224"/>
                    <a:pt x="135" y="225"/>
                  </a:cubicBezTo>
                  <a:cubicBezTo>
                    <a:pt x="141" y="225"/>
                    <a:pt x="140" y="227"/>
                    <a:pt x="142" y="225"/>
                  </a:cubicBezTo>
                  <a:cubicBezTo>
                    <a:pt x="144" y="224"/>
                    <a:pt x="147" y="229"/>
                    <a:pt x="148" y="232"/>
                  </a:cubicBezTo>
                  <a:cubicBezTo>
                    <a:pt x="149" y="235"/>
                    <a:pt x="151" y="241"/>
                    <a:pt x="152" y="241"/>
                  </a:cubicBezTo>
                  <a:cubicBezTo>
                    <a:pt x="153" y="241"/>
                    <a:pt x="156" y="238"/>
                    <a:pt x="159" y="240"/>
                  </a:cubicBezTo>
                  <a:cubicBezTo>
                    <a:pt x="161" y="241"/>
                    <a:pt x="158" y="250"/>
                    <a:pt x="158" y="254"/>
                  </a:cubicBezTo>
                  <a:cubicBezTo>
                    <a:pt x="160" y="254"/>
                    <a:pt x="162" y="254"/>
                    <a:pt x="163" y="254"/>
                  </a:cubicBezTo>
                  <a:cubicBezTo>
                    <a:pt x="165" y="255"/>
                    <a:pt x="165" y="265"/>
                    <a:pt x="165" y="267"/>
                  </a:cubicBezTo>
                  <a:cubicBezTo>
                    <a:pt x="164" y="268"/>
                    <a:pt x="158" y="270"/>
                    <a:pt x="155" y="272"/>
                  </a:cubicBezTo>
                  <a:cubicBezTo>
                    <a:pt x="152" y="274"/>
                    <a:pt x="144" y="281"/>
                    <a:pt x="141" y="287"/>
                  </a:cubicBezTo>
                  <a:cubicBezTo>
                    <a:pt x="139" y="290"/>
                    <a:pt x="136" y="293"/>
                    <a:pt x="134" y="295"/>
                  </a:cubicBezTo>
                  <a:cubicBezTo>
                    <a:pt x="135" y="295"/>
                    <a:pt x="136" y="295"/>
                    <a:pt x="136" y="295"/>
                  </a:cubicBezTo>
                  <a:cubicBezTo>
                    <a:pt x="138" y="294"/>
                    <a:pt x="140" y="294"/>
                    <a:pt x="143" y="297"/>
                  </a:cubicBezTo>
                  <a:cubicBezTo>
                    <a:pt x="146" y="301"/>
                    <a:pt x="146" y="303"/>
                    <a:pt x="147" y="303"/>
                  </a:cubicBezTo>
                  <a:cubicBezTo>
                    <a:pt x="148" y="303"/>
                    <a:pt x="149" y="299"/>
                    <a:pt x="151" y="302"/>
                  </a:cubicBezTo>
                  <a:cubicBezTo>
                    <a:pt x="153" y="305"/>
                    <a:pt x="159" y="307"/>
                    <a:pt x="160" y="309"/>
                  </a:cubicBezTo>
                  <a:cubicBezTo>
                    <a:pt x="161" y="310"/>
                    <a:pt x="166" y="311"/>
                    <a:pt x="166" y="315"/>
                  </a:cubicBezTo>
                  <a:cubicBezTo>
                    <a:pt x="166" y="318"/>
                    <a:pt x="164" y="323"/>
                    <a:pt x="166" y="327"/>
                  </a:cubicBezTo>
                  <a:cubicBezTo>
                    <a:pt x="168" y="326"/>
                    <a:pt x="169" y="325"/>
                    <a:pt x="170" y="32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" name="Freeform 126">
              <a:extLst>
                <a:ext uri="{FF2B5EF4-FFF2-40B4-BE49-F238E27FC236}">
                  <a16:creationId xmlns:a16="http://schemas.microsoft.com/office/drawing/2014/main" id="{35791E2B-13F1-4F0D-BDA5-EB962D840B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56495" y="1693331"/>
              <a:ext cx="2040510" cy="1572602"/>
            </a:xfrm>
            <a:custGeom>
              <a:avLst/>
              <a:gdLst>
                <a:gd name="T0" fmla="*/ 147 w 717"/>
                <a:gd name="T1" fmla="*/ 487 h 552"/>
                <a:gd name="T2" fmla="*/ 135 w 717"/>
                <a:gd name="T3" fmla="*/ 162 h 552"/>
                <a:gd name="T4" fmla="*/ 276 w 717"/>
                <a:gd name="T5" fmla="*/ 179 h 552"/>
                <a:gd name="T6" fmla="*/ 183 w 717"/>
                <a:gd name="T7" fmla="*/ 192 h 552"/>
                <a:gd name="T8" fmla="*/ 276 w 717"/>
                <a:gd name="T9" fmla="*/ 239 h 552"/>
                <a:gd name="T10" fmla="*/ 169 w 717"/>
                <a:gd name="T11" fmla="*/ 138 h 552"/>
                <a:gd name="T12" fmla="*/ 149 w 717"/>
                <a:gd name="T13" fmla="*/ 132 h 552"/>
                <a:gd name="T14" fmla="*/ 264 w 717"/>
                <a:gd name="T15" fmla="*/ 152 h 552"/>
                <a:gd name="T16" fmla="*/ 212 w 717"/>
                <a:gd name="T17" fmla="*/ 103 h 552"/>
                <a:gd name="T18" fmla="*/ 295 w 717"/>
                <a:gd name="T19" fmla="*/ 85 h 552"/>
                <a:gd name="T20" fmla="*/ 297 w 717"/>
                <a:gd name="T21" fmla="*/ 115 h 552"/>
                <a:gd name="T22" fmla="*/ 300 w 717"/>
                <a:gd name="T23" fmla="*/ 132 h 552"/>
                <a:gd name="T24" fmla="*/ 387 w 717"/>
                <a:gd name="T25" fmla="*/ 105 h 552"/>
                <a:gd name="T26" fmla="*/ 351 w 717"/>
                <a:gd name="T27" fmla="*/ 166 h 552"/>
                <a:gd name="T28" fmla="*/ 490 w 717"/>
                <a:gd name="T29" fmla="*/ 157 h 552"/>
                <a:gd name="T30" fmla="*/ 414 w 717"/>
                <a:gd name="T31" fmla="*/ 108 h 552"/>
                <a:gd name="T32" fmla="*/ 427 w 717"/>
                <a:gd name="T33" fmla="*/ 60 h 552"/>
                <a:gd name="T34" fmla="*/ 419 w 717"/>
                <a:gd name="T35" fmla="*/ 47 h 552"/>
                <a:gd name="T36" fmla="*/ 453 w 717"/>
                <a:gd name="T37" fmla="*/ 86 h 552"/>
                <a:gd name="T38" fmla="*/ 498 w 717"/>
                <a:gd name="T39" fmla="*/ 129 h 552"/>
                <a:gd name="T40" fmla="*/ 567 w 717"/>
                <a:gd name="T41" fmla="*/ 62 h 552"/>
                <a:gd name="T42" fmla="*/ 542 w 717"/>
                <a:gd name="T43" fmla="*/ 7 h 552"/>
                <a:gd name="T44" fmla="*/ 406 w 717"/>
                <a:gd name="T45" fmla="*/ 33 h 552"/>
                <a:gd name="T46" fmla="*/ 445 w 717"/>
                <a:gd name="T47" fmla="*/ 314 h 552"/>
                <a:gd name="T48" fmla="*/ 590 w 717"/>
                <a:gd name="T49" fmla="*/ 243 h 552"/>
                <a:gd name="T50" fmla="*/ 532 w 717"/>
                <a:gd name="T51" fmla="*/ 194 h 552"/>
                <a:gd name="T52" fmla="*/ 445 w 717"/>
                <a:gd name="T53" fmla="*/ 179 h 552"/>
                <a:gd name="T54" fmla="*/ 503 w 717"/>
                <a:gd name="T55" fmla="*/ 220 h 552"/>
                <a:gd name="T56" fmla="*/ 525 w 717"/>
                <a:gd name="T57" fmla="*/ 292 h 552"/>
                <a:gd name="T58" fmla="*/ 606 w 717"/>
                <a:gd name="T59" fmla="*/ 299 h 552"/>
                <a:gd name="T60" fmla="*/ 487 w 717"/>
                <a:gd name="T61" fmla="*/ 172 h 552"/>
                <a:gd name="T62" fmla="*/ 687 w 717"/>
                <a:gd name="T63" fmla="*/ 458 h 552"/>
                <a:gd name="T64" fmla="*/ 79 w 717"/>
                <a:gd name="T65" fmla="*/ 449 h 552"/>
                <a:gd name="T66" fmla="*/ 586 w 717"/>
                <a:gd name="T67" fmla="*/ 490 h 552"/>
                <a:gd name="T68" fmla="*/ 687 w 717"/>
                <a:gd name="T69" fmla="*/ 434 h 552"/>
                <a:gd name="T70" fmla="*/ 639 w 717"/>
                <a:gd name="T71" fmla="*/ 400 h 552"/>
                <a:gd name="T72" fmla="*/ 602 w 717"/>
                <a:gd name="T73" fmla="*/ 377 h 552"/>
                <a:gd name="T74" fmla="*/ 544 w 717"/>
                <a:gd name="T75" fmla="*/ 330 h 552"/>
                <a:gd name="T76" fmla="*/ 519 w 717"/>
                <a:gd name="T77" fmla="*/ 387 h 552"/>
                <a:gd name="T78" fmla="*/ 475 w 717"/>
                <a:gd name="T79" fmla="*/ 441 h 552"/>
                <a:gd name="T80" fmla="*/ 384 w 717"/>
                <a:gd name="T81" fmla="*/ 375 h 552"/>
                <a:gd name="T82" fmla="*/ 413 w 717"/>
                <a:gd name="T83" fmla="*/ 307 h 552"/>
                <a:gd name="T84" fmla="*/ 463 w 717"/>
                <a:gd name="T85" fmla="*/ 276 h 552"/>
                <a:gd name="T86" fmla="*/ 454 w 717"/>
                <a:gd name="T87" fmla="*/ 242 h 552"/>
                <a:gd name="T88" fmla="*/ 414 w 717"/>
                <a:gd name="T89" fmla="*/ 245 h 552"/>
                <a:gd name="T90" fmla="*/ 383 w 717"/>
                <a:gd name="T91" fmla="*/ 194 h 552"/>
                <a:gd name="T92" fmla="*/ 369 w 717"/>
                <a:gd name="T93" fmla="*/ 208 h 552"/>
                <a:gd name="T94" fmla="*/ 362 w 717"/>
                <a:gd name="T95" fmla="*/ 260 h 552"/>
                <a:gd name="T96" fmla="*/ 351 w 717"/>
                <a:gd name="T97" fmla="*/ 249 h 552"/>
                <a:gd name="T98" fmla="*/ 285 w 717"/>
                <a:gd name="T99" fmla="*/ 249 h 552"/>
                <a:gd name="T100" fmla="*/ 191 w 717"/>
                <a:gd name="T101" fmla="*/ 242 h 552"/>
                <a:gd name="T102" fmla="*/ 69 w 717"/>
                <a:gd name="T103" fmla="*/ 243 h 552"/>
                <a:gd name="T104" fmla="*/ 34 w 717"/>
                <a:gd name="T105" fmla="*/ 243 h 552"/>
                <a:gd name="T106" fmla="*/ 91 w 717"/>
                <a:gd name="T107" fmla="*/ 420 h 552"/>
                <a:gd name="T108" fmla="*/ 130 w 717"/>
                <a:gd name="T109" fmla="*/ 470 h 552"/>
                <a:gd name="T110" fmla="*/ 444 w 717"/>
                <a:gd name="T111" fmla="*/ 492 h 552"/>
                <a:gd name="T112" fmla="*/ 500 w 717"/>
                <a:gd name="T113" fmla="*/ 546 h 552"/>
                <a:gd name="T114" fmla="*/ 618 w 717"/>
                <a:gd name="T115" fmla="*/ 515 h 552"/>
                <a:gd name="T116" fmla="*/ 173 w 717"/>
                <a:gd name="T117" fmla="*/ 290 h 552"/>
                <a:gd name="T118" fmla="*/ 172 w 717"/>
                <a:gd name="T119" fmla="*/ 280 h 552"/>
                <a:gd name="T120" fmla="*/ 359 w 717"/>
                <a:gd name="T121" fmla="*/ 468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17" h="552">
                  <a:moveTo>
                    <a:pt x="142" y="484"/>
                  </a:moveTo>
                  <a:cubicBezTo>
                    <a:pt x="139" y="482"/>
                    <a:pt x="133" y="482"/>
                    <a:pt x="132" y="480"/>
                  </a:cubicBezTo>
                  <a:cubicBezTo>
                    <a:pt x="131" y="478"/>
                    <a:pt x="126" y="469"/>
                    <a:pt x="123" y="469"/>
                  </a:cubicBezTo>
                  <a:cubicBezTo>
                    <a:pt x="120" y="470"/>
                    <a:pt x="116" y="470"/>
                    <a:pt x="112" y="467"/>
                  </a:cubicBezTo>
                  <a:cubicBezTo>
                    <a:pt x="109" y="464"/>
                    <a:pt x="106" y="464"/>
                    <a:pt x="104" y="466"/>
                  </a:cubicBezTo>
                  <a:cubicBezTo>
                    <a:pt x="101" y="467"/>
                    <a:pt x="107" y="468"/>
                    <a:pt x="106" y="470"/>
                  </a:cubicBezTo>
                  <a:cubicBezTo>
                    <a:pt x="106" y="471"/>
                    <a:pt x="108" y="472"/>
                    <a:pt x="110" y="472"/>
                  </a:cubicBezTo>
                  <a:cubicBezTo>
                    <a:pt x="112" y="472"/>
                    <a:pt x="114" y="476"/>
                    <a:pt x="116" y="476"/>
                  </a:cubicBezTo>
                  <a:cubicBezTo>
                    <a:pt x="118" y="477"/>
                    <a:pt x="119" y="480"/>
                    <a:pt x="121" y="480"/>
                  </a:cubicBezTo>
                  <a:cubicBezTo>
                    <a:pt x="124" y="480"/>
                    <a:pt x="124" y="483"/>
                    <a:pt x="125" y="484"/>
                  </a:cubicBezTo>
                  <a:cubicBezTo>
                    <a:pt x="127" y="486"/>
                    <a:pt x="129" y="485"/>
                    <a:pt x="129" y="486"/>
                  </a:cubicBezTo>
                  <a:cubicBezTo>
                    <a:pt x="129" y="488"/>
                    <a:pt x="132" y="489"/>
                    <a:pt x="133" y="491"/>
                  </a:cubicBezTo>
                  <a:cubicBezTo>
                    <a:pt x="138" y="491"/>
                    <a:pt x="142" y="492"/>
                    <a:pt x="146" y="491"/>
                  </a:cubicBezTo>
                  <a:cubicBezTo>
                    <a:pt x="146" y="490"/>
                    <a:pt x="146" y="488"/>
                    <a:pt x="147" y="487"/>
                  </a:cubicBezTo>
                  <a:cubicBezTo>
                    <a:pt x="148" y="485"/>
                    <a:pt x="144" y="487"/>
                    <a:pt x="142" y="484"/>
                  </a:cubicBezTo>
                  <a:close/>
                  <a:moveTo>
                    <a:pt x="135" y="201"/>
                  </a:moveTo>
                  <a:cubicBezTo>
                    <a:pt x="142" y="202"/>
                    <a:pt x="143" y="214"/>
                    <a:pt x="147" y="214"/>
                  </a:cubicBezTo>
                  <a:cubicBezTo>
                    <a:pt x="150" y="214"/>
                    <a:pt x="148" y="210"/>
                    <a:pt x="152" y="210"/>
                  </a:cubicBezTo>
                  <a:cubicBezTo>
                    <a:pt x="157" y="210"/>
                    <a:pt x="156" y="208"/>
                    <a:pt x="160" y="208"/>
                  </a:cubicBezTo>
                  <a:cubicBezTo>
                    <a:pt x="164" y="208"/>
                    <a:pt x="168" y="207"/>
                    <a:pt x="168" y="202"/>
                  </a:cubicBezTo>
                  <a:cubicBezTo>
                    <a:pt x="168" y="197"/>
                    <a:pt x="171" y="195"/>
                    <a:pt x="175" y="194"/>
                  </a:cubicBezTo>
                  <a:cubicBezTo>
                    <a:pt x="180" y="193"/>
                    <a:pt x="176" y="188"/>
                    <a:pt x="182" y="186"/>
                  </a:cubicBezTo>
                  <a:cubicBezTo>
                    <a:pt x="188" y="185"/>
                    <a:pt x="205" y="178"/>
                    <a:pt x="208" y="176"/>
                  </a:cubicBezTo>
                  <a:cubicBezTo>
                    <a:pt x="210" y="173"/>
                    <a:pt x="204" y="171"/>
                    <a:pt x="198" y="167"/>
                  </a:cubicBezTo>
                  <a:cubicBezTo>
                    <a:pt x="191" y="163"/>
                    <a:pt x="186" y="162"/>
                    <a:pt x="181" y="165"/>
                  </a:cubicBezTo>
                  <a:cubicBezTo>
                    <a:pt x="176" y="168"/>
                    <a:pt x="180" y="161"/>
                    <a:pt x="176" y="163"/>
                  </a:cubicBezTo>
                  <a:cubicBezTo>
                    <a:pt x="172" y="165"/>
                    <a:pt x="162" y="160"/>
                    <a:pt x="160" y="158"/>
                  </a:cubicBezTo>
                  <a:cubicBezTo>
                    <a:pt x="159" y="157"/>
                    <a:pt x="139" y="162"/>
                    <a:pt x="135" y="162"/>
                  </a:cubicBezTo>
                  <a:cubicBezTo>
                    <a:pt x="130" y="162"/>
                    <a:pt x="135" y="167"/>
                    <a:pt x="138" y="170"/>
                  </a:cubicBezTo>
                  <a:cubicBezTo>
                    <a:pt x="142" y="172"/>
                    <a:pt x="130" y="180"/>
                    <a:pt x="133" y="182"/>
                  </a:cubicBezTo>
                  <a:cubicBezTo>
                    <a:pt x="135" y="184"/>
                    <a:pt x="130" y="188"/>
                    <a:pt x="125" y="194"/>
                  </a:cubicBezTo>
                  <a:cubicBezTo>
                    <a:pt x="120" y="200"/>
                    <a:pt x="129" y="199"/>
                    <a:pt x="135" y="201"/>
                  </a:cubicBezTo>
                  <a:close/>
                  <a:moveTo>
                    <a:pt x="314" y="230"/>
                  </a:moveTo>
                  <a:cubicBezTo>
                    <a:pt x="316" y="228"/>
                    <a:pt x="325" y="235"/>
                    <a:pt x="325" y="230"/>
                  </a:cubicBezTo>
                  <a:cubicBezTo>
                    <a:pt x="326" y="224"/>
                    <a:pt x="315" y="222"/>
                    <a:pt x="311" y="219"/>
                  </a:cubicBezTo>
                  <a:cubicBezTo>
                    <a:pt x="307" y="216"/>
                    <a:pt x="305" y="218"/>
                    <a:pt x="298" y="213"/>
                  </a:cubicBezTo>
                  <a:cubicBezTo>
                    <a:pt x="291" y="208"/>
                    <a:pt x="300" y="205"/>
                    <a:pt x="295" y="201"/>
                  </a:cubicBezTo>
                  <a:cubicBezTo>
                    <a:pt x="290" y="197"/>
                    <a:pt x="288" y="187"/>
                    <a:pt x="292" y="183"/>
                  </a:cubicBezTo>
                  <a:cubicBezTo>
                    <a:pt x="295" y="179"/>
                    <a:pt x="299" y="174"/>
                    <a:pt x="293" y="172"/>
                  </a:cubicBezTo>
                  <a:cubicBezTo>
                    <a:pt x="286" y="169"/>
                    <a:pt x="276" y="174"/>
                    <a:pt x="277" y="175"/>
                  </a:cubicBezTo>
                  <a:cubicBezTo>
                    <a:pt x="278" y="177"/>
                    <a:pt x="287" y="182"/>
                    <a:pt x="287" y="184"/>
                  </a:cubicBezTo>
                  <a:cubicBezTo>
                    <a:pt x="287" y="186"/>
                    <a:pt x="279" y="178"/>
                    <a:pt x="276" y="179"/>
                  </a:cubicBezTo>
                  <a:cubicBezTo>
                    <a:pt x="273" y="181"/>
                    <a:pt x="270" y="176"/>
                    <a:pt x="267" y="179"/>
                  </a:cubicBezTo>
                  <a:cubicBezTo>
                    <a:pt x="265" y="183"/>
                    <a:pt x="271" y="195"/>
                    <a:pt x="273" y="199"/>
                  </a:cubicBezTo>
                  <a:cubicBezTo>
                    <a:pt x="275" y="203"/>
                    <a:pt x="271" y="203"/>
                    <a:pt x="268" y="203"/>
                  </a:cubicBezTo>
                  <a:cubicBezTo>
                    <a:pt x="265" y="204"/>
                    <a:pt x="265" y="193"/>
                    <a:pt x="262" y="189"/>
                  </a:cubicBezTo>
                  <a:cubicBezTo>
                    <a:pt x="259" y="185"/>
                    <a:pt x="247" y="181"/>
                    <a:pt x="247" y="184"/>
                  </a:cubicBezTo>
                  <a:cubicBezTo>
                    <a:pt x="246" y="187"/>
                    <a:pt x="254" y="187"/>
                    <a:pt x="253" y="190"/>
                  </a:cubicBezTo>
                  <a:cubicBezTo>
                    <a:pt x="252" y="194"/>
                    <a:pt x="247" y="188"/>
                    <a:pt x="244" y="191"/>
                  </a:cubicBezTo>
                  <a:cubicBezTo>
                    <a:pt x="240" y="194"/>
                    <a:pt x="240" y="192"/>
                    <a:pt x="241" y="189"/>
                  </a:cubicBezTo>
                  <a:cubicBezTo>
                    <a:pt x="242" y="186"/>
                    <a:pt x="235" y="182"/>
                    <a:pt x="228" y="183"/>
                  </a:cubicBezTo>
                  <a:cubicBezTo>
                    <a:pt x="221" y="184"/>
                    <a:pt x="225" y="189"/>
                    <a:pt x="223" y="190"/>
                  </a:cubicBezTo>
                  <a:cubicBezTo>
                    <a:pt x="221" y="192"/>
                    <a:pt x="210" y="189"/>
                    <a:pt x="217" y="188"/>
                  </a:cubicBezTo>
                  <a:cubicBezTo>
                    <a:pt x="224" y="187"/>
                    <a:pt x="221" y="183"/>
                    <a:pt x="218" y="179"/>
                  </a:cubicBezTo>
                  <a:cubicBezTo>
                    <a:pt x="216" y="175"/>
                    <a:pt x="209" y="179"/>
                    <a:pt x="198" y="183"/>
                  </a:cubicBezTo>
                  <a:cubicBezTo>
                    <a:pt x="187" y="187"/>
                    <a:pt x="182" y="192"/>
                    <a:pt x="183" y="192"/>
                  </a:cubicBezTo>
                  <a:cubicBezTo>
                    <a:pt x="185" y="192"/>
                    <a:pt x="185" y="194"/>
                    <a:pt x="181" y="198"/>
                  </a:cubicBezTo>
                  <a:cubicBezTo>
                    <a:pt x="176" y="201"/>
                    <a:pt x="181" y="204"/>
                    <a:pt x="185" y="204"/>
                  </a:cubicBezTo>
                  <a:cubicBezTo>
                    <a:pt x="189" y="204"/>
                    <a:pt x="185" y="208"/>
                    <a:pt x="188" y="208"/>
                  </a:cubicBezTo>
                  <a:cubicBezTo>
                    <a:pt x="190" y="209"/>
                    <a:pt x="203" y="203"/>
                    <a:pt x="207" y="206"/>
                  </a:cubicBezTo>
                  <a:cubicBezTo>
                    <a:pt x="210" y="208"/>
                    <a:pt x="186" y="210"/>
                    <a:pt x="186" y="214"/>
                  </a:cubicBezTo>
                  <a:cubicBezTo>
                    <a:pt x="186" y="218"/>
                    <a:pt x="199" y="221"/>
                    <a:pt x="209" y="219"/>
                  </a:cubicBezTo>
                  <a:cubicBezTo>
                    <a:pt x="219" y="217"/>
                    <a:pt x="237" y="220"/>
                    <a:pt x="237" y="223"/>
                  </a:cubicBezTo>
                  <a:cubicBezTo>
                    <a:pt x="237" y="225"/>
                    <a:pt x="225" y="225"/>
                    <a:pt x="216" y="224"/>
                  </a:cubicBezTo>
                  <a:cubicBezTo>
                    <a:pt x="207" y="224"/>
                    <a:pt x="192" y="227"/>
                    <a:pt x="193" y="230"/>
                  </a:cubicBezTo>
                  <a:cubicBezTo>
                    <a:pt x="193" y="233"/>
                    <a:pt x="194" y="233"/>
                    <a:pt x="204" y="237"/>
                  </a:cubicBezTo>
                  <a:cubicBezTo>
                    <a:pt x="213" y="241"/>
                    <a:pt x="222" y="235"/>
                    <a:pt x="222" y="241"/>
                  </a:cubicBezTo>
                  <a:cubicBezTo>
                    <a:pt x="222" y="247"/>
                    <a:pt x="227" y="249"/>
                    <a:pt x="240" y="249"/>
                  </a:cubicBezTo>
                  <a:cubicBezTo>
                    <a:pt x="252" y="249"/>
                    <a:pt x="258" y="243"/>
                    <a:pt x="264" y="244"/>
                  </a:cubicBezTo>
                  <a:cubicBezTo>
                    <a:pt x="270" y="244"/>
                    <a:pt x="273" y="243"/>
                    <a:pt x="276" y="239"/>
                  </a:cubicBezTo>
                  <a:cubicBezTo>
                    <a:pt x="278" y="234"/>
                    <a:pt x="281" y="237"/>
                    <a:pt x="282" y="239"/>
                  </a:cubicBezTo>
                  <a:cubicBezTo>
                    <a:pt x="282" y="241"/>
                    <a:pt x="290" y="241"/>
                    <a:pt x="292" y="243"/>
                  </a:cubicBezTo>
                  <a:cubicBezTo>
                    <a:pt x="297" y="247"/>
                    <a:pt x="312" y="246"/>
                    <a:pt x="317" y="243"/>
                  </a:cubicBezTo>
                  <a:cubicBezTo>
                    <a:pt x="323" y="240"/>
                    <a:pt x="315" y="232"/>
                    <a:pt x="312" y="236"/>
                  </a:cubicBezTo>
                  <a:cubicBezTo>
                    <a:pt x="309" y="239"/>
                    <a:pt x="307" y="237"/>
                    <a:pt x="306" y="235"/>
                  </a:cubicBezTo>
                  <a:cubicBezTo>
                    <a:pt x="305" y="234"/>
                    <a:pt x="312" y="233"/>
                    <a:pt x="314" y="230"/>
                  </a:cubicBezTo>
                  <a:close/>
                  <a:moveTo>
                    <a:pt x="178" y="142"/>
                  </a:moveTo>
                  <a:cubicBezTo>
                    <a:pt x="185" y="143"/>
                    <a:pt x="191" y="137"/>
                    <a:pt x="191" y="134"/>
                  </a:cubicBezTo>
                  <a:cubicBezTo>
                    <a:pt x="190" y="131"/>
                    <a:pt x="175" y="142"/>
                    <a:pt x="178" y="142"/>
                  </a:cubicBezTo>
                  <a:close/>
                  <a:moveTo>
                    <a:pt x="149" y="132"/>
                  </a:moveTo>
                  <a:cubicBezTo>
                    <a:pt x="151" y="133"/>
                    <a:pt x="149" y="138"/>
                    <a:pt x="152" y="137"/>
                  </a:cubicBezTo>
                  <a:cubicBezTo>
                    <a:pt x="154" y="136"/>
                    <a:pt x="155" y="135"/>
                    <a:pt x="157" y="136"/>
                  </a:cubicBezTo>
                  <a:cubicBezTo>
                    <a:pt x="161" y="137"/>
                    <a:pt x="162" y="134"/>
                    <a:pt x="164" y="132"/>
                  </a:cubicBezTo>
                  <a:cubicBezTo>
                    <a:pt x="165" y="130"/>
                    <a:pt x="165" y="138"/>
                    <a:pt x="169" y="138"/>
                  </a:cubicBezTo>
                  <a:cubicBezTo>
                    <a:pt x="173" y="138"/>
                    <a:pt x="173" y="130"/>
                    <a:pt x="176" y="132"/>
                  </a:cubicBezTo>
                  <a:cubicBezTo>
                    <a:pt x="180" y="135"/>
                    <a:pt x="181" y="131"/>
                    <a:pt x="181" y="129"/>
                  </a:cubicBezTo>
                  <a:cubicBezTo>
                    <a:pt x="182" y="126"/>
                    <a:pt x="182" y="122"/>
                    <a:pt x="186" y="121"/>
                  </a:cubicBezTo>
                  <a:cubicBezTo>
                    <a:pt x="190" y="121"/>
                    <a:pt x="187" y="125"/>
                    <a:pt x="189" y="128"/>
                  </a:cubicBezTo>
                  <a:cubicBezTo>
                    <a:pt x="191" y="133"/>
                    <a:pt x="196" y="129"/>
                    <a:pt x="196" y="127"/>
                  </a:cubicBezTo>
                  <a:cubicBezTo>
                    <a:pt x="196" y="124"/>
                    <a:pt x="203" y="126"/>
                    <a:pt x="203" y="123"/>
                  </a:cubicBezTo>
                  <a:cubicBezTo>
                    <a:pt x="202" y="121"/>
                    <a:pt x="204" y="120"/>
                    <a:pt x="203" y="117"/>
                  </a:cubicBezTo>
                  <a:cubicBezTo>
                    <a:pt x="201" y="115"/>
                    <a:pt x="205" y="115"/>
                    <a:pt x="208" y="113"/>
                  </a:cubicBezTo>
                  <a:cubicBezTo>
                    <a:pt x="210" y="111"/>
                    <a:pt x="205" y="113"/>
                    <a:pt x="201" y="110"/>
                  </a:cubicBezTo>
                  <a:cubicBezTo>
                    <a:pt x="198" y="106"/>
                    <a:pt x="196" y="111"/>
                    <a:pt x="196" y="113"/>
                  </a:cubicBezTo>
                  <a:cubicBezTo>
                    <a:pt x="196" y="115"/>
                    <a:pt x="189" y="113"/>
                    <a:pt x="185" y="112"/>
                  </a:cubicBezTo>
                  <a:cubicBezTo>
                    <a:pt x="181" y="110"/>
                    <a:pt x="176" y="116"/>
                    <a:pt x="171" y="119"/>
                  </a:cubicBezTo>
                  <a:cubicBezTo>
                    <a:pt x="165" y="122"/>
                    <a:pt x="165" y="127"/>
                    <a:pt x="159" y="127"/>
                  </a:cubicBezTo>
                  <a:cubicBezTo>
                    <a:pt x="154" y="126"/>
                    <a:pt x="146" y="131"/>
                    <a:pt x="149" y="132"/>
                  </a:cubicBezTo>
                  <a:close/>
                  <a:moveTo>
                    <a:pt x="204" y="131"/>
                  </a:moveTo>
                  <a:cubicBezTo>
                    <a:pt x="199" y="131"/>
                    <a:pt x="200" y="136"/>
                    <a:pt x="205" y="136"/>
                  </a:cubicBezTo>
                  <a:cubicBezTo>
                    <a:pt x="211" y="136"/>
                    <a:pt x="213" y="138"/>
                    <a:pt x="205" y="137"/>
                  </a:cubicBezTo>
                  <a:cubicBezTo>
                    <a:pt x="196" y="137"/>
                    <a:pt x="193" y="144"/>
                    <a:pt x="199" y="143"/>
                  </a:cubicBezTo>
                  <a:cubicBezTo>
                    <a:pt x="204" y="141"/>
                    <a:pt x="211" y="141"/>
                    <a:pt x="207" y="143"/>
                  </a:cubicBezTo>
                  <a:cubicBezTo>
                    <a:pt x="203" y="144"/>
                    <a:pt x="191" y="145"/>
                    <a:pt x="193" y="147"/>
                  </a:cubicBezTo>
                  <a:cubicBezTo>
                    <a:pt x="194" y="149"/>
                    <a:pt x="198" y="148"/>
                    <a:pt x="203" y="150"/>
                  </a:cubicBezTo>
                  <a:cubicBezTo>
                    <a:pt x="208" y="152"/>
                    <a:pt x="210" y="153"/>
                    <a:pt x="214" y="149"/>
                  </a:cubicBezTo>
                  <a:cubicBezTo>
                    <a:pt x="218" y="145"/>
                    <a:pt x="222" y="141"/>
                    <a:pt x="220" y="147"/>
                  </a:cubicBezTo>
                  <a:cubicBezTo>
                    <a:pt x="219" y="152"/>
                    <a:pt x="226" y="148"/>
                    <a:pt x="236" y="148"/>
                  </a:cubicBezTo>
                  <a:cubicBezTo>
                    <a:pt x="245" y="147"/>
                    <a:pt x="234" y="153"/>
                    <a:pt x="224" y="154"/>
                  </a:cubicBezTo>
                  <a:cubicBezTo>
                    <a:pt x="214" y="155"/>
                    <a:pt x="216" y="160"/>
                    <a:pt x="224" y="162"/>
                  </a:cubicBezTo>
                  <a:cubicBezTo>
                    <a:pt x="231" y="163"/>
                    <a:pt x="248" y="157"/>
                    <a:pt x="252" y="153"/>
                  </a:cubicBezTo>
                  <a:cubicBezTo>
                    <a:pt x="256" y="149"/>
                    <a:pt x="260" y="155"/>
                    <a:pt x="264" y="152"/>
                  </a:cubicBezTo>
                  <a:cubicBezTo>
                    <a:pt x="267" y="149"/>
                    <a:pt x="275" y="152"/>
                    <a:pt x="282" y="151"/>
                  </a:cubicBezTo>
                  <a:cubicBezTo>
                    <a:pt x="288" y="149"/>
                    <a:pt x="290" y="137"/>
                    <a:pt x="285" y="134"/>
                  </a:cubicBezTo>
                  <a:cubicBezTo>
                    <a:pt x="280" y="132"/>
                    <a:pt x="280" y="137"/>
                    <a:pt x="276" y="138"/>
                  </a:cubicBezTo>
                  <a:cubicBezTo>
                    <a:pt x="272" y="138"/>
                    <a:pt x="270" y="133"/>
                    <a:pt x="266" y="130"/>
                  </a:cubicBezTo>
                  <a:cubicBezTo>
                    <a:pt x="263" y="127"/>
                    <a:pt x="265" y="121"/>
                    <a:pt x="261" y="122"/>
                  </a:cubicBezTo>
                  <a:cubicBezTo>
                    <a:pt x="256" y="122"/>
                    <a:pt x="246" y="130"/>
                    <a:pt x="252" y="131"/>
                  </a:cubicBezTo>
                  <a:cubicBezTo>
                    <a:pt x="258" y="131"/>
                    <a:pt x="256" y="134"/>
                    <a:pt x="253" y="136"/>
                  </a:cubicBezTo>
                  <a:cubicBezTo>
                    <a:pt x="250" y="137"/>
                    <a:pt x="260" y="140"/>
                    <a:pt x="259" y="142"/>
                  </a:cubicBezTo>
                  <a:cubicBezTo>
                    <a:pt x="257" y="144"/>
                    <a:pt x="241" y="142"/>
                    <a:pt x="240" y="139"/>
                  </a:cubicBezTo>
                  <a:cubicBezTo>
                    <a:pt x="240" y="135"/>
                    <a:pt x="227" y="129"/>
                    <a:pt x="221" y="130"/>
                  </a:cubicBezTo>
                  <a:cubicBezTo>
                    <a:pt x="216" y="132"/>
                    <a:pt x="218" y="126"/>
                    <a:pt x="213" y="126"/>
                  </a:cubicBezTo>
                  <a:cubicBezTo>
                    <a:pt x="208" y="125"/>
                    <a:pt x="209" y="130"/>
                    <a:pt x="204" y="131"/>
                  </a:cubicBezTo>
                  <a:close/>
                  <a:moveTo>
                    <a:pt x="223" y="105"/>
                  </a:moveTo>
                  <a:cubicBezTo>
                    <a:pt x="225" y="101"/>
                    <a:pt x="211" y="101"/>
                    <a:pt x="212" y="103"/>
                  </a:cubicBezTo>
                  <a:cubicBezTo>
                    <a:pt x="215" y="106"/>
                    <a:pt x="221" y="109"/>
                    <a:pt x="223" y="105"/>
                  </a:cubicBezTo>
                  <a:close/>
                  <a:moveTo>
                    <a:pt x="252" y="103"/>
                  </a:moveTo>
                  <a:cubicBezTo>
                    <a:pt x="257" y="102"/>
                    <a:pt x="255" y="99"/>
                    <a:pt x="247" y="100"/>
                  </a:cubicBezTo>
                  <a:cubicBezTo>
                    <a:pt x="240" y="101"/>
                    <a:pt x="227" y="101"/>
                    <a:pt x="227" y="106"/>
                  </a:cubicBezTo>
                  <a:cubicBezTo>
                    <a:pt x="227" y="111"/>
                    <a:pt x="230" y="113"/>
                    <a:pt x="238" y="113"/>
                  </a:cubicBezTo>
                  <a:cubicBezTo>
                    <a:pt x="246" y="114"/>
                    <a:pt x="253" y="106"/>
                    <a:pt x="249" y="106"/>
                  </a:cubicBezTo>
                  <a:cubicBezTo>
                    <a:pt x="245" y="106"/>
                    <a:pt x="248" y="104"/>
                    <a:pt x="252" y="103"/>
                  </a:cubicBezTo>
                  <a:close/>
                  <a:moveTo>
                    <a:pt x="235" y="96"/>
                  </a:moveTo>
                  <a:cubicBezTo>
                    <a:pt x="239" y="98"/>
                    <a:pt x="242" y="93"/>
                    <a:pt x="245" y="95"/>
                  </a:cubicBezTo>
                  <a:cubicBezTo>
                    <a:pt x="247" y="97"/>
                    <a:pt x="258" y="99"/>
                    <a:pt x="258" y="93"/>
                  </a:cubicBezTo>
                  <a:cubicBezTo>
                    <a:pt x="258" y="88"/>
                    <a:pt x="244" y="87"/>
                    <a:pt x="241" y="89"/>
                  </a:cubicBezTo>
                  <a:cubicBezTo>
                    <a:pt x="237" y="91"/>
                    <a:pt x="221" y="92"/>
                    <a:pt x="225" y="96"/>
                  </a:cubicBezTo>
                  <a:cubicBezTo>
                    <a:pt x="228" y="98"/>
                    <a:pt x="231" y="95"/>
                    <a:pt x="235" y="96"/>
                  </a:cubicBezTo>
                  <a:close/>
                  <a:moveTo>
                    <a:pt x="295" y="85"/>
                  </a:moveTo>
                  <a:cubicBezTo>
                    <a:pt x="299" y="82"/>
                    <a:pt x="307" y="87"/>
                    <a:pt x="305" y="90"/>
                  </a:cubicBezTo>
                  <a:cubicBezTo>
                    <a:pt x="304" y="93"/>
                    <a:pt x="291" y="90"/>
                    <a:pt x="292" y="92"/>
                  </a:cubicBezTo>
                  <a:cubicBezTo>
                    <a:pt x="293" y="93"/>
                    <a:pt x="294" y="98"/>
                    <a:pt x="303" y="95"/>
                  </a:cubicBezTo>
                  <a:cubicBezTo>
                    <a:pt x="311" y="93"/>
                    <a:pt x="318" y="95"/>
                    <a:pt x="324" y="99"/>
                  </a:cubicBezTo>
                  <a:cubicBezTo>
                    <a:pt x="330" y="104"/>
                    <a:pt x="335" y="106"/>
                    <a:pt x="339" y="101"/>
                  </a:cubicBezTo>
                  <a:cubicBezTo>
                    <a:pt x="343" y="96"/>
                    <a:pt x="334" y="96"/>
                    <a:pt x="336" y="92"/>
                  </a:cubicBezTo>
                  <a:cubicBezTo>
                    <a:pt x="338" y="88"/>
                    <a:pt x="330" y="86"/>
                    <a:pt x="326" y="86"/>
                  </a:cubicBezTo>
                  <a:cubicBezTo>
                    <a:pt x="322" y="86"/>
                    <a:pt x="321" y="79"/>
                    <a:pt x="318" y="81"/>
                  </a:cubicBezTo>
                  <a:cubicBezTo>
                    <a:pt x="315" y="82"/>
                    <a:pt x="312" y="85"/>
                    <a:pt x="312" y="80"/>
                  </a:cubicBezTo>
                  <a:cubicBezTo>
                    <a:pt x="312" y="75"/>
                    <a:pt x="294" y="75"/>
                    <a:pt x="289" y="77"/>
                  </a:cubicBezTo>
                  <a:cubicBezTo>
                    <a:pt x="285" y="78"/>
                    <a:pt x="290" y="88"/>
                    <a:pt x="295" y="85"/>
                  </a:cubicBezTo>
                  <a:close/>
                  <a:moveTo>
                    <a:pt x="297" y="115"/>
                  </a:moveTo>
                  <a:cubicBezTo>
                    <a:pt x="300" y="112"/>
                    <a:pt x="286" y="100"/>
                    <a:pt x="285" y="106"/>
                  </a:cubicBezTo>
                  <a:cubicBezTo>
                    <a:pt x="284" y="111"/>
                    <a:pt x="294" y="119"/>
                    <a:pt x="297" y="115"/>
                  </a:cubicBezTo>
                  <a:close/>
                  <a:moveTo>
                    <a:pt x="343" y="68"/>
                  </a:moveTo>
                  <a:cubicBezTo>
                    <a:pt x="346" y="64"/>
                    <a:pt x="328" y="61"/>
                    <a:pt x="333" y="65"/>
                  </a:cubicBezTo>
                  <a:cubicBezTo>
                    <a:pt x="335" y="67"/>
                    <a:pt x="341" y="73"/>
                    <a:pt x="343" y="68"/>
                  </a:cubicBezTo>
                  <a:close/>
                  <a:moveTo>
                    <a:pt x="303" y="149"/>
                  </a:moveTo>
                  <a:cubicBezTo>
                    <a:pt x="306" y="147"/>
                    <a:pt x="298" y="141"/>
                    <a:pt x="296" y="146"/>
                  </a:cubicBezTo>
                  <a:cubicBezTo>
                    <a:pt x="293" y="151"/>
                    <a:pt x="301" y="152"/>
                    <a:pt x="303" y="149"/>
                  </a:cubicBezTo>
                  <a:close/>
                  <a:moveTo>
                    <a:pt x="343" y="124"/>
                  </a:moveTo>
                  <a:cubicBezTo>
                    <a:pt x="343" y="128"/>
                    <a:pt x="335" y="124"/>
                    <a:pt x="328" y="121"/>
                  </a:cubicBezTo>
                  <a:cubicBezTo>
                    <a:pt x="322" y="119"/>
                    <a:pt x="326" y="126"/>
                    <a:pt x="331" y="131"/>
                  </a:cubicBezTo>
                  <a:cubicBezTo>
                    <a:pt x="336" y="135"/>
                    <a:pt x="328" y="133"/>
                    <a:pt x="322" y="128"/>
                  </a:cubicBezTo>
                  <a:cubicBezTo>
                    <a:pt x="315" y="123"/>
                    <a:pt x="316" y="131"/>
                    <a:pt x="319" y="134"/>
                  </a:cubicBezTo>
                  <a:cubicBezTo>
                    <a:pt x="322" y="136"/>
                    <a:pt x="318" y="140"/>
                    <a:pt x="314" y="134"/>
                  </a:cubicBezTo>
                  <a:cubicBezTo>
                    <a:pt x="310" y="128"/>
                    <a:pt x="307" y="122"/>
                    <a:pt x="301" y="122"/>
                  </a:cubicBezTo>
                  <a:cubicBezTo>
                    <a:pt x="294" y="122"/>
                    <a:pt x="297" y="129"/>
                    <a:pt x="300" y="132"/>
                  </a:cubicBezTo>
                  <a:cubicBezTo>
                    <a:pt x="303" y="137"/>
                    <a:pt x="307" y="138"/>
                    <a:pt x="312" y="141"/>
                  </a:cubicBezTo>
                  <a:cubicBezTo>
                    <a:pt x="318" y="144"/>
                    <a:pt x="327" y="139"/>
                    <a:pt x="332" y="141"/>
                  </a:cubicBezTo>
                  <a:cubicBezTo>
                    <a:pt x="336" y="142"/>
                    <a:pt x="327" y="147"/>
                    <a:pt x="330" y="151"/>
                  </a:cubicBezTo>
                  <a:cubicBezTo>
                    <a:pt x="333" y="154"/>
                    <a:pt x="341" y="152"/>
                    <a:pt x="347" y="151"/>
                  </a:cubicBezTo>
                  <a:cubicBezTo>
                    <a:pt x="353" y="151"/>
                    <a:pt x="350" y="147"/>
                    <a:pt x="353" y="145"/>
                  </a:cubicBezTo>
                  <a:cubicBezTo>
                    <a:pt x="357" y="142"/>
                    <a:pt x="350" y="143"/>
                    <a:pt x="353" y="137"/>
                  </a:cubicBezTo>
                  <a:cubicBezTo>
                    <a:pt x="356" y="131"/>
                    <a:pt x="344" y="121"/>
                    <a:pt x="343" y="124"/>
                  </a:cubicBezTo>
                  <a:close/>
                  <a:moveTo>
                    <a:pt x="358" y="103"/>
                  </a:moveTo>
                  <a:cubicBezTo>
                    <a:pt x="364" y="103"/>
                    <a:pt x="368" y="103"/>
                    <a:pt x="373" y="101"/>
                  </a:cubicBezTo>
                  <a:cubicBezTo>
                    <a:pt x="377" y="99"/>
                    <a:pt x="370" y="99"/>
                    <a:pt x="373" y="95"/>
                  </a:cubicBezTo>
                  <a:cubicBezTo>
                    <a:pt x="377" y="91"/>
                    <a:pt x="366" y="90"/>
                    <a:pt x="365" y="92"/>
                  </a:cubicBezTo>
                  <a:cubicBezTo>
                    <a:pt x="364" y="93"/>
                    <a:pt x="350" y="83"/>
                    <a:pt x="348" y="86"/>
                  </a:cubicBezTo>
                  <a:cubicBezTo>
                    <a:pt x="346" y="90"/>
                    <a:pt x="353" y="103"/>
                    <a:pt x="358" y="103"/>
                  </a:cubicBezTo>
                  <a:close/>
                  <a:moveTo>
                    <a:pt x="387" y="105"/>
                  </a:moveTo>
                  <a:cubicBezTo>
                    <a:pt x="387" y="103"/>
                    <a:pt x="360" y="106"/>
                    <a:pt x="364" y="110"/>
                  </a:cubicBezTo>
                  <a:cubicBezTo>
                    <a:pt x="371" y="115"/>
                    <a:pt x="388" y="107"/>
                    <a:pt x="387" y="105"/>
                  </a:cubicBezTo>
                  <a:close/>
                  <a:moveTo>
                    <a:pt x="383" y="157"/>
                  </a:moveTo>
                  <a:cubicBezTo>
                    <a:pt x="390" y="157"/>
                    <a:pt x="387" y="149"/>
                    <a:pt x="379" y="144"/>
                  </a:cubicBezTo>
                  <a:cubicBezTo>
                    <a:pt x="372" y="138"/>
                    <a:pt x="356" y="149"/>
                    <a:pt x="359" y="152"/>
                  </a:cubicBezTo>
                  <a:cubicBezTo>
                    <a:pt x="362" y="154"/>
                    <a:pt x="377" y="158"/>
                    <a:pt x="383" y="157"/>
                  </a:cubicBezTo>
                  <a:close/>
                  <a:moveTo>
                    <a:pt x="338" y="207"/>
                  </a:moveTo>
                  <a:cubicBezTo>
                    <a:pt x="346" y="213"/>
                    <a:pt x="343" y="203"/>
                    <a:pt x="352" y="203"/>
                  </a:cubicBezTo>
                  <a:cubicBezTo>
                    <a:pt x="361" y="204"/>
                    <a:pt x="361" y="189"/>
                    <a:pt x="363" y="184"/>
                  </a:cubicBezTo>
                  <a:cubicBezTo>
                    <a:pt x="364" y="178"/>
                    <a:pt x="356" y="179"/>
                    <a:pt x="358" y="183"/>
                  </a:cubicBezTo>
                  <a:cubicBezTo>
                    <a:pt x="360" y="187"/>
                    <a:pt x="357" y="190"/>
                    <a:pt x="357" y="186"/>
                  </a:cubicBezTo>
                  <a:cubicBezTo>
                    <a:pt x="356" y="181"/>
                    <a:pt x="349" y="185"/>
                    <a:pt x="347" y="182"/>
                  </a:cubicBezTo>
                  <a:cubicBezTo>
                    <a:pt x="344" y="178"/>
                    <a:pt x="354" y="178"/>
                    <a:pt x="357" y="173"/>
                  </a:cubicBezTo>
                  <a:cubicBezTo>
                    <a:pt x="359" y="169"/>
                    <a:pt x="349" y="169"/>
                    <a:pt x="351" y="166"/>
                  </a:cubicBezTo>
                  <a:cubicBezTo>
                    <a:pt x="354" y="162"/>
                    <a:pt x="336" y="166"/>
                    <a:pt x="341" y="168"/>
                  </a:cubicBezTo>
                  <a:cubicBezTo>
                    <a:pt x="346" y="171"/>
                    <a:pt x="341" y="173"/>
                    <a:pt x="336" y="170"/>
                  </a:cubicBezTo>
                  <a:cubicBezTo>
                    <a:pt x="331" y="166"/>
                    <a:pt x="317" y="172"/>
                    <a:pt x="322" y="176"/>
                  </a:cubicBezTo>
                  <a:cubicBezTo>
                    <a:pt x="326" y="179"/>
                    <a:pt x="338" y="174"/>
                    <a:pt x="331" y="183"/>
                  </a:cubicBezTo>
                  <a:cubicBezTo>
                    <a:pt x="325" y="193"/>
                    <a:pt x="322" y="181"/>
                    <a:pt x="315" y="182"/>
                  </a:cubicBezTo>
                  <a:cubicBezTo>
                    <a:pt x="309" y="183"/>
                    <a:pt x="312" y="191"/>
                    <a:pt x="321" y="194"/>
                  </a:cubicBezTo>
                  <a:cubicBezTo>
                    <a:pt x="331" y="197"/>
                    <a:pt x="330" y="202"/>
                    <a:pt x="338" y="207"/>
                  </a:cubicBezTo>
                  <a:close/>
                  <a:moveTo>
                    <a:pt x="396" y="150"/>
                  </a:moveTo>
                  <a:cubicBezTo>
                    <a:pt x="398" y="157"/>
                    <a:pt x="401" y="152"/>
                    <a:pt x="405" y="155"/>
                  </a:cubicBezTo>
                  <a:cubicBezTo>
                    <a:pt x="409" y="158"/>
                    <a:pt x="415" y="160"/>
                    <a:pt x="418" y="157"/>
                  </a:cubicBezTo>
                  <a:cubicBezTo>
                    <a:pt x="422" y="154"/>
                    <a:pt x="423" y="152"/>
                    <a:pt x="424" y="154"/>
                  </a:cubicBezTo>
                  <a:cubicBezTo>
                    <a:pt x="426" y="159"/>
                    <a:pt x="434" y="159"/>
                    <a:pt x="451" y="159"/>
                  </a:cubicBezTo>
                  <a:cubicBezTo>
                    <a:pt x="468" y="160"/>
                    <a:pt x="464" y="152"/>
                    <a:pt x="469" y="155"/>
                  </a:cubicBezTo>
                  <a:cubicBezTo>
                    <a:pt x="474" y="158"/>
                    <a:pt x="485" y="158"/>
                    <a:pt x="490" y="157"/>
                  </a:cubicBezTo>
                  <a:cubicBezTo>
                    <a:pt x="495" y="156"/>
                    <a:pt x="498" y="148"/>
                    <a:pt x="497" y="144"/>
                  </a:cubicBezTo>
                  <a:cubicBezTo>
                    <a:pt x="497" y="140"/>
                    <a:pt x="459" y="137"/>
                    <a:pt x="452" y="141"/>
                  </a:cubicBezTo>
                  <a:cubicBezTo>
                    <a:pt x="445" y="145"/>
                    <a:pt x="434" y="139"/>
                    <a:pt x="429" y="142"/>
                  </a:cubicBezTo>
                  <a:cubicBezTo>
                    <a:pt x="424" y="145"/>
                    <a:pt x="425" y="138"/>
                    <a:pt x="416" y="138"/>
                  </a:cubicBezTo>
                  <a:cubicBezTo>
                    <a:pt x="406" y="138"/>
                    <a:pt x="417" y="133"/>
                    <a:pt x="418" y="131"/>
                  </a:cubicBezTo>
                  <a:cubicBezTo>
                    <a:pt x="420" y="128"/>
                    <a:pt x="404" y="123"/>
                    <a:pt x="397" y="124"/>
                  </a:cubicBezTo>
                  <a:cubicBezTo>
                    <a:pt x="390" y="126"/>
                    <a:pt x="386" y="122"/>
                    <a:pt x="380" y="119"/>
                  </a:cubicBezTo>
                  <a:cubicBezTo>
                    <a:pt x="373" y="116"/>
                    <a:pt x="356" y="117"/>
                    <a:pt x="359" y="122"/>
                  </a:cubicBezTo>
                  <a:cubicBezTo>
                    <a:pt x="362" y="126"/>
                    <a:pt x="383" y="133"/>
                    <a:pt x="385" y="129"/>
                  </a:cubicBezTo>
                  <a:cubicBezTo>
                    <a:pt x="387" y="126"/>
                    <a:pt x="392" y="134"/>
                    <a:pt x="395" y="138"/>
                  </a:cubicBezTo>
                  <a:cubicBezTo>
                    <a:pt x="399" y="142"/>
                    <a:pt x="393" y="143"/>
                    <a:pt x="396" y="150"/>
                  </a:cubicBezTo>
                  <a:close/>
                  <a:moveTo>
                    <a:pt x="414" y="108"/>
                  </a:moveTo>
                  <a:cubicBezTo>
                    <a:pt x="408" y="105"/>
                    <a:pt x="400" y="112"/>
                    <a:pt x="406" y="114"/>
                  </a:cubicBezTo>
                  <a:cubicBezTo>
                    <a:pt x="412" y="116"/>
                    <a:pt x="420" y="111"/>
                    <a:pt x="414" y="108"/>
                  </a:cubicBezTo>
                  <a:close/>
                  <a:moveTo>
                    <a:pt x="363" y="68"/>
                  </a:moveTo>
                  <a:cubicBezTo>
                    <a:pt x="368" y="71"/>
                    <a:pt x="365" y="74"/>
                    <a:pt x="371" y="77"/>
                  </a:cubicBezTo>
                  <a:cubicBezTo>
                    <a:pt x="376" y="79"/>
                    <a:pt x="393" y="73"/>
                    <a:pt x="394" y="77"/>
                  </a:cubicBezTo>
                  <a:cubicBezTo>
                    <a:pt x="395" y="81"/>
                    <a:pt x="377" y="82"/>
                    <a:pt x="380" y="84"/>
                  </a:cubicBezTo>
                  <a:cubicBezTo>
                    <a:pt x="382" y="87"/>
                    <a:pt x="393" y="91"/>
                    <a:pt x="391" y="93"/>
                  </a:cubicBezTo>
                  <a:cubicBezTo>
                    <a:pt x="390" y="95"/>
                    <a:pt x="408" y="101"/>
                    <a:pt x="410" y="98"/>
                  </a:cubicBezTo>
                  <a:cubicBezTo>
                    <a:pt x="412" y="95"/>
                    <a:pt x="417" y="96"/>
                    <a:pt x="422" y="98"/>
                  </a:cubicBezTo>
                  <a:cubicBezTo>
                    <a:pt x="426" y="100"/>
                    <a:pt x="427" y="87"/>
                    <a:pt x="430" y="89"/>
                  </a:cubicBezTo>
                  <a:cubicBezTo>
                    <a:pt x="433" y="91"/>
                    <a:pt x="433" y="84"/>
                    <a:pt x="438" y="82"/>
                  </a:cubicBezTo>
                  <a:cubicBezTo>
                    <a:pt x="443" y="80"/>
                    <a:pt x="451" y="80"/>
                    <a:pt x="451" y="77"/>
                  </a:cubicBezTo>
                  <a:cubicBezTo>
                    <a:pt x="452" y="76"/>
                    <a:pt x="450" y="73"/>
                    <a:pt x="444" y="74"/>
                  </a:cubicBezTo>
                  <a:cubicBezTo>
                    <a:pt x="437" y="75"/>
                    <a:pt x="433" y="72"/>
                    <a:pt x="436" y="68"/>
                  </a:cubicBezTo>
                  <a:cubicBezTo>
                    <a:pt x="439" y="65"/>
                    <a:pt x="429" y="64"/>
                    <a:pt x="432" y="61"/>
                  </a:cubicBezTo>
                  <a:cubicBezTo>
                    <a:pt x="436" y="58"/>
                    <a:pt x="425" y="55"/>
                    <a:pt x="427" y="60"/>
                  </a:cubicBezTo>
                  <a:cubicBezTo>
                    <a:pt x="428" y="64"/>
                    <a:pt x="420" y="60"/>
                    <a:pt x="419" y="56"/>
                  </a:cubicBezTo>
                  <a:cubicBezTo>
                    <a:pt x="418" y="52"/>
                    <a:pt x="403" y="51"/>
                    <a:pt x="394" y="42"/>
                  </a:cubicBezTo>
                  <a:cubicBezTo>
                    <a:pt x="384" y="34"/>
                    <a:pt x="374" y="39"/>
                    <a:pt x="380" y="40"/>
                  </a:cubicBezTo>
                  <a:cubicBezTo>
                    <a:pt x="386" y="41"/>
                    <a:pt x="385" y="44"/>
                    <a:pt x="381" y="44"/>
                  </a:cubicBezTo>
                  <a:cubicBezTo>
                    <a:pt x="376" y="44"/>
                    <a:pt x="368" y="44"/>
                    <a:pt x="375" y="47"/>
                  </a:cubicBezTo>
                  <a:cubicBezTo>
                    <a:pt x="383" y="50"/>
                    <a:pt x="374" y="51"/>
                    <a:pt x="368" y="51"/>
                  </a:cubicBezTo>
                  <a:cubicBezTo>
                    <a:pt x="362" y="51"/>
                    <a:pt x="362" y="59"/>
                    <a:pt x="370" y="60"/>
                  </a:cubicBezTo>
                  <a:cubicBezTo>
                    <a:pt x="378" y="61"/>
                    <a:pt x="372" y="66"/>
                    <a:pt x="366" y="64"/>
                  </a:cubicBezTo>
                  <a:cubicBezTo>
                    <a:pt x="359" y="62"/>
                    <a:pt x="357" y="65"/>
                    <a:pt x="363" y="68"/>
                  </a:cubicBezTo>
                  <a:close/>
                  <a:moveTo>
                    <a:pt x="406" y="33"/>
                  </a:moveTo>
                  <a:cubicBezTo>
                    <a:pt x="411" y="30"/>
                    <a:pt x="415" y="32"/>
                    <a:pt x="410" y="34"/>
                  </a:cubicBezTo>
                  <a:cubicBezTo>
                    <a:pt x="406" y="36"/>
                    <a:pt x="408" y="37"/>
                    <a:pt x="414" y="37"/>
                  </a:cubicBezTo>
                  <a:cubicBezTo>
                    <a:pt x="420" y="37"/>
                    <a:pt x="411" y="39"/>
                    <a:pt x="411" y="42"/>
                  </a:cubicBezTo>
                  <a:cubicBezTo>
                    <a:pt x="411" y="46"/>
                    <a:pt x="418" y="44"/>
                    <a:pt x="419" y="47"/>
                  </a:cubicBezTo>
                  <a:cubicBezTo>
                    <a:pt x="419" y="51"/>
                    <a:pt x="434" y="52"/>
                    <a:pt x="439" y="48"/>
                  </a:cubicBezTo>
                  <a:cubicBezTo>
                    <a:pt x="444" y="44"/>
                    <a:pt x="442" y="49"/>
                    <a:pt x="442" y="52"/>
                  </a:cubicBezTo>
                  <a:cubicBezTo>
                    <a:pt x="441" y="55"/>
                    <a:pt x="463" y="57"/>
                    <a:pt x="464" y="54"/>
                  </a:cubicBezTo>
                  <a:cubicBezTo>
                    <a:pt x="465" y="50"/>
                    <a:pt x="469" y="52"/>
                    <a:pt x="473" y="53"/>
                  </a:cubicBezTo>
                  <a:cubicBezTo>
                    <a:pt x="477" y="54"/>
                    <a:pt x="498" y="49"/>
                    <a:pt x="499" y="45"/>
                  </a:cubicBezTo>
                  <a:cubicBezTo>
                    <a:pt x="499" y="40"/>
                    <a:pt x="505" y="47"/>
                    <a:pt x="499" y="51"/>
                  </a:cubicBezTo>
                  <a:cubicBezTo>
                    <a:pt x="492" y="56"/>
                    <a:pt x="478" y="55"/>
                    <a:pt x="472" y="57"/>
                  </a:cubicBezTo>
                  <a:cubicBezTo>
                    <a:pt x="466" y="59"/>
                    <a:pt x="476" y="63"/>
                    <a:pt x="482" y="68"/>
                  </a:cubicBezTo>
                  <a:cubicBezTo>
                    <a:pt x="488" y="72"/>
                    <a:pt x="474" y="70"/>
                    <a:pt x="469" y="64"/>
                  </a:cubicBezTo>
                  <a:cubicBezTo>
                    <a:pt x="463" y="58"/>
                    <a:pt x="450" y="58"/>
                    <a:pt x="443" y="58"/>
                  </a:cubicBezTo>
                  <a:cubicBezTo>
                    <a:pt x="437" y="59"/>
                    <a:pt x="439" y="71"/>
                    <a:pt x="444" y="71"/>
                  </a:cubicBezTo>
                  <a:cubicBezTo>
                    <a:pt x="449" y="71"/>
                    <a:pt x="454" y="73"/>
                    <a:pt x="459" y="81"/>
                  </a:cubicBezTo>
                  <a:cubicBezTo>
                    <a:pt x="464" y="88"/>
                    <a:pt x="474" y="87"/>
                    <a:pt x="474" y="90"/>
                  </a:cubicBezTo>
                  <a:cubicBezTo>
                    <a:pt x="474" y="94"/>
                    <a:pt x="460" y="87"/>
                    <a:pt x="453" y="86"/>
                  </a:cubicBezTo>
                  <a:cubicBezTo>
                    <a:pt x="445" y="85"/>
                    <a:pt x="432" y="90"/>
                    <a:pt x="432" y="95"/>
                  </a:cubicBezTo>
                  <a:cubicBezTo>
                    <a:pt x="432" y="101"/>
                    <a:pt x="443" y="100"/>
                    <a:pt x="451" y="96"/>
                  </a:cubicBezTo>
                  <a:cubicBezTo>
                    <a:pt x="459" y="91"/>
                    <a:pt x="453" y="97"/>
                    <a:pt x="449" y="101"/>
                  </a:cubicBezTo>
                  <a:cubicBezTo>
                    <a:pt x="445" y="104"/>
                    <a:pt x="459" y="107"/>
                    <a:pt x="459" y="111"/>
                  </a:cubicBezTo>
                  <a:cubicBezTo>
                    <a:pt x="459" y="116"/>
                    <a:pt x="449" y="114"/>
                    <a:pt x="448" y="110"/>
                  </a:cubicBezTo>
                  <a:cubicBezTo>
                    <a:pt x="447" y="106"/>
                    <a:pt x="443" y="102"/>
                    <a:pt x="434" y="103"/>
                  </a:cubicBezTo>
                  <a:cubicBezTo>
                    <a:pt x="425" y="104"/>
                    <a:pt x="427" y="110"/>
                    <a:pt x="433" y="111"/>
                  </a:cubicBezTo>
                  <a:cubicBezTo>
                    <a:pt x="439" y="112"/>
                    <a:pt x="439" y="116"/>
                    <a:pt x="433" y="116"/>
                  </a:cubicBezTo>
                  <a:cubicBezTo>
                    <a:pt x="426" y="116"/>
                    <a:pt x="412" y="120"/>
                    <a:pt x="416" y="124"/>
                  </a:cubicBezTo>
                  <a:cubicBezTo>
                    <a:pt x="421" y="129"/>
                    <a:pt x="439" y="124"/>
                    <a:pt x="443" y="127"/>
                  </a:cubicBezTo>
                  <a:cubicBezTo>
                    <a:pt x="446" y="130"/>
                    <a:pt x="455" y="131"/>
                    <a:pt x="457" y="128"/>
                  </a:cubicBezTo>
                  <a:cubicBezTo>
                    <a:pt x="459" y="124"/>
                    <a:pt x="466" y="126"/>
                    <a:pt x="473" y="126"/>
                  </a:cubicBezTo>
                  <a:cubicBezTo>
                    <a:pt x="480" y="126"/>
                    <a:pt x="482" y="127"/>
                    <a:pt x="485" y="130"/>
                  </a:cubicBezTo>
                  <a:cubicBezTo>
                    <a:pt x="489" y="133"/>
                    <a:pt x="494" y="132"/>
                    <a:pt x="498" y="129"/>
                  </a:cubicBezTo>
                  <a:cubicBezTo>
                    <a:pt x="502" y="126"/>
                    <a:pt x="502" y="126"/>
                    <a:pt x="507" y="126"/>
                  </a:cubicBezTo>
                  <a:cubicBezTo>
                    <a:pt x="512" y="126"/>
                    <a:pt x="513" y="123"/>
                    <a:pt x="511" y="119"/>
                  </a:cubicBezTo>
                  <a:cubicBezTo>
                    <a:pt x="508" y="115"/>
                    <a:pt x="502" y="122"/>
                    <a:pt x="501" y="119"/>
                  </a:cubicBezTo>
                  <a:cubicBezTo>
                    <a:pt x="500" y="115"/>
                    <a:pt x="494" y="114"/>
                    <a:pt x="484" y="116"/>
                  </a:cubicBezTo>
                  <a:cubicBezTo>
                    <a:pt x="474" y="117"/>
                    <a:pt x="479" y="109"/>
                    <a:pt x="485" y="111"/>
                  </a:cubicBezTo>
                  <a:cubicBezTo>
                    <a:pt x="491" y="113"/>
                    <a:pt x="499" y="112"/>
                    <a:pt x="506" y="110"/>
                  </a:cubicBezTo>
                  <a:cubicBezTo>
                    <a:pt x="512" y="108"/>
                    <a:pt x="507" y="105"/>
                    <a:pt x="507" y="102"/>
                  </a:cubicBezTo>
                  <a:cubicBezTo>
                    <a:pt x="507" y="100"/>
                    <a:pt x="516" y="101"/>
                    <a:pt x="522" y="101"/>
                  </a:cubicBezTo>
                  <a:cubicBezTo>
                    <a:pt x="529" y="101"/>
                    <a:pt x="538" y="91"/>
                    <a:pt x="538" y="85"/>
                  </a:cubicBezTo>
                  <a:cubicBezTo>
                    <a:pt x="539" y="79"/>
                    <a:pt x="524" y="80"/>
                    <a:pt x="517" y="80"/>
                  </a:cubicBezTo>
                  <a:cubicBezTo>
                    <a:pt x="510" y="80"/>
                    <a:pt x="521" y="75"/>
                    <a:pt x="535" y="76"/>
                  </a:cubicBezTo>
                  <a:cubicBezTo>
                    <a:pt x="549" y="76"/>
                    <a:pt x="542" y="70"/>
                    <a:pt x="545" y="68"/>
                  </a:cubicBezTo>
                  <a:cubicBezTo>
                    <a:pt x="547" y="66"/>
                    <a:pt x="554" y="71"/>
                    <a:pt x="561" y="69"/>
                  </a:cubicBezTo>
                  <a:cubicBezTo>
                    <a:pt x="567" y="68"/>
                    <a:pt x="563" y="62"/>
                    <a:pt x="567" y="62"/>
                  </a:cubicBezTo>
                  <a:cubicBezTo>
                    <a:pt x="571" y="62"/>
                    <a:pt x="578" y="57"/>
                    <a:pt x="593" y="49"/>
                  </a:cubicBezTo>
                  <a:cubicBezTo>
                    <a:pt x="607" y="41"/>
                    <a:pt x="619" y="42"/>
                    <a:pt x="619" y="37"/>
                  </a:cubicBezTo>
                  <a:cubicBezTo>
                    <a:pt x="620" y="33"/>
                    <a:pt x="599" y="37"/>
                    <a:pt x="596" y="36"/>
                  </a:cubicBezTo>
                  <a:cubicBezTo>
                    <a:pt x="592" y="35"/>
                    <a:pt x="610" y="31"/>
                    <a:pt x="615" y="32"/>
                  </a:cubicBezTo>
                  <a:cubicBezTo>
                    <a:pt x="619" y="33"/>
                    <a:pt x="624" y="32"/>
                    <a:pt x="639" y="25"/>
                  </a:cubicBezTo>
                  <a:cubicBezTo>
                    <a:pt x="654" y="17"/>
                    <a:pt x="647" y="16"/>
                    <a:pt x="641" y="17"/>
                  </a:cubicBezTo>
                  <a:cubicBezTo>
                    <a:pt x="635" y="18"/>
                    <a:pt x="628" y="16"/>
                    <a:pt x="629" y="12"/>
                  </a:cubicBezTo>
                  <a:cubicBezTo>
                    <a:pt x="629" y="8"/>
                    <a:pt x="620" y="11"/>
                    <a:pt x="619" y="9"/>
                  </a:cubicBezTo>
                  <a:cubicBezTo>
                    <a:pt x="619" y="7"/>
                    <a:pt x="611" y="8"/>
                    <a:pt x="601" y="12"/>
                  </a:cubicBezTo>
                  <a:cubicBezTo>
                    <a:pt x="592" y="15"/>
                    <a:pt x="601" y="8"/>
                    <a:pt x="605" y="7"/>
                  </a:cubicBezTo>
                  <a:cubicBezTo>
                    <a:pt x="608" y="5"/>
                    <a:pt x="581" y="7"/>
                    <a:pt x="576" y="4"/>
                  </a:cubicBezTo>
                  <a:cubicBezTo>
                    <a:pt x="572" y="0"/>
                    <a:pt x="566" y="9"/>
                    <a:pt x="562" y="5"/>
                  </a:cubicBezTo>
                  <a:cubicBezTo>
                    <a:pt x="558" y="0"/>
                    <a:pt x="547" y="4"/>
                    <a:pt x="548" y="7"/>
                  </a:cubicBezTo>
                  <a:cubicBezTo>
                    <a:pt x="550" y="10"/>
                    <a:pt x="546" y="10"/>
                    <a:pt x="542" y="7"/>
                  </a:cubicBezTo>
                  <a:cubicBezTo>
                    <a:pt x="538" y="3"/>
                    <a:pt x="530" y="7"/>
                    <a:pt x="522" y="6"/>
                  </a:cubicBezTo>
                  <a:cubicBezTo>
                    <a:pt x="515" y="5"/>
                    <a:pt x="518" y="12"/>
                    <a:pt x="510" y="9"/>
                  </a:cubicBezTo>
                  <a:cubicBezTo>
                    <a:pt x="501" y="5"/>
                    <a:pt x="493" y="7"/>
                    <a:pt x="495" y="8"/>
                  </a:cubicBezTo>
                  <a:cubicBezTo>
                    <a:pt x="498" y="9"/>
                    <a:pt x="494" y="11"/>
                    <a:pt x="491" y="10"/>
                  </a:cubicBezTo>
                  <a:cubicBezTo>
                    <a:pt x="487" y="9"/>
                    <a:pt x="484" y="10"/>
                    <a:pt x="486" y="14"/>
                  </a:cubicBezTo>
                  <a:cubicBezTo>
                    <a:pt x="488" y="17"/>
                    <a:pt x="473" y="13"/>
                    <a:pt x="473" y="17"/>
                  </a:cubicBezTo>
                  <a:cubicBezTo>
                    <a:pt x="473" y="21"/>
                    <a:pt x="467" y="23"/>
                    <a:pt x="463" y="19"/>
                  </a:cubicBezTo>
                  <a:cubicBezTo>
                    <a:pt x="459" y="16"/>
                    <a:pt x="445" y="15"/>
                    <a:pt x="449" y="18"/>
                  </a:cubicBezTo>
                  <a:cubicBezTo>
                    <a:pt x="453" y="21"/>
                    <a:pt x="437" y="19"/>
                    <a:pt x="441" y="22"/>
                  </a:cubicBezTo>
                  <a:cubicBezTo>
                    <a:pt x="445" y="26"/>
                    <a:pt x="436" y="28"/>
                    <a:pt x="436" y="26"/>
                  </a:cubicBezTo>
                  <a:cubicBezTo>
                    <a:pt x="436" y="25"/>
                    <a:pt x="427" y="21"/>
                    <a:pt x="423" y="25"/>
                  </a:cubicBezTo>
                  <a:cubicBezTo>
                    <a:pt x="420" y="28"/>
                    <a:pt x="419" y="32"/>
                    <a:pt x="417" y="30"/>
                  </a:cubicBezTo>
                  <a:cubicBezTo>
                    <a:pt x="415" y="27"/>
                    <a:pt x="407" y="28"/>
                    <a:pt x="400" y="31"/>
                  </a:cubicBezTo>
                  <a:cubicBezTo>
                    <a:pt x="392" y="34"/>
                    <a:pt x="401" y="36"/>
                    <a:pt x="406" y="33"/>
                  </a:cubicBezTo>
                  <a:close/>
                  <a:moveTo>
                    <a:pt x="496" y="341"/>
                  </a:moveTo>
                  <a:cubicBezTo>
                    <a:pt x="498" y="340"/>
                    <a:pt x="503" y="331"/>
                    <a:pt x="497" y="332"/>
                  </a:cubicBezTo>
                  <a:cubicBezTo>
                    <a:pt x="490" y="332"/>
                    <a:pt x="492" y="341"/>
                    <a:pt x="496" y="341"/>
                  </a:cubicBezTo>
                  <a:close/>
                  <a:moveTo>
                    <a:pt x="464" y="333"/>
                  </a:moveTo>
                  <a:cubicBezTo>
                    <a:pt x="470" y="336"/>
                    <a:pt x="479" y="327"/>
                    <a:pt x="478" y="324"/>
                  </a:cubicBezTo>
                  <a:cubicBezTo>
                    <a:pt x="477" y="321"/>
                    <a:pt x="457" y="329"/>
                    <a:pt x="464" y="333"/>
                  </a:cubicBezTo>
                  <a:close/>
                  <a:moveTo>
                    <a:pt x="490" y="313"/>
                  </a:moveTo>
                  <a:cubicBezTo>
                    <a:pt x="491" y="310"/>
                    <a:pt x="478" y="308"/>
                    <a:pt x="479" y="304"/>
                  </a:cubicBezTo>
                  <a:cubicBezTo>
                    <a:pt x="480" y="300"/>
                    <a:pt x="467" y="297"/>
                    <a:pt x="463" y="295"/>
                  </a:cubicBezTo>
                  <a:cubicBezTo>
                    <a:pt x="459" y="293"/>
                    <a:pt x="453" y="292"/>
                    <a:pt x="453" y="288"/>
                  </a:cubicBezTo>
                  <a:cubicBezTo>
                    <a:pt x="453" y="283"/>
                    <a:pt x="445" y="286"/>
                    <a:pt x="444" y="293"/>
                  </a:cubicBezTo>
                  <a:cubicBezTo>
                    <a:pt x="444" y="299"/>
                    <a:pt x="440" y="298"/>
                    <a:pt x="442" y="304"/>
                  </a:cubicBezTo>
                  <a:cubicBezTo>
                    <a:pt x="444" y="310"/>
                    <a:pt x="434" y="311"/>
                    <a:pt x="435" y="315"/>
                  </a:cubicBezTo>
                  <a:cubicBezTo>
                    <a:pt x="437" y="318"/>
                    <a:pt x="441" y="314"/>
                    <a:pt x="445" y="314"/>
                  </a:cubicBezTo>
                  <a:cubicBezTo>
                    <a:pt x="450" y="314"/>
                    <a:pt x="444" y="320"/>
                    <a:pt x="450" y="321"/>
                  </a:cubicBezTo>
                  <a:cubicBezTo>
                    <a:pt x="454" y="321"/>
                    <a:pt x="461" y="316"/>
                    <a:pt x="463" y="313"/>
                  </a:cubicBezTo>
                  <a:cubicBezTo>
                    <a:pt x="465" y="310"/>
                    <a:pt x="469" y="309"/>
                    <a:pt x="474" y="313"/>
                  </a:cubicBezTo>
                  <a:cubicBezTo>
                    <a:pt x="479" y="316"/>
                    <a:pt x="489" y="317"/>
                    <a:pt x="490" y="313"/>
                  </a:cubicBezTo>
                  <a:close/>
                  <a:moveTo>
                    <a:pt x="607" y="282"/>
                  </a:moveTo>
                  <a:cubicBezTo>
                    <a:pt x="611" y="282"/>
                    <a:pt x="612" y="288"/>
                    <a:pt x="618" y="293"/>
                  </a:cubicBezTo>
                  <a:cubicBezTo>
                    <a:pt x="625" y="299"/>
                    <a:pt x="626" y="295"/>
                    <a:pt x="627" y="291"/>
                  </a:cubicBezTo>
                  <a:cubicBezTo>
                    <a:pt x="628" y="287"/>
                    <a:pt x="636" y="290"/>
                    <a:pt x="635" y="286"/>
                  </a:cubicBezTo>
                  <a:cubicBezTo>
                    <a:pt x="635" y="283"/>
                    <a:pt x="641" y="278"/>
                    <a:pt x="646" y="276"/>
                  </a:cubicBezTo>
                  <a:cubicBezTo>
                    <a:pt x="650" y="274"/>
                    <a:pt x="642" y="270"/>
                    <a:pt x="636" y="270"/>
                  </a:cubicBezTo>
                  <a:cubicBezTo>
                    <a:pt x="631" y="271"/>
                    <a:pt x="629" y="267"/>
                    <a:pt x="629" y="264"/>
                  </a:cubicBezTo>
                  <a:cubicBezTo>
                    <a:pt x="629" y="262"/>
                    <a:pt x="619" y="256"/>
                    <a:pt x="615" y="257"/>
                  </a:cubicBezTo>
                  <a:cubicBezTo>
                    <a:pt x="612" y="258"/>
                    <a:pt x="606" y="252"/>
                    <a:pt x="601" y="252"/>
                  </a:cubicBezTo>
                  <a:cubicBezTo>
                    <a:pt x="596" y="251"/>
                    <a:pt x="590" y="248"/>
                    <a:pt x="590" y="243"/>
                  </a:cubicBezTo>
                  <a:cubicBezTo>
                    <a:pt x="591" y="238"/>
                    <a:pt x="600" y="244"/>
                    <a:pt x="601" y="240"/>
                  </a:cubicBezTo>
                  <a:cubicBezTo>
                    <a:pt x="603" y="237"/>
                    <a:pt x="592" y="239"/>
                    <a:pt x="592" y="236"/>
                  </a:cubicBezTo>
                  <a:cubicBezTo>
                    <a:pt x="592" y="233"/>
                    <a:pt x="595" y="234"/>
                    <a:pt x="597" y="232"/>
                  </a:cubicBezTo>
                  <a:cubicBezTo>
                    <a:pt x="599" y="230"/>
                    <a:pt x="595" y="227"/>
                    <a:pt x="592" y="225"/>
                  </a:cubicBezTo>
                  <a:cubicBezTo>
                    <a:pt x="590" y="224"/>
                    <a:pt x="589" y="228"/>
                    <a:pt x="587" y="228"/>
                  </a:cubicBezTo>
                  <a:cubicBezTo>
                    <a:pt x="584" y="228"/>
                    <a:pt x="586" y="224"/>
                    <a:pt x="588" y="222"/>
                  </a:cubicBezTo>
                  <a:cubicBezTo>
                    <a:pt x="590" y="219"/>
                    <a:pt x="580" y="217"/>
                    <a:pt x="576" y="218"/>
                  </a:cubicBezTo>
                  <a:cubicBezTo>
                    <a:pt x="571" y="219"/>
                    <a:pt x="570" y="217"/>
                    <a:pt x="570" y="214"/>
                  </a:cubicBezTo>
                  <a:cubicBezTo>
                    <a:pt x="570" y="211"/>
                    <a:pt x="562" y="214"/>
                    <a:pt x="560" y="216"/>
                  </a:cubicBezTo>
                  <a:cubicBezTo>
                    <a:pt x="557" y="218"/>
                    <a:pt x="553" y="214"/>
                    <a:pt x="557" y="214"/>
                  </a:cubicBezTo>
                  <a:cubicBezTo>
                    <a:pt x="560" y="213"/>
                    <a:pt x="565" y="210"/>
                    <a:pt x="563" y="207"/>
                  </a:cubicBezTo>
                  <a:cubicBezTo>
                    <a:pt x="562" y="204"/>
                    <a:pt x="553" y="204"/>
                    <a:pt x="551" y="208"/>
                  </a:cubicBezTo>
                  <a:cubicBezTo>
                    <a:pt x="550" y="212"/>
                    <a:pt x="542" y="203"/>
                    <a:pt x="542" y="200"/>
                  </a:cubicBezTo>
                  <a:cubicBezTo>
                    <a:pt x="542" y="197"/>
                    <a:pt x="531" y="200"/>
                    <a:pt x="532" y="194"/>
                  </a:cubicBezTo>
                  <a:cubicBezTo>
                    <a:pt x="534" y="189"/>
                    <a:pt x="519" y="188"/>
                    <a:pt x="515" y="188"/>
                  </a:cubicBezTo>
                  <a:cubicBezTo>
                    <a:pt x="511" y="188"/>
                    <a:pt x="505" y="191"/>
                    <a:pt x="506" y="194"/>
                  </a:cubicBezTo>
                  <a:cubicBezTo>
                    <a:pt x="507" y="198"/>
                    <a:pt x="502" y="197"/>
                    <a:pt x="501" y="193"/>
                  </a:cubicBezTo>
                  <a:cubicBezTo>
                    <a:pt x="500" y="189"/>
                    <a:pt x="491" y="197"/>
                    <a:pt x="488" y="197"/>
                  </a:cubicBezTo>
                  <a:cubicBezTo>
                    <a:pt x="485" y="197"/>
                    <a:pt x="490" y="187"/>
                    <a:pt x="488" y="183"/>
                  </a:cubicBezTo>
                  <a:cubicBezTo>
                    <a:pt x="487" y="180"/>
                    <a:pt x="485" y="179"/>
                    <a:pt x="483" y="174"/>
                  </a:cubicBezTo>
                  <a:cubicBezTo>
                    <a:pt x="480" y="168"/>
                    <a:pt x="470" y="171"/>
                    <a:pt x="467" y="174"/>
                  </a:cubicBezTo>
                  <a:cubicBezTo>
                    <a:pt x="464" y="177"/>
                    <a:pt x="455" y="176"/>
                    <a:pt x="450" y="180"/>
                  </a:cubicBezTo>
                  <a:cubicBezTo>
                    <a:pt x="445" y="185"/>
                    <a:pt x="450" y="190"/>
                    <a:pt x="452" y="192"/>
                  </a:cubicBezTo>
                  <a:cubicBezTo>
                    <a:pt x="454" y="194"/>
                    <a:pt x="445" y="197"/>
                    <a:pt x="448" y="200"/>
                  </a:cubicBezTo>
                  <a:cubicBezTo>
                    <a:pt x="451" y="203"/>
                    <a:pt x="456" y="201"/>
                    <a:pt x="456" y="206"/>
                  </a:cubicBezTo>
                  <a:cubicBezTo>
                    <a:pt x="457" y="210"/>
                    <a:pt x="445" y="204"/>
                    <a:pt x="443" y="200"/>
                  </a:cubicBezTo>
                  <a:cubicBezTo>
                    <a:pt x="441" y="197"/>
                    <a:pt x="444" y="193"/>
                    <a:pt x="441" y="190"/>
                  </a:cubicBezTo>
                  <a:cubicBezTo>
                    <a:pt x="439" y="187"/>
                    <a:pt x="441" y="184"/>
                    <a:pt x="445" y="179"/>
                  </a:cubicBezTo>
                  <a:cubicBezTo>
                    <a:pt x="450" y="174"/>
                    <a:pt x="454" y="174"/>
                    <a:pt x="454" y="172"/>
                  </a:cubicBezTo>
                  <a:cubicBezTo>
                    <a:pt x="454" y="169"/>
                    <a:pt x="434" y="169"/>
                    <a:pt x="422" y="179"/>
                  </a:cubicBezTo>
                  <a:cubicBezTo>
                    <a:pt x="410" y="190"/>
                    <a:pt x="414" y="204"/>
                    <a:pt x="414" y="207"/>
                  </a:cubicBezTo>
                  <a:cubicBezTo>
                    <a:pt x="415" y="210"/>
                    <a:pt x="425" y="209"/>
                    <a:pt x="432" y="210"/>
                  </a:cubicBezTo>
                  <a:cubicBezTo>
                    <a:pt x="438" y="212"/>
                    <a:pt x="434" y="215"/>
                    <a:pt x="430" y="214"/>
                  </a:cubicBezTo>
                  <a:cubicBezTo>
                    <a:pt x="425" y="213"/>
                    <a:pt x="417" y="212"/>
                    <a:pt x="418" y="215"/>
                  </a:cubicBezTo>
                  <a:cubicBezTo>
                    <a:pt x="418" y="218"/>
                    <a:pt x="428" y="224"/>
                    <a:pt x="433" y="223"/>
                  </a:cubicBezTo>
                  <a:cubicBezTo>
                    <a:pt x="439" y="222"/>
                    <a:pt x="439" y="222"/>
                    <a:pt x="442" y="225"/>
                  </a:cubicBezTo>
                  <a:cubicBezTo>
                    <a:pt x="444" y="228"/>
                    <a:pt x="451" y="227"/>
                    <a:pt x="458" y="227"/>
                  </a:cubicBezTo>
                  <a:cubicBezTo>
                    <a:pt x="464" y="228"/>
                    <a:pt x="472" y="230"/>
                    <a:pt x="475" y="230"/>
                  </a:cubicBezTo>
                  <a:cubicBezTo>
                    <a:pt x="479" y="231"/>
                    <a:pt x="483" y="229"/>
                    <a:pt x="484" y="227"/>
                  </a:cubicBezTo>
                  <a:cubicBezTo>
                    <a:pt x="485" y="225"/>
                    <a:pt x="498" y="230"/>
                    <a:pt x="502" y="229"/>
                  </a:cubicBezTo>
                  <a:cubicBezTo>
                    <a:pt x="506" y="229"/>
                    <a:pt x="503" y="225"/>
                    <a:pt x="501" y="224"/>
                  </a:cubicBezTo>
                  <a:cubicBezTo>
                    <a:pt x="498" y="223"/>
                    <a:pt x="499" y="219"/>
                    <a:pt x="503" y="220"/>
                  </a:cubicBezTo>
                  <a:cubicBezTo>
                    <a:pt x="506" y="222"/>
                    <a:pt x="511" y="223"/>
                    <a:pt x="512" y="227"/>
                  </a:cubicBezTo>
                  <a:cubicBezTo>
                    <a:pt x="513" y="229"/>
                    <a:pt x="516" y="228"/>
                    <a:pt x="516" y="230"/>
                  </a:cubicBezTo>
                  <a:cubicBezTo>
                    <a:pt x="517" y="233"/>
                    <a:pt x="528" y="236"/>
                    <a:pt x="529" y="239"/>
                  </a:cubicBezTo>
                  <a:cubicBezTo>
                    <a:pt x="529" y="241"/>
                    <a:pt x="517" y="243"/>
                    <a:pt x="521" y="245"/>
                  </a:cubicBezTo>
                  <a:cubicBezTo>
                    <a:pt x="524" y="248"/>
                    <a:pt x="529" y="242"/>
                    <a:pt x="533" y="242"/>
                  </a:cubicBezTo>
                  <a:cubicBezTo>
                    <a:pt x="537" y="241"/>
                    <a:pt x="537" y="251"/>
                    <a:pt x="541" y="250"/>
                  </a:cubicBezTo>
                  <a:cubicBezTo>
                    <a:pt x="545" y="248"/>
                    <a:pt x="549" y="251"/>
                    <a:pt x="553" y="258"/>
                  </a:cubicBezTo>
                  <a:cubicBezTo>
                    <a:pt x="557" y="264"/>
                    <a:pt x="552" y="269"/>
                    <a:pt x="553" y="271"/>
                  </a:cubicBezTo>
                  <a:cubicBezTo>
                    <a:pt x="553" y="274"/>
                    <a:pt x="561" y="273"/>
                    <a:pt x="566" y="270"/>
                  </a:cubicBezTo>
                  <a:cubicBezTo>
                    <a:pt x="571" y="268"/>
                    <a:pt x="575" y="273"/>
                    <a:pt x="578" y="276"/>
                  </a:cubicBezTo>
                  <a:cubicBezTo>
                    <a:pt x="582" y="280"/>
                    <a:pt x="565" y="285"/>
                    <a:pt x="567" y="282"/>
                  </a:cubicBezTo>
                  <a:cubicBezTo>
                    <a:pt x="568" y="279"/>
                    <a:pt x="557" y="271"/>
                    <a:pt x="546" y="275"/>
                  </a:cubicBezTo>
                  <a:cubicBezTo>
                    <a:pt x="536" y="279"/>
                    <a:pt x="543" y="285"/>
                    <a:pt x="544" y="288"/>
                  </a:cubicBezTo>
                  <a:cubicBezTo>
                    <a:pt x="545" y="292"/>
                    <a:pt x="535" y="295"/>
                    <a:pt x="525" y="292"/>
                  </a:cubicBezTo>
                  <a:cubicBezTo>
                    <a:pt x="516" y="289"/>
                    <a:pt x="519" y="294"/>
                    <a:pt x="515" y="294"/>
                  </a:cubicBezTo>
                  <a:cubicBezTo>
                    <a:pt x="511" y="294"/>
                    <a:pt x="506" y="300"/>
                    <a:pt x="510" y="304"/>
                  </a:cubicBezTo>
                  <a:cubicBezTo>
                    <a:pt x="514" y="308"/>
                    <a:pt x="521" y="305"/>
                    <a:pt x="528" y="305"/>
                  </a:cubicBezTo>
                  <a:cubicBezTo>
                    <a:pt x="534" y="305"/>
                    <a:pt x="535" y="307"/>
                    <a:pt x="536" y="304"/>
                  </a:cubicBezTo>
                  <a:cubicBezTo>
                    <a:pt x="536" y="300"/>
                    <a:pt x="543" y="302"/>
                    <a:pt x="548" y="303"/>
                  </a:cubicBezTo>
                  <a:cubicBezTo>
                    <a:pt x="552" y="304"/>
                    <a:pt x="551" y="310"/>
                    <a:pt x="557" y="311"/>
                  </a:cubicBezTo>
                  <a:cubicBezTo>
                    <a:pt x="563" y="312"/>
                    <a:pt x="558" y="317"/>
                    <a:pt x="562" y="321"/>
                  </a:cubicBezTo>
                  <a:cubicBezTo>
                    <a:pt x="565" y="325"/>
                    <a:pt x="577" y="323"/>
                    <a:pt x="581" y="327"/>
                  </a:cubicBezTo>
                  <a:cubicBezTo>
                    <a:pt x="585" y="332"/>
                    <a:pt x="603" y="340"/>
                    <a:pt x="606" y="337"/>
                  </a:cubicBezTo>
                  <a:cubicBezTo>
                    <a:pt x="609" y="334"/>
                    <a:pt x="590" y="317"/>
                    <a:pt x="585" y="316"/>
                  </a:cubicBezTo>
                  <a:cubicBezTo>
                    <a:pt x="580" y="314"/>
                    <a:pt x="590" y="312"/>
                    <a:pt x="597" y="318"/>
                  </a:cubicBezTo>
                  <a:cubicBezTo>
                    <a:pt x="604" y="323"/>
                    <a:pt x="614" y="326"/>
                    <a:pt x="619" y="319"/>
                  </a:cubicBezTo>
                  <a:cubicBezTo>
                    <a:pt x="624" y="313"/>
                    <a:pt x="615" y="315"/>
                    <a:pt x="615" y="310"/>
                  </a:cubicBezTo>
                  <a:cubicBezTo>
                    <a:pt x="615" y="305"/>
                    <a:pt x="611" y="299"/>
                    <a:pt x="606" y="299"/>
                  </a:cubicBezTo>
                  <a:cubicBezTo>
                    <a:pt x="601" y="299"/>
                    <a:pt x="588" y="289"/>
                    <a:pt x="593" y="287"/>
                  </a:cubicBezTo>
                  <a:cubicBezTo>
                    <a:pt x="598" y="285"/>
                    <a:pt x="592" y="282"/>
                    <a:pt x="595" y="278"/>
                  </a:cubicBezTo>
                  <a:cubicBezTo>
                    <a:pt x="599" y="274"/>
                    <a:pt x="602" y="281"/>
                    <a:pt x="607" y="282"/>
                  </a:cubicBezTo>
                  <a:close/>
                  <a:moveTo>
                    <a:pt x="531" y="265"/>
                  </a:moveTo>
                  <a:cubicBezTo>
                    <a:pt x="536" y="264"/>
                    <a:pt x="535" y="257"/>
                    <a:pt x="532" y="254"/>
                  </a:cubicBezTo>
                  <a:cubicBezTo>
                    <a:pt x="531" y="251"/>
                    <a:pt x="526" y="251"/>
                    <a:pt x="522" y="251"/>
                  </a:cubicBezTo>
                  <a:cubicBezTo>
                    <a:pt x="518" y="252"/>
                    <a:pt x="511" y="258"/>
                    <a:pt x="515" y="264"/>
                  </a:cubicBezTo>
                  <a:cubicBezTo>
                    <a:pt x="519" y="270"/>
                    <a:pt x="527" y="265"/>
                    <a:pt x="531" y="265"/>
                  </a:cubicBezTo>
                  <a:close/>
                  <a:moveTo>
                    <a:pt x="487" y="172"/>
                  </a:moveTo>
                  <a:cubicBezTo>
                    <a:pt x="485" y="177"/>
                    <a:pt x="491" y="177"/>
                    <a:pt x="492" y="182"/>
                  </a:cubicBezTo>
                  <a:cubicBezTo>
                    <a:pt x="492" y="187"/>
                    <a:pt x="499" y="189"/>
                    <a:pt x="504" y="186"/>
                  </a:cubicBezTo>
                  <a:cubicBezTo>
                    <a:pt x="509" y="183"/>
                    <a:pt x="523" y="187"/>
                    <a:pt x="523" y="183"/>
                  </a:cubicBezTo>
                  <a:cubicBezTo>
                    <a:pt x="523" y="179"/>
                    <a:pt x="508" y="172"/>
                    <a:pt x="503" y="173"/>
                  </a:cubicBezTo>
                  <a:cubicBezTo>
                    <a:pt x="498" y="174"/>
                    <a:pt x="489" y="167"/>
                    <a:pt x="487" y="172"/>
                  </a:cubicBezTo>
                  <a:close/>
                  <a:moveTo>
                    <a:pt x="621" y="475"/>
                  </a:moveTo>
                  <a:cubicBezTo>
                    <a:pt x="621" y="478"/>
                    <a:pt x="642" y="487"/>
                    <a:pt x="643" y="483"/>
                  </a:cubicBezTo>
                  <a:cubicBezTo>
                    <a:pt x="643" y="479"/>
                    <a:pt x="620" y="473"/>
                    <a:pt x="621" y="475"/>
                  </a:cubicBezTo>
                  <a:close/>
                  <a:moveTo>
                    <a:pt x="711" y="497"/>
                  </a:moveTo>
                  <a:cubicBezTo>
                    <a:pt x="710" y="499"/>
                    <a:pt x="707" y="495"/>
                    <a:pt x="711" y="492"/>
                  </a:cubicBezTo>
                  <a:cubicBezTo>
                    <a:pt x="714" y="490"/>
                    <a:pt x="710" y="489"/>
                    <a:pt x="707" y="491"/>
                  </a:cubicBezTo>
                  <a:cubicBezTo>
                    <a:pt x="704" y="492"/>
                    <a:pt x="705" y="484"/>
                    <a:pt x="708" y="483"/>
                  </a:cubicBezTo>
                  <a:cubicBezTo>
                    <a:pt x="710" y="481"/>
                    <a:pt x="701" y="478"/>
                    <a:pt x="701" y="481"/>
                  </a:cubicBezTo>
                  <a:cubicBezTo>
                    <a:pt x="701" y="484"/>
                    <a:pt x="695" y="482"/>
                    <a:pt x="694" y="480"/>
                  </a:cubicBezTo>
                  <a:cubicBezTo>
                    <a:pt x="693" y="477"/>
                    <a:pt x="689" y="477"/>
                    <a:pt x="691" y="475"/>
                  </a:cubicBezTo>
                  <a:cubicBezTo>
                    <a:pt x="692" y="473"/>
                    <a:pt x="685" y="472"/>
                    <a:pt x="684" y="475"/>
                  </a:cubicBezTo>
                  <a:cubicBezTo>
                    <a:pt x="684" y="478"/>
                    <a:pt x="682" y="473"/>
                    <a:pt x="685" y="469"/>
                  </a:cubicBezTo>
                  <a:cubicBezTo>
                    <a:pt x="689" y="466"/>
                    <a:pt x="688" y="462"/>
                    <a:pt x="691" y="460"/>
                  </a:cubicBezTo>
                  <a:cubicBezTo>
                    <a:pt x="694" y="458"/>
                    <a:pt x="691" y="456"/>
                    <a:pt x="687" y="458"/>
                  </a:cubicBezTo>
                  <a:cubicBezTo>
                    <a:pt x="683" y="459"/>
                    <a:pt x="674" y="472"/>
                    <a:pt x="674" y="476"/>
                  </a:cubicBezTo>
                  <a:cubicBezTo>
                    <a:pt x="674" y="479"/>
                    <a:pt x="674" y="484"/>
                    <a:pt x="670" y="483"/>
                  </a:cubicBezTo>
                  <a:cubicBezTo>
                    <a:pt x="667" y="483"/>
                    <a:pt x="663" y="486"/>
                    <a:pt x="666" y="488"/>
                  </a:cubicBezTo>
                  <a:cubicBezTo>
                    <a:pt x="668" y="490"/>
                    <a:pt x="659" y="496"/>
                    <a:pt x="663" y="498"/>
                  </a:cubicBezTo>
                  <a:cubicBezTo>
                    <a:pt x="667" y="500"/>
                    <a:pt x="672" y="497"/>
                    <a:pt x="676" y="498"/>
                  </a:cubicBezTo>
                  <a:cubicBezTo>
                    <a:pt x="680" y="498"/>
                    <a:pt x="684" y="498"/>
                    <a:pt x="687" y="496"/>
                  </a:cubicBezTo>
                  <a:cubicBezTo>
                    <a:pt x="691" y="493"/>
                    <a:pt x="691" y="498"/>
                    <a:pt x="695" y="498"/>
                  </a:cubicBezTo>
                  <a:cubicBezTo>
                    <a:pt x="698" y="497"/>
                    <a:pt x="693" y="501"/>
                    <a:pt x="693" y="503"/>
                  </a:cubicBezTo>
                  <a:cubicBezTo>
                    <a:pt x="693" y="506"/>
                    <a:pt x="697" y="502"/>
                    <a:pt x="700" y="501"/>
                  </a:cubicBezTo>
                  <a:cubicBezTo>
                    <a:pt x="702" y="499"/>
                    <a:pt x="706" y="501"/>
                    <a:pt x="705" y="503"/>
                  </a:cubicBezTo>
                  <a:cubicBezTo>
                    <a:pt x="703" y="505"/>
                    <a:pt x="712" y="508"/>
                    <a:pt x="715" y="504"/>
                  </a:cubicBezTo>
                  <a:cubicBezTo>
                    <a:pt x="717" y="500"/>
                    <a:pt x="712" y="494"/>
                    <a:pt x="711" y="497"/>
                  </a:cubicBezTo>
                  <a:close/>
                  <a:moveTo>
                    <a:pt x="66" y="431"/>
                  </a:moveTo>
                  <a:cubicBezTo>
                    <a:pt x="60" y="435"/>
                    <a:pt x="75" y="451"/>
                    <a:pt x="79" y="449"/>
                  </a:cubicBezTo>
                  <a:cubicBezTo>
                    <a:pt x="81" y="447"/>
                    <a:pt x="75" y="441"/>
                    <a:pt x="75" y="436"/>
                  </a:cubicBezTo>
                  <a:cubicBezTo>
                    <a:pt x="75" y="432"/>
                    <a:pt x="73" y="428"/>
                    <a:pt x="66" y="431"/>
                  </a:cubicBezTo>
                  <a:close/>
                  <a:moveTo>
                    <a:pt x="654" y="513"/>
                  </a:moveTo>
                  <a:cubicBezTo>
                    <a:pt x="652" y="513"/>
                    <a:pt x="654" y="509"/>
                    <a:pt x="654" y="507"/>
                  </a:cubicBezTo>
                  <a:cubicBezTo>
                    <a:pt x="654" y="505"/>
                    <a:pt x="649" y="508"/>
                    <a:pt x="648" y="510"/>
                  </a:cubicBezTo>
                  <a:cubicBezTo>
                    <a:pt x="648" y="513"/>
                    <a:pt x="644" y="513"/>
                    <a:pt x="644" y="515"/>
                  </a:cubicBezTo>
                  <a:cubicBezTo>
                    <a:pt x="644" y="519"/>
                    <a:pt x="644" y="517"/>
                    <a:pt x="641" y="518"/>
                  </a:cubicBezTo>
                  <a:cubicBezTo>
                    <a:pt x="638" y="520"/>
                    <a:pt x="627" y="518"/>
                    <a:pt x="627" y="516"/>
                  </a:cubicBezTo>
                  <a:cubicBezTo>
                    <a:pt x="626" y="513"/>
                    <a:pt x="618" y="512"/>
                    <a:pt x="618" y="509"/>
                  </a:cubicBezTo>
                  <a:cubicBezTo>
                    <a:pt x="618" y="505"/>
                    <a:pt x="614" y="504"/>
                    <a:pt x="617" y="500"/>
                  </a:cubicBezTo>
                  <a:cubicBezTo>
                    <a:pt x="620" y="497"/>
                    <a:pt x="616" y="495"/>
                    <a:pt x="613" y="498"/>
                  </a:cubicBezTo>
                  <a:cubicBezTo>
                    <a:pt x="610" y="501"/>
                    <a:pt x="608" y="496"/>
                    <a:pt x="613" y="495"/>
                  </a:cubicBezTo>
                  <a:cubicBezTo>
                    <a:pt x="617" y="493"/>
                    <a:pt x="624" y="491"/>
                    <a:pt x="620" y="484"/>
                  </a:cubicBezTo>
                  <a:cubicBezTo>
                    <a:pt x="616" y="477"/>
                    <a:pt x="592" y="486"/>
                    <a:pt x="586" y="490"/>
                  </a:cubicBezTo>
                  <a:cubicBezTo>
                    <a:pt x="579" y="494"/>
                    <a:pt x="572" y="505"/>
                    <a:pt x="568" y="505"/>
                  </a:cubicBezTo>
                  <a:cubicBezTo>
                    <a:pt x="565" y="505"/>
                    <a:pt x="574" y="499"/>
                    <a:pt x="575" y="497"/>
                  </a:cubicBezTo>
                  <a:cubicBezTo>
                    <a:pt x="577" y="494"/>
                    <a:pt x="575" y="492"/>
                    <a:pt x="577" y="493"/>
                  </a:cubicBezTo>
                  <a:cubicBezTo>
                    <a:pt x="579" y="494"/>
                    <a:pt x="585" y="485"/>
                    <a:pt x="588" y="482"/>
                  </a:cubicBezTo>
                  <a:cubicBezTo>
                    <a:pt x="592" y="479"/>
                    <a:pt x="596" y="482"/>
                    <a:pt x="597" y="480"/>
                  </a:cubicBezTo>
                  <a:cubicBezTo>
                    <a:pt x="597" y="477"/>
                    <a:pt x="599" y="476"/>
                    <a:pt x="603" y="473"/>
                  </a:cubicBezTo>
                  <a:cubicBezTo>
                    <a:pt x="606" y="469"/>
                    <a:pt x="649" y="470"/>
                    <a:pt x="653" y="470"/>
                  </a:cubicBezTo>
                  <a:cubicBezTo>
                    <a:pt x="657" y="470"/>
                    <a:pt x="665" y="465"/>
                    <a:pt x="667" y="461"/>
                  </a:cubicBezTo>
                  <a:cubicBezTo>
                    <a:pt x="670" y="458"/>
                    <a:pt x="673" y="458"/>
                    <a:pt x="678" y="458"/>
                  </a:cubicBezTo>
                  <a:cubicBezTo>
                    <a:pt x="684" y="458"/>
                    <a:pt x="687" y="453"/>
                    <a:pt x="690" y="451"/>
                  </a:cubicBezTo>
                  <a:cubicBezTo>
                    <a:pt x="692" y="449"/>
                    <a:pt x="691" y="448"/>
                    <a:pt x="689" y="448"/>
                  </a:cubicBezTo>
                  <a:cubicBezTo>
                    <a:pt x="686" y="447"/>
                    <a:pt x="684" y="446"/>
                    <a:pt x="687" y="446"/>
                  </a:cubicBezTo>
                  <a:cubicBezTo>
                    <a:pt x="689" y="445"/>
                    <a:pt x="690" y="444"/>
                    <a:pt x="691" y="441"/>
                  </a:cubicBezTo>
                  <a:cubicBezTo>
                    <a:pt x="692" y="437"/>
                    <a:pt x="690" y="439"/>
                    <a:pt x="687" y="434"/>
                  </a:cubicBezTo>
                  <a:cubicBezTo>
                    <a:pt x="684" y="430"/>
                    <a:pt x="682" y="436"/>
                    <a:pt x="679" y="436"/>
                  </a:cubicBezTo>
                  <a:cubicBezTo>
                    <a:pt x="675" y="435"/>
                    <a:pt x="681" y="431"/>
                    <a:pt x="678" y="429"/>
                  </a:cubicBezTo>
                  <a:cubicBezTo>
                    <a:pt x="675" y="427"/>
                    <a:pt x="670" y="429"/>
                    <a:pt x="666" y="432"/>
                  </a:cubicBezTo>
                  <a:cubicBezTo>
                    <a:pt x="661" y="436"/>
                    <a:pt x="662" y="432"/>
                    <a:pt x="658" y="436"/>
                  </a:cubicBezTo>
                  <a:cubicBezTo>
                    <a:pt x="654" y="439"/>
                    <a:pt x="654" y="434"/>
                    <a:pt x="656" y="432"/>
                  </a:cubicBezTo>
                  <a:cubicBezTo>
                    <a:pt x="658" y="431"/>
                    <a:pt x="659" y="433"/>
                    <a:pt x="661" y="430"/>
                  </a:cubicBezTo>
                  <a:cubicBezTo>
                    <a:pt x="662" y="428"/>
                    <a:pt x="664" y="430"/>
                    <a:pt x="668" y="428"/>
                  </a:cubicBezTo>
                  <a:cubicBezTo>
                    <a:pt x="672" y="425"/>
                    <a:pt x="675" y="426"/>
                    <a:pt x="677" y="424"/>
                  </a:cubicBezTo>
                  <a:cubicBezTo>
                    <a:pt x="678" y="422"/>
                    <a:pt x="675" y="420"/>
                    <a:pt x="671" y="421"/>
                  </a:cubicBezTo>
                  <a:cubicBezTo>
                    <a:pt x="667" y="421"/>
                    <a:pt x="664" y="415"/>
                    <a:pt x="662" y="417"/>
                  </a:cubicBezTo>
                  <a:cubicBezTo>
                    <a:pt x="659" y="419"/>
                    <a:pt x="660" y="414"/>
                    <a:pt x="657" y="416"/>
                  </a:cubicBezTo>
                  <a:cubicBezTo>
                    <a:pt x="654" y="418"/>
                    <a:pt x="652" y="416"/>
                    <a:pt x="651" y="412"/>
                  </a:cubicBezTo>
                  <a:cubicBezTo>
                    <a:pt x="650" y="409"/>
                    <a:pt x="642" y="403"/>
                    <a:pt x="638" y="402"/>
                  </a:cubicBezTo>
                  <a:cubicBezTo>
                    <a:pt x="633" y="400"/>
                    <a:pt x="636" y="398"/>
                    <a:pt x="639" y="400"/>
                  </a:cubicBezTo>
                  <a:cubicBezTo>
                    <a:pt x="641" y="401"/>
                    <a:pt x="644" y="398"/>
                    <a:pt x="645" y="396"/>
                  </a:cubicBezTo>
                  <a:cubicBezTo>
                    <a:pt x="646" y="394"/>
                    <a:pt x="643" y="393"/>
                    <a:pt x="642" y="393"/>
                  </a:cubicBezTo>
                  <a:cubicBezTo>
                    <a:pt x="640" y="392"/>
                    <a:pt x="640" y="390"/>
                    <a:pt x="641" y="388"/>
                  </a:cubicBezTo>
                  <a:cubicBezTo>
                    <a:pt x="641" y="386"/>
                    <a:pt x="636" y="384"/>
                    <a:pt x="636" y="382"/>
                  </a:cubicBezTo>
                  <a:cubicBezTo>
                    <a:pt x="635" y="381"/>
                    <a:pt x="632" y="379"/>
                    <a:pt x="633" y="378"/>
                  </a:cubicBezTo>
                  <a:cubicBezTo>
                    <a:pt x="633" y="376"/>
                    <a:pt x="629" y="374"/>
                    <a:pt x="629" y="372"/>
                  </a:cubicBezTo>
                  <a:cubicBezTo>
                    <a:pt x="629" y="370"/>
                    <a:pt x="624" y="365"/>
                    <a:pt x="624" y="363"/>
                  </a:cubicBezTo>
                  <a:cubicBezTo>
                    <a:pt x="624" y="360"/>
                    <a:pt x="621" y="358"/>
                    <a:pt x="620" y="355"/>
                  </a:cubicBezTo>
                  <a:cubicBezTo>
                    <a:pt x="619" y="352"/>
                    <a:pt x="617" y="354"/>
                    <a:pt x="616" y="358"/>
                  </a:cubicBezTo>
                  <a:cubicBezTo>
                    <a:pt x="615" y="362"/>
                    <a:pt x="611" y="362"/>
                    <a:pt x="613" y="364"/>
                  </a:cubicBezTo>
                  <a:cubicBezTo>
                    <a:pt x="615" y="367"/>
                    <a:pt x="613" y="367"/>
                    <a:pt x="611" y="368"/>
                  </a:cubicBezTo>
                  <a:cubicBezTo>
                    <a:pt x="610" y="370"/>
                    <a:pt x="613" y="373"/>
                    <a:pt x="610" y="373"/>
                  </a:cubicBezTo>
                  <a:cubicBezTo>
                    <a:pt x="607" y="373"/>
                    <a:pt x="608" y="378"/>
                    <a:pt x="607" y="376"/>
                  </a:cubicBezTo>
                  <a:cubicBezTo>
                    <a:pt x="606" y="373"/>
                    <a:pt x="602" y="374"/>
                    <a:pt x="602" y="377"/>
                  </a:cubicBezTo>
                  <a:cubicBezTo>
                    <a:pt x="602" y="379"/>
                    <a:pt x="596" y="381"/>
                    <a:pt x="594" y="381"/>
                  </a:cubicBezTo>
                  <a:cubicBezTo>
                    <a:pt x="592" y="381"/>
                    <a:pt x="592" y="376"/>
                    <a:pt x="590" y="378"/>
                  </a:cubicBezTo>
                  <a:cubicBezTo>
                    <a:pt x="588" y="379"/>
                    <a:pt x="588" y="374"/>
                    <a:pt x="585" y="374"/>
                  </a:cubicBezTo>
                  <a:cubicBezTo>
                    <a:pt x="582" y="374"/>
                    <a:pt x="580" y="374"/>
                    <a:pt x="581" y="371"/>
                  </a:cubicBezTo>
                  <a:cubicBezTo>
                    <a:pt x="582" y="368"/>
                    <a:pt x="576" y="367"/>
                    <a:pt x="578" y="365"/>
                  </a:cubicBezTo>
                  <a:cubicBezTo>
                    <a:pt x="580" y="364"/>
                    <a:pt x="577" y="361"/>
                    <a:pt x="577" y="356"/>
                  </a:cubicBezTo>
                  <a:cubicBezTo>
                    <a:pt x="577" y="352"/>
                    <a:pt x="580" y="351"/>
                    <a:pt x="580" y="350"/>
                  </a:cubicBezTo>
                  <a:cubicBezTo>
                    <a:pt x="580" y="348"/>
                    <a:pt x="577" y="348"/>
                    <a:pt x="575" y="349"/>
                  </a:cubicBezTo>
                  <a:cubicBezTo>
                    <a:pt x="573" y="351"/>
                    <a:pt x="573" y="347"/>
                    <a:pt x="571" y="347"/>
                  </a:cubicBezTo>
                  <a:cubicBezTo>
                    <a:pt x="568" y="348"/>
                    <a:pt x="562" y="347"/>
                    <a:pt x="561" y="344"/>
                  </a:cubicBezTo>
                  <a:cubicBezTo>
                    <a:pt x="561" y="341"/>
                    <a:pt x="559" y="342"/>
                    <a:pt x="557" y="339"/>
                  </a:cubicBezTo>
                  <a:cubicBezTo>
                    <a:pt x="556" y="336"/>
                    <a:pt x="554" y="339"/>
                    <a:pt x="554" y="337"/>
                  </a:cubicBezTo>
                  <a:cubicBezTo>
                    <a:pt x="554" y="334"/>
                    <a:pt x="552" y="334"/>
                    <a:pt x="550" y="333"/>
                  </a:cubicBezTo>
                  <a:cubicBezTo>
                    <a:pt x="548" y="333"/>
                    <a:pt x="547" y="331"/>
                    <a:pt x="544" y="330"/>
                  </a:cubicBezTo>
                  <a:cubicBezTo>
                    <a:pt x="542" y="330"/>
                    <a:pt x="538" y="332"/>
                    <a:pt x="536" y="333"/>
                  </a:cubicBezTo>
                  <a:cubicBezTo>
                    <a:pt x="535" y="334"/>
                    <a:pt x="531" y="331"/>
                    <a:pt x="529" y="332"/>
                  </a:cubicBezTo>
                  <a:cubicBezTo>
                    <a:pt x="527" y="333"/>
                    <a:pt x="527" y="331"/>
                    <a:pt x="523" y="330"/>
                  </a:cubicBezTo>
                  <a:cubicBezTo>
                    <a:pt x="518" y="329"/>
                    <a:pt x="512" y="328"/>
                    <a:pt x="512" y="330"/>
                  </a:cubicBezTo>
                  <a:cubicBezTo>
                    <a:pt x="512" y="331"/>
                    <a:pt x="508" y="332"/>
                    <a:pt x="509" y="336"/>
                  </a:cubicBezTo>
                  <a:cubicBezTo>
                    <a:pt x="509" y="339"/>
                    <a:pt x="513" y="339"/>
                    <a:pt x="514" y="341"/>
                  </a:cubicBezTo>
                  <a:cubicBezTo>
                    <a:pt x="515" y="344"/>
                    <a:pt x="512" y="343"/>
                    <a:pt x="512" y="345"/>
                  </a:cubicBezTo>
                  <a:cubicBezTo>
                    <a:pt x="512" y="347"/>
                    <a:pt x="509" y="347"/>
                    <a:pt x="509" y="349"/>
                  </a:cubicBezTo>
                  <a:cubicBezTo>
                    <a:pt x="509" y="350"/>
                    <a:pt x="511" y="350"/>
                    <a:pt x="512" y="353"/>
                  </a:cubicBezTo>
                  <a:cubicBezTo>
                    <a:pt x="513" y="357"/>
                    <a:pt x="514" y="356"/>
                    <a:pt x="515" y="361"/>
                  </a:cubicBezTo>
                  <a:cubicBezTo>
                    <a:pt x="516" y="365"/>
                    <a:pt x="514" y="364"/>
                    <a:pt x="512" y="365"/>
                  </a:cubicBezTo>
                  <a:cubicBezTo>
                    <a:pt x="510" y="365"/>
                    <a:pt x="512" y="367"/>
                    <a:pt x="509" y="370"/>
                  </a:cubicBezTo>
                  <a:cubicBezTo>
                    <a:pt x="507" y="373"/>
                    <a:pt x="505" y="376"/>
                    <a:pt x="507" y="378"/>
                  </a:cubicBezTo>
                  <a:cubicBezTo>
                    <a:pt x="509" y="380"/>
                    <a:pt x="516" y="383"/>
                    <a:pt x="519" y="387"/>
                  </a:cubicBezTo>
                  <a:cubicBezTo>
                    <a:pt x="522" y="392"/>
                    <a:pt x="522" y="400"/>
                    <a:pt x="521" y="405"/>
                  </a:cubicBezTo>
                  <a:cubicBezTo>
                    <a:pt x="520" y="410"/>
                    <a:pt x="514" y="412"/>
                    <a:pt x="509" y="416"/>
                  </a:cubicBezTo>
                  <a:cubicBezTo>
                    <a:pt x="505" y="421"/>
                    <a:pt x="500" y="420"/>
                    <a:pt x="498" y="420"/>
                  </a:cubicBezTo>
                  <a:cubicBezTo>
                    <a:pt x="496" y="421"/>
                    <a:pt x="497" y="425"/>
                    <a:pt x="500" y="428"/>
                  </a:cubicBezTo>
                  <a:cubicBezTo>
                    <a:pt x="503" y="432"/>
                    <a:pt x="501" y="433"/>
                    <a:pt x="502" y="436"/>
                  </a:cubicBezTo>
                  <a:cubicBezTo>
                    <a:pt x="504" y="440"/>
                    <a:pt x="502" y="443"/>
                    <a:pt x="505" y="446"/>
                  </a:cubicBezTo>
                  <a:cubicBezTo>
                    <a:pt x="507" y="449"/>
                    <a:pt x="506" y="450"/>
                    <a:pt x="503" y="453"/>
                  </a:cubicBezTo>
                  <a:cubicBezTo>
                    <a:pt x="500" y="455"/>
                    <a:pt x="504" y="454"/>
                    <a:pt x="504" y="457"/>
                  </a:cubicBezTo>
                  <a:cubicBezTo>
                    <a:pt x="504" y="460"/>
                    <a:pt x="503" y="458"/>
                    <a:pt x="501" y="456"/>
                  </a:cubicBezTo>
                  <a:cubicBezTo>
                    <a:pt x="498" y="455"/>
                    <a:pt x="496" y="459"/>
                    <a:pt x="496" y="461"/>
                  </a:cubicBezTo>
                  <a:cubicBezTo>
                    <a:pt x="496" y="463"/>
                    <a:pt x="491" y="459"/>
                    <a:pt x="489" y="459"/>
                  </a:cubicBezTo>
                  <a:cubicBezTo>
                    <a:pt x="488" y="459"/>
                    <a:pt x="490" y="456"/>
                    <a:pt x="486" y="453"/>
                  </a:cubicBezTo>
                  <a:cubicBezTo>
                    <a:pt x="483" y="451"/>
                    <a:pt x="481" y="450"/>
                    <a:pt x="481" y="448"/>
                  </a:cubicBezTo>
                  <a:cubicBezTo>
                    <a:pt x="481" y="445"/>
                    <a:pt x="475" y="444"/>
                    <a:pt x="475" y="441"/>
                  </a:cubicBezTo>
                  <a:cubicBezTo>
                    <a:pt x="475" y="438"/>
                    <a:pt x="476" y="431"/>
                    <a:pt x="475" y="428"/>
                  </a:cubicBezTo>
                  <a:cubicBezTo>
                    <a:pt x="473" y="426"/>
                    <a:pt x="475" y="424"/>
                    <a:pt x="476" y="422"/>
                  </a:cubicBezTo>
                  <a:cubicBezTo>
                    <a:pt x="477" y="420"/>
                    <a:pt x="474" y="417"/>
                    <a:pt x="471" y="417"/>
                  </a:cubicBezTo>
                  <a:cubicBezTo>
                    <a:pt x="468" y="417"/>
                    <a:pt x="463" y="416"/>
                    <a:pt x="459" y="416"/>
                  </a:cubicBezTo>
                  <a:cubicBezTo>
                    <a:pt x="455" y="417"/>
                    <a:pt x="452" y="416"/>
                    <a:pt x="451" y="415"/>
                  </a:cubicBezTo>
                  <a:cubicBezTo>
                    <a:pt x="449" y="413"/>
                    <a:pt x="445" y="411"/>
                    <a:pt x="440" y="409"/>
                  </a:cubicBezTo>
                  <a:cubicBezTo>
                    <a:pt x="434" y="408"/>
                    <a:pt x="432" y="405"/>
                    <a:pt x="431" y="403"/>
                  </a:cubicBezTo>
                  <a:cubicBezTo>
                    <a:pt x="430" y="402"/>
                    <a:pt x="425" y="401"/>
                    <a:pt x="424" y="399"/>
                  </a:cubicBezTo>
                  <a:cubicBezTo>
                    <a:pt x="422" y="397"/>
                    <a:pt x="417" y="396"/>
                    <a:pt x="415" y="397"/>
                  </a:cubicBezTo>
                  <a:cubicBezTo>
                    <a:pt x="413" y="397"/>
                    <a:pt x="407" y="392"/>
                    <a:pt x="404" y="393"/>
                  </a:cubicBezTo>
                  <a:cubicBezTo>
                    <a:pt x="401" y="393"/>
                    <a:pt x="394" y="396"/>
                    <a:pt x="392" y="396"/>
                  </a:cubicBezTo>
                  <a:cubicBezTo>
                    <a:pt x="391" y="396"/>
                    <a:pt x="392" y="393"/>
                    <a:pt x="393" y="392"/>
                  </a:cubicBezTo>
                  <a:cubicBezTo>
                    <a:pt x="394" y="391"/>
                    <a:pt x="391" y="386"/>
                    <a:pt x="390" y="382"/>
                  </a:cubicBezTo>
                  <a:cubicBezTo>
                    <a:pt x="389" y="378"/>
                    <a:pt x="388" y="375"/>
                    <a:pt x="384" y="375"/>
                  </a:cubicBezTo>
                  <a:cubicBezTo>
                    <a:pt x="380" y="376"/>
                    <a:pt x="376" y="374"/>
                    <a:pt x="375" y="373"/>
                  </a:cubicBezTo>
                  <a:cubicBezTo>
                    <a:pt x="374" y="372"/>
                    <a:pt x="374" y="362"/>
                    <a:pt x="375" y="358"/>
                  </a:cubicBezTo>
                  <a:cubicBezTo>
                    <a:pt x="376" y="353"/>
                    <a:pt x="380" y="347"/>
                    <a:pt x="380" y="344"/>
                  </a:cubicBezTo>
                  <a:cubicBezTo>
                    <a:pt x="380" y="342"/>
                    <a:pt x="383" y="340"/>
                    <a:pt x="386" y="340"/>
                  </a:cubicBezTo>
                  <a:cubicBezTo>
                    <a:pt x="389" y="339"/>
                    <a:pt x="386" y="334"/>
                    <a:pt x="389" y="334"/>
                  </a:cubicBezTo>
                  <a:cubicBezTo>
                    <a:pt x="392" y="333"/>
                    <a:pt x="392" y="332"/>
                    <a:pt x="392" y="330"/>
                  </a:cubicBezTo>
                  <a:cubicBezTo>
                    <a:pt x="393" y="328"/>
                    <a:pt x="396" y="329"/>
                    <a:pt x="394" y="327"/>
                  </a:cubicBezTo>
                  <a:cubicBezTo>
                    <a:pt x="393" y="326"/>
                    <a:pt x="394" y="325"/>
                    <a:pt x="398" y="325"/>
                  </a:cubicBezTo>
                  <a:cubicBezTo>
                    <a:pt x="402" y="325"/>
                    <a:pt x="408" y="324"/>
                    <a:pt x="407" y="320"/>
                  </a:cubicBezTo>
                  <a:cubicBezTo>
                    <a:pt x="407" y="316"/>
                    <a:pt x="396" y="319"/>
                    <a:pt x="396" y="315"/>
                  </a:cubicBezTo>
                  <a:cubicBezTo>
                    <a:pt x="396" y="312"/>
                    <a:pt x="382" y="312"/>
                    <a:pt x="383" y="310"/>
                  </a:cubicBezTo>
                  <a:cubicBezTo>
                    <a:pt x="384" y="308"/>
                    <a:pt x="397" y="311"/>
                    <a:pt x="401" y="313"/>
                  </a:cubicBezTo>
                  <a:cubicBezTo>
                    <a:pt x="406" y="315"/>
                    <a:pt x="407" y="314"/>
                    <a:pt x="411" y="314"/>
                  </a:cubicBezTo>
                  <a:cubicBezTo>
                    <a:pt x="415" y="314"/>
                    <a:pt x="412" y="309"/>
                    <a:pt x="413" y="307"/>
                  </a:cubicBezTo>
                  <a:cubicBezTo>
                    <a:pt x="414" y="305"/>
                    <a:pt x="421" y="310"/>
                    <a:pt x="425" y="309"/>
                  </a:cubicBezTo>
                  <a:cubicBezTo>
                    <a:pt x="429" y="308"/>
                    <a:pt x="433" y="300"/>
                    <a:pt x="436" y="297"/>
                  </a:cubicBezTo>
                  <a:cubicBezTo>
                    <a:pt x="440" y="295"/>
                    <a:pt x="437" y="293"/>
                    <a:pt x="430" y="294"/>
                  </a:cubicBezTo>
                  <a:cubicBezTo>
                    <a:pt x="423" y="294"/>
                    <a:pt x="420" y="292"/>
                    <a:pt x="416" y="289"/>
                  </a:cubicBezTo>
                  <a:cubicBezTo>
                    <a:pt x="413" y="286"/>
                    <a:pt x="413" y="284"/>
                    <a:pt x="417" y="284"/>
                  </a:cubicBezTo>
                  <a:cubicBezTo>
                    <a:pt x="420" y="285"/>
                    <a:pt x="429" y="292"/>
                    <a:pt x="433" y="292"/>
                  </a:cubicBezTo>
                  <a:cubicBezTo>
                    <a:pt x="436" y="293"/>
                    <a:pt x="442" y="286"/>
                    <a:pt x="445" y="284"/>
                  </a:cubicBezTo>
                  <a:cubicBezTo>
                    <a:pt x="448" y="281"/>
                    <a:pt x="442" y="281"/>
                    <a:pt x="440" y="279"/>
                  </a:cubicBezTo>
                  <a:cubicBezTo>
                    <a:pt x="438" y="277"/>
                    <a:pt x="444" y="276"/>
                    <a:pt x="447" y="276"/>
                  </a:cubicBezTo>
                  <a:cubicBezTo>
                    <a:pt x="449" y="276"/>
                    <a:pt x="451" y="279"/>
                    <a:pt x="452" y="280"/>
                  </a:cubicBezTo>
                  <a:cubicBezTo>
                    <a:pt x="453" y="281"/>
                    <a:pt x="458" y="279"/>
                    <a:pt x="460" y="279"/>
                  </a:cubicBezTo>
                  <a:cubicBezTo>
                    <a:pt x="463" y="279"/>
                    <a:pt x="460" y="275"/>
                    <a:pt x="456" y="273"/>
                  </a:cubicBezTo>
                  <a:cubicBezTo>
                    <a:pt x="452" y="272"/>
                    <a:pt x="456" y="269"/>
                    <a:pt x="457" y="271"/>
                  </a:cubicBezTo>
                  <a:cubicBezTo>
                    <a:pt x="458" y="274"/>
                    <a:pt x="461" y="273"/>
                    <a:pt x="463" y="276"/>
                  </a:cubicBezTo>
                  <a:cubicBezTo>
                    <a:pt x="465" y="280"/>
                    <a:pt x="466" y="278"/>
                    <a:pt x="470" y="276"/>
                  </a:cubicBezTo>
                  <a:cubicBezTo>
                    <a:pt x="473" y="275"/>
                    <a:pt x="475" y="273"/>
                    <a:pt x="477" y="271"/>
                  </a:cubicBezTo>
                  <a:cubicBezTo>
                    <a:pt x="479" y="269"/>
                    <a:pt x="479" y="271"/>
                    <a:pt x="482" y="268"/>
                  </a:cubicBezTo>
                  <a:cubicBezTo>
                    <a:pt x="484" y="264"/>
                    <a:pt x="481" y="261"/>
                    <a:pt x="478" y="259"/>
                  </a:cubicBezTo>
                  <a:cubicBezTo>
                    <a:pt x="475" y="257"/>
                    <a:pt x="478" y="255"/>
                    <a:pt x="475" y="253"/>
                  </a:cubicBezTo>
                  <a:cubicBezTo>
                    <a:pt x="472" y="252"/>
                    <a:pt x="472" y="249"/>
                    <a:pt x="475" y="250"/>
                  </a:cubicBezTo>
                  <a:cubicBezTo>
                    <a:pt x="479" y="251"/>
                    <a:pt x="482" y="250"/>
                    <a:pt x="483" y="247"/>
                  </a:cubicBezTo>
                  <a:cubicBezTo>
                    <a:pt x="485" y="245"/>
                    <a:pt x="478" y="244"/>
                    <a:pt x="481" y="242"/>
                  </a:cubicBezTo>
                  <a:cubicBezTo>
                    <a:pt x="484" y="240"/>
                    <a:pt x="482" y="239"/>
                    <a:pt x="478" y="239"/>
                  </a:cubicBezTo>
                  <a:cubicBezTo>
                    <a:pt x="475" y="239"/>
                    <a:pt x="473" y="237"/>
                    <a:pt x="472" y="234"/>
                  </a:cubicBezTo>
                  <a:cubicBezTo>
                    <a:pt x="472" y="232"/>
                    <a:pt x="467" y="233"/>
                    <a:pt x="463" y="232"/>
                  </a:cubicBezTo>
                  <a:cubicBezTo>
                    <a:pt x="460" y="230"/>
                    <a:pt x="452" y="231"/>
                    <a:pt x="451" y="231"/>
                  </a:cubicBezTo>
                  <a:cubicBezTo>
                    <a:pt x="449" y="231"/>
                    <a:pt x="449" y="238"/>
                    <a:pt x="451" y="238"/>
                  </a:cubicBezTo>
                  <a:cubicBezTo>
                    <a:pt x="454" y="239"/>
                    <a:pt x="456" y="241"/>
                    <a:pt x="454" y="242"/>
                  </a:cubicBezTo>
                  <a:cubicBezTo>
                    <a:pt x="451" y="243"/>
                    <a:pt x="454" y="246"/>
                    <a:pt x="452" y="246"/>
                  </a:cubicBezTo>
                  <a:cubicBezTo>
                    <a:pt x="451" y="246"/>
                    <a:pt x="448" y="245"/>
                    <a:pt x="447" y="250"/>
                  </a:cubicBezTo>
                  <a:cubicBezTo>
                    <a:pt x="447" y="254"/>
                    <a:pt x="446" y="256"/>
                    <a:pt x="443" y="258"/>
                  </a:cubicBezTo>
                  <a:cubicBezTo>
                    <a:pt x="440" y="259"/>
                    <a:pt x="443" y="252"/>
                    <a:pt x="440" y="253"/>
                  </a:cubicBezTo>
                  <a:cubicBezTo>
                    <a:pt x="437" y="253"/>
                    <a:pt x="437" y="258"/>
                    <a:pt x="439" y="259"/>
                  </a:cubicBezTo>
                  <a:cubicBezTo>
                    <a:pt x="441" y="259"/>
                    <a:pt x="441" y="261"/>
                    <a:pt x="442" y="264"/>
                  </a:cubicBezTo>
                  <a:cubicBezTo>
                    <a:pt x="442" y="266"/>
                    <a:pt x="438" y="264"/>
                    <a:pt x="436" y="268"/>
                  </a:cubicBezTo>
                  <a:cubicBezTo>
                    <a:pt x="434" y="271"/>
                    <a:pt x="434" y="266"/>
                    <a:pt x="432" y="264"/>
                  </a:cubicBezTo>
                  <a:cubicBezTo>
                    <a:pt x="429" y="262"/>
                    <a:pt x="426" y="258"/>
                    <a:pt x="426" y="256"/>
                  </a:cubicBezTo>
                  <a:cubicBezTo>
                    <a:pt x="426" y="253"/>
                    <a:pt x="428" y="253"/>
                    <a:pt x="430" y="252"/>
                  </a:cubicBezTo>
                  <a:cubicBezTo>
                    <a:pt x="432" y="252"/>
                    <a:pt x="430" y="250"/>
                    <a:pt x="429" y="247"/>
                  </a:cubicBezTo>
                  <a:cubicBezTo>
                    <a:pt x="429" y="244"/>
                    <a:pt x="427" y="245"/>
                    <a:pt x="424" y="241"/>
                  </a:cubicBezTo>
                  <a:cubicBezTo>
                    <a:pt x="421" y="238"/>
                    <a:pt x="418" y="238"/>
                    <a:pt x="417" y="240"/>
                  </a:cubicBezTo>
                  <a:cubicBezTo>
                    <a:pt x="415" y="241"/>
                    <a:pt x="416" y="244"/>
                    <a:pt x="414" y="245"/>
                  </a:cubicBezTo>
                  <a:cubicBezTo>
                    <a:pt x="411" y="246"/>
                    <a:pt x="412" y="251"/>
                    <a:pt x="410" y="252"/>
                  </a:cubicBezTo>
                  <a:cubicBezTo>
                    <a:pt x="408" y="252"/>
                    <a:pt x="409" y="243"/>
                    <a:pt x="407" y="242"/>
                  </a:cubicBezTo>
                  <a:cubicBezTo>
                    <a:pt x="405" y="241"/>
                    <a:pt x="406" y="239"/>
                    <a:pt x="408" y="239"/>
                  </a:cubicBezTo>
                  <a:cubicBezTo>
                    <a:pt x="411" y="238"/>
                    <a:pt x="413" y="235"/>
                    <a:pt x="410" y="235"/>
                  </a:cubicBezTo>
                  <a:cubicBezTo>
                    <a:pt x="408" y="235"/>
                    <a:pt x="404" y="233"/>
                    <a:pt x="402" y="232"/>
                  </a:cubicBezTo>
                  <a:cubicBezTo>
                    <a:pt x="401" y="232"/>
                    <a:pt x="398" y="235"/>
                    <a:pt x="396" y="234"/>
                  </a:cubicBezTo>
                  <a:cubicBezTo>
                    <a:pt x="394" y="232"/>
                    <a:pt x="396" y="229"/>
                    <a:pt x="397" y="227"/>
                  </a:cubicBezTo>
                  <a:cubicBezTo>
                    <a:pt x="397" y="225"/>
                    <a:pt x="399" y="228"/>
                    <a:pt x="401" y="225"/>
                  </a:cubicBezTo>
                  <a:cubicBezTo>
                    <a:pt x="403" y="223"/>
                    <a:pt x="396" y="223"/>
                    <a:pt x="396" y="220"/>
                  </a:cubicBezTo>
                  <a:cubicBezTo>
                    <a:pt x="396" y="217"/>
                    <a:pt x="391" y="217"/>
                    <a:pt x="389" y="216"/>
                  </a:cubicBezTo>
                  <a:cubicBezTo>
                    <a:pt x="387" y="215"/>
                    <a:pt x="390" y="210"/>
                    <a:pt x="389" y="209"/>
                  </a:cubicBezTo>
                  <a:cubicBezTo>
                    <a:pt x="389" y="207"/>
                    <a:pt x="382" y="201"/>
                    <a:pt x="379" y="202"/>
                  </a:cubicBezTo>
                  <a:cubicBezTo>
                    <a:pt x="376" y="202"/>
                    <a:pt x="376" y="198"/>
                    <a:pt x="377" y="198"/>
                  </a:cubicBezTo>
                  <a:cubicBezTo>
                    <a:pt x="379" y="198"/>
                    <a:pt x="380" y="197"/>
                    <a:pt x="383" y="194"/>
                  </a:cubicBezTo>
                  <a:cubicBezTo>
                    <a:pt x="386" y="190"/>
                    <a:pt x="386" y="189"/>
                    <a:pt x="384" y="189"/>
                  </a:cubicBezTo>
                  <a:cubicBezTo>
                    <a:pt x="382" y="188"/>
                    <a:pt x="381" y="186"/>
                    <a:pt x="385" y="186"/>
                  </a:cubicBezTo>
                  <a:cubicBezTo>
                    <a:pt x="389" y="186"/>
                    <a:pt x="395" y="189"/>
                    <a:pt x="397" y="187"/>
                  </a:cubicBezTo>
                  <a:cubicBezTo>
                    <a:pt x="399" y="185"/>
                    <a:pt x="406" y="175"/>
                    <a:pt x="409" y="171"/>
                  </a:cubicBezTo>
                  <a:cubicBezTo>
                    <a:pt x="412" y="167"/>
                    <a:pt x="407" y="167"/>
                    <a:pt x="400" y="167"/>
                  </a:cubicBezTo>
                  <a:cubicBezTo>
                    <a:pt x="394" y="168"/>
                    <a:pt x="393" y="165"/>
                    <a:pt x="387" y="165"/>
                  </a:cubicBezTo>
                  <a:cubicBezTo>
                    <a:pt x="382" y="164"/>
                    <a:pt x="372" y="166"/>
                    <a:pt x="371" y="167"/>
                  </a:cubicBezTo>
                  <a:cubicBezTo>
                    <a:pt x="369" y="169"/>
                    <a:pt x="373" y="170"/>
                    <a:pt x="373" y="172"/>
                  </a:cubicBezTo>
                  <a:cubicBezTo>
                    <a:pt x="372" y="174"/>
                    <a:pt x="369" y="171"/>
                    <a:pt x="367" y="172"/>
                  </a:cubicBezTo>
                  <a:cubicBezTo>
                    <a:pt x="366" y="172"/>
                    <a:pt x="368" y="175"/>
                    <a:pt x="367" y="181"/>
                  </a:cubicBezTo>
                  <a:cubicBezTo>
                    <a:pt x="367" y="187"/>
                    <a:pt x="369" y="187"/>
                    <a:pt x="371" y="190"/>
                  </a:cubicBezTo>
                  <a:cubicBezTo>
                    <a:pt x="372" y="192"/>
                    <a:pt x="372" y="195"/>
                    <a:pt x="372" y="199"/>
                  </a:cubicBezTo>
                  <a:cubicBezTo>
                    <a:pt x="372" y="203"/>
                    <a:pt x="368" y="203"/>
                    <a:pt x="367" y="204"/>
                  </a:cubicBezTo>
                  <a:cubicBezTo>
                    <a:pt x="366" y="205"/>
                    <a:pt x="370" y="206"/>
                    <a:pt x="369" y="208"/>
                  </a:cubicBezTo>
                  <a:cubicBezTo>
                    <a:pt x="369" y="211"/>
                    <a:pt x="365" y="207"/>
                    <a:pt x="363" y="208"/>
                  </a:cubicBezTo>
                  <a:cubicBezTo>
                    <a:pt x="361" y="208"/>
                    <a:pt x="359" y="215"/>
                    <a:pt x="361" y="217"/>
                  </a:cubicBezTo>
                  <a:cubicBezTo>
                    <a:pt x="364" y="218"/>
                    <a:pt x="364" y="218"/>
                    <a:pt x="363" y="220"/>
                  </a:cubicBezTo>
                  <a:cubicBezTo>
                    <a:pt x="361" y="223"/>
                    <a:pt x="359" y="226"/>
                    <a:pt x="363" y="230"/>
                  </a:cubicBezTo>
                  <a:cubicBezTo>
                    <a:pt x="367" y="233"/>
                    <a:pt x="375" y="233"/>
                    <a:pt x="379" y="235"/>
                  </a:cubicBezTo>
                  <a:cubicBezTo>
                    <a:pt x="384" y="238"/>
                    <a:pt x="378" y="236"/>
                    <a:pt x="379" y="239"/>
                  </a:cubicBezTo>
                  <a:cubicBezTo>
                    <a:pt x="381" y="242"/>
                    <a:pt x="377" y="243"/>
                    <a:pt x="377" y="246"/>
                  </a:cubicBezTo>
                  <a:cubicBezTo>
                    <a:pt x="377" y="248"/>
                    <a:pt x="379" y="247"/>
                    <a:pt x="381" y="243"/>
                  </a:cubicBezTo>
                  <a:cubicBezTo>
                    <a:pt x="383" y="239"/>
                    <a:pt x="384" y="244"/>
                    <a:pt x="384" y="247"/>
                  </a:cubicBezTo>
                  <a:cubicBezTo>
                    <a:pt x="384" y="251"/>
                    <a:pt x="381" y="249"/>
                    <a:pt x="379" y="252"/>
                  </a:cubicBezTo>
                  <a:cubicBezTo>
                    <a:pt x="376" y="256"/>
                    <a:pt x="374" y="256"/>
                    <a:pt x="371" y="255"/>
                  </a:cubicBezTo>
                  <a:cubicBezTo>
                    <a:pt x="367" y="255"/>
                    <a:pt x="369" y="260"/>
                    <a:pt x="371" y="263"/>
                  </a:cubicBezTo>
                  <a:cubicBezTo>
                    <a:pt x="372" y="266"/>
                    <a:pt x="371" y="267"/>
                    <a:pt x="367" y="266"/>
                  </a:cubicBezTo>
                  <a:cubicBezTo>
                    <a:pt x="363" y="265"/>
                    <a:pt x="360" y="263"/>
                    <a:pt x="362" y="260"/>
                  </a:cubicBezTo>
                  <a:cubicBezTo>
                    <a:pt x="364" y="257"/>
                    <a:pt x="366" y="253"/>
                    <a:pt x="363" y="253"/>
                  </a:cubicBezTo>
                  <a:cubicBezTo>
                    <a:pt x="361" y="254"/>
                    <a:pt x="356" y="253"/>
                    <a:pt x="354" y="251"/>
                  </a:cubicBezTo>
                  <a:cubicBezTo>
                    <a:pt x="353" y="248"/>
                    <a:pt x="355" y="249"/>
                    <a:pt x="360" y="250"/>
                  </a:cubicBezTo>
                  <a:cubicBezTo>
                    <a:pt x="365" y="250"/>
                    <a:pt x="361" y="247"/>
                    <a:pt x="364" y="247"/>
                  </a:cubicBezTo>
                  <a:cubicBezTo>
                    <a:pt x="368" y="247"/>
                    <a:pt x="371" y="249"/>
                    <a:pt x="374" y="246"/>
                  </a:cubicBezTo>
                  <a:cubicBezTo>
                    <a:pt x="377" y="243"/>
                    <a:pt x="372" y="238"/>
                    <a:pt x="369" y="239"/>
                  </a:cubicBezTo>
                  <a:cubicBezTo>
                    <a:pt x="367" y="240"/>
                    <a:pt x="363" y="241"/>
                    <a:pt x="363" y="238"/>
                  </a:cubicBezTo>
                  <a:cubicBezTo>
                    <a:pt x="363" y="236"/>
                    <a:pt x="367" y="238"/>
                    <a:pt x="369" y="237"/>
                  </a:cubicBezTo>
                  <a:cubicBezTo>
                    <a:pt x="372" y="237"/>
                    <a:pt x="368" y="233"/>
                    <a:pt x="364" y="234"/>
                  </a:cubicBezTo>
                  <a:cubicBezTo>
                    <a:pt x="361" y="235"/>
                    <a:pt x="358" y="235"/>
                    <a:pt x="356" y="232"/>
                  </a:cubicBezTo>
                  <a:cubicBezTo>
                    <a:pt x="353" y="229"/>
                    <a:pt x="348" y="228"/>
                    <a:pt x="346" y="235"/>
                  </a:cubicBezTo>
                  <a:cubicBezTo>
                    <a:pt x="345" y="241"/>
                    <a:pt x="340" y="238"/>
                    <a:pt x="338" y="240"/>
                  </a:cubicBezTo>
                  <a:cubicBezTo>
                    <a:pt x="336" y="242"/>
                    <a:pt x="340" y="244"/>
                    <a:pt x="345" y="244"/>
                  </a:cubicBezTo>
                  <a:cubicBezTo>
                    <a:pt x="350" y="244"/>
                    <a:pt x="354" y="249"/>
                    <a:pt x="351" y="249"/>
                  </a:cubicBezTo>
                  <a:cubicBezTo>
                    <a:pt x="349" y="249"/>
                    <a:pt x="350" y="252"/>
                    <a:pt x="348" y="251"/>
                  </a:cubicBezTo>
                  <a:cubicBezTo>
                    <a:pt x="345" y="250"/>
                    <a:pt x="343" y="251"/>
                    <a:pt x="344" y="253"/>
                  </a:cubicBezTo>
                  <a:cubicBezTo>
                    <a:pt x="346" y="255"/>
                    <a:pt x="344" y="256"/>
                    <a:pt x="344" y="258"/>
                  </a:cubicBezTo>
                  <a:cubicBezTo>
                    <a:pt x="344" y="260"/>
                    <a:pt x="340" y="258"/>
                    <a:pt x="336" y="258"/>
                  </a:cubicBezTo>
                  <a:cubicBezTo>
                    <a:pt x="333" y="258"/>
                    <a:pt x="326" y="259"/>
                    <a:pt x="321" y="260"/>
                  </a:cubicBezTo>
                  <a:cubicBezTo>
                    <a:pt x="316" y="261"/>
                    <a:pt x="310" y="259"/>
                    <a:pt x="308" y="257"/>
                  </a:cubicBezTo>
                  <a:cubicBezTo>
                    <a:pt x="306" y="255"/>
                    <a:pt x="303" y="255"/>
                    <a:pt x="299" y="255"/>
                  </a:cubicBezTo>
                  <a:cubicBezTo>
                    <a:pt x="296" y="255"/>
                    <a:pt x="297" y="252"/>
                    <a:pt x="292" y="251"/>
                  </a:cubicBezTo>
                  <a:cubicBezTo>
                    <a:pt x="288" y="251"/>
                    <a:pt x="289" y="247"/>
                    <a:pt x="288" y="245"/>
                  </a:cubicBezTo>
                  <a:cubicBezTo>
                    <a:pt x="288" y="243"/>
                    <a:pt x="278" y="243"/>
                    <a:pt x="275" y="246"/>
                  </a:cubicBezTo>
                  <a:cubicBezTo>
                    <a:pt x="272" y="248"/>
                    <a:pt x="265" y="247"/>
                    <a:pt x="263" y="251"/>
                  </a:cubicBezTo>
                  <a:cubicBezTo>
                    <a:pt x="261" y="255"/>
                    <a:pt x="265" y="254"/>
                    <a:pt x="267" y="254"/>
                  </a:cubicBezTo>
                  <a:cubicBezTo>
                    <a:pt x="269" y="254"/>
                    <a:pt x="269" y="251"/>
                    <a:pt x="274" y="252"/>
                  </a:cubicBezTo>
                  <a:cubicBezTo>
                    <a:pt x="279" y="252"/>
                    <a:pt x="283" y="246"/>
                    <a:pt x="285" y="249"/>
                  </a:cubicBezTo>
                  <a:cubicBezTo>
                    <a:pt x="287" y="251"/>
                    <a:pt x="276" y="255"/>
                    <a:pt x="272" y="256"/>
                  </a:cubicBezTo>
                  <a:cubicBezTo>
                    <a:pt x="267" y="256"/>
                    <a:pt x="268" y="260"/>
                    <a:pt x="273" y="267"/>
                  </a:cubicBezTo>
                  <a:cubicBezTo>
                    <a:pt x="277" y="273"/>
                    <a:pt x="271" y="269"/>
                    <a:pt x="271" y="273"/>
                  </a:cubicBezTo>
                  <a:cubicBezTo>
                    <a:pt x="271" y="276"/>
                    <a:pt x="262" y="272"/>
                    <a:pt x="266" y="271"/>
                  </a:cubicBezTo>
                  <a:cubicBezTo>
                    <a:pt x="269" y="269"/>
                    <a:pt x="267" y="266"/>
                    <a:pt x="265" y="264"/>
                  </a:cubicBezTo>
                  <a:cubicBezTo>
                    <a:pt x="262" y="262"/>
                    <a:pt x="260" y="264"/>
                    <a:pt x="261" y="262"/>
                  </a:cubicBezTo>
                  <a:cubicBezTo>
                    <a:pt x="261" y="259"/>
                    <a:pt x="258" y="262"/>
                    <a:pt x="255" y="260"/>
                  </a:cubicBezTo>
                  <a:cubicBezTo>
                    <a:pt x="253" y="258"/>
                    <a:pt x="252" y="256"/>
                    <a:pt x="248" y="258"/>
                  </a:cubicBezTo>
                  <a:cubicBezTo>
                    <a:pt x="245" y="260"/>
                    <a:pt x="241" y="259"/>
                    <a:pt x="233" y="261"/>
                  </a:cubicBezTo>
                  <a:cubicBezTo>
                    <a:pt x="226" y="262"/>
                    <a:pt x="212" y="261"/>
                    <a:pt x="210" y="259"/>
                  </a:cubicBezTo>
                  <a:cubicBezTo>
                    <a:pt x="207" y="256"/>
                    <a:pt x="216" y="252"/>
                    <a:pt x="219" y="253"/>
                  </a:cubicBezTo>
                  <a:cubicBezTo>
                    <a:pt x="221" y="253"/>
                    <a:pt x="220" y="250"/>
                    <a:pt x="216" y="247"/>
                  </a:cubicBezTo>
                  <a:cubicBezTo>
                    <a:pt x="212" y="243"/>
                    <a:pt x="203" y="241"/>
                    <a:pt x="203" y="243"/>
                  </a:cubicBezTo>
                  <a:cubicBezTo>
                    <a:pt x="203" y="245"/>
                    <a:pt x="198" y="244"/>
                    <a:pt x="191" y="242"/>
                  </a:cubicBezTo>
                  <a:cubicBezTo>
                    <a:pt x="184" y="241"/>
                    <a:pt x="183" y="239"/>
                    <a:pt x="179" y="239"/>
                  </a:cubicBezTo>
                  <a:cubicBezTo>
                    <a:pt x="175" y="238"/>
                    <a:pt x="168" y="237"/>
                    <a:pt x="163" y="233"/>
                  </a:cubicBezTo>
                  <a:cubicBezTo>
                    <a:pt x="158" y="229"/>
                    <a:pt x="147" y="230"/>
                    <a:pt x="145" y="234"/>
                  </a:cubicBezTo>
                  <a:cubicBezTo>
                    <a:pt x="144" y="238"/>
                    <a:pt x="140" y="237"/>
                    <a:pt x="136" y="237"/>
                  </a:cubicBezTo>
                  <a:cubicBezTo>
                    <a:pt x="132" y="237"/>
                    <a:pt x="138" y="233"/>
                    <a:pt x="136" y="232"/>
                  </a:cubicBezTo>
                  <a:cubicBezTo>
                    <a:pt x="134" y="231"/>
                    <a:pt x="137" y="226"/>
                    <a:pt x="134" y="226"/>
                  </a:cubicBezTo>
                  <a:cubicBezTo>
                    <a:pt x="131" y="226"/>
                    <a:pt x="128" y="238"/>
                    <a:pt x="123" y="237"/>
                  </a:cubicBezTo>
                  <a:cubicBezTo>
                    <a:pt x="117" y="237"/>
                    <a:pt x="115" y="225"/>
                    <a:pt x="111" y="221"/>
                  </a:cubicBezTo>
                  <a:cubicBezTo>
                    <a:pt x="106" y="218"/>
                    <a:pt x="102" y="218"/>
                    <a:pt x="106" y="223"/>
                  </a:cubicBezTo>
                  <a:cubicBezTo>
                    <a:pt x="110" y="228"/>
                    <a:pt x="103" y="224"/>
                    <a:pt x="103" y="227"/>
                  </a:cubicBezTo>
                  <a:cubicBezTo>
                    <a:pt x="103" y="231"/>
                    <a:pt x="97" y="234"/>
                    <a:pt x="97" y="233"/>
                  </a:cubicBezTo>
                  <a:cubicBezTo>
                    <a:pt x="97" y="231"/>
                    <a:pt x="94" y="229"/>
                    <a:pt x="89" y="234"/>
                  </a:cubicBezTo>
                  <a:cubicBezTo>
                    <a:pt x="85" y="239"/>
                    <a:pt x="82" y="238"/>
                    <a:pt x="82" y="236"/>
                  </a:cubicBezTo>
                  <a:cubicBezTo>
                    <a:pt x="81" y="235"/>
                    <a:pt x="69" y="241"/>
                    <a:pt x="69" y="243"/>
                  </a:cubicBezTo>
                  <a:cubicBezTo>
                    <a:pt x="70" y="245"/>
                    <a:pt x="67" y="247"/>
                    <a:pt x="64" y="247"/>
                  </a:cubicBezTo>
                  <a:cubicBezTo>
                    <a:pt x="60" y="246"/>
                    <a:pt x="63" y="244"/>
                    <a:pt x="66" y="242"/>
                  </a:cubicBezTo>
                  <a:cubicBezTo>
                    <a:pt x="69" y="241"/>
                    <a:pt x="77" y="234"/>
                    <a:pt x="81" y="233"/>
                  </a:cubicBezTo>
                  <a:cubicBezTo>
                    <a:pt x="86" y="233"/>
                    <a:pt x="94" y="229"/>
                    <a:pt x="94" y="227"/>
                  </a:cubicBezTo>
                  <a:cubicBezTo>
                    <a:pt x="94" y="225"/>
                    <a:pt x="90" y="227"/>
                    <a:pt x="87" y="226"/>
                  </a:cubicBezTo>
                  <a:cubicBezTo>
                    <a:pt x="84" y="226"/>
                    <a:pt x="79" y="229"/>
                    <a:pt x="74" y="231"/>
                  </a:cubicBezTo>
                  <a:cubicBezTo>
                    <a:pt x="69" y="233"/>
                    <a:pt x="64" y="233"/>
                    <a:pt x="65" y="235"/>
                  </a:cubicBezTo>
                  <a:cubicBezTo>
                    <a:pt x="67" y="238"/>
                    <a:pt x="61" y="235"/>
                    <a:pt x="60" y="237"/>
                  </a:cubicBezTo>
                  <a:cubicBezTo>
                    <a:pt x="58" y="239"/>
                    <a:pt x="56" y="237"/>
                    <a:pt x="58" y="236"/>
                  </a:cubicBezTo>
                  <a:cubicBezTo>
                    <a:pt x="60" y="235"/>
                    <a:pt x="54" y="233"/>
                    <a:pt x="54" y="234"/>
                  </a:cubicBezTo>
                  <a:cubicBezTo>
                    <a:pt x="54" y="235"/>
                    <a:pt x="53" y="237"/>
                    <a:pt x="48" y="237"/>
                  </a:cubicBezTo>
                  <a:cubicBezTo>
                    <a:pt x="44" y="237"/>
                    <a:pt x="40" y="240"/>
                    <a:pt x="43" y="242"/>
                  </a:cubicBezTo>
                  <a:cubicBezTo>
                    <a:pt x="45" y="244"/>
                    <a:pt x="47" y="245"/>
                    <a:pt x="46" y="247"/>
                  </a:cubicBezTo>
                  <a:cubicBezTo>
                    <a:pt x="44" y="248"/>
                    <a:pt x="40" y="243"/>
                    <a:pt x="34" y="243"/>
                  </a:cubicBezTo>
                  <a:cubicBezTo>
                    <a:pt x="27" y="244"/>
                    <a:pt x="15" y="237"/>
                    <a:pt x="15" y="235"/>
                  </a:cubicBezTo>
                  <a:cubicBezTo>
                    <a:pt x="15" y="233"/>
                    <a:pt x="6" y="234"/>
                    <a:pt x="0" y="234"/>
                  </a:cubicBezTo>
                  <a:cubicBezTo>
                    <a:pt x="0" y="357"/>
                    <a:pt x="0" y="357"/>
                    <a:pt x="0" y="357"/>
                  </a:cubicBezTo>
                  <a:cubicBezTo>
                    <a:pt x="0" y="357"/>
                    <a:pt x="3" y="359"/>
                    <a:pt x="4" y="358"/>
                  </a:cubicBezTo>
                  <a:cubicBezTo>
                    <a:pt x="6" y="356"/>
                    <a:pt x="8" y="358"/>
                    <a:pt x="12" y="356"/>
                  </a:cubicBezTo>
                  <a:cubicBezTo>
                    <a:pt x="16" y="354"/>
                    <a:pt x="17" y="358"/>
                    <a:pt x="17" y="360"/>
                  </a:cubicBezTo>
                  <a:cubicBezTo>
                    <a:pt x="17" y="362"/>
                    <a:pt x="23" y="365"/>
                    <a:pt x="25" y="368"/>
                  </a:cubicBezTo>
                  <a:cubicBezTo>
                    <a:pt x="28" y="371"/>
                    <a:pt x="29" y="374"/>
                    <a:pt x="31" y="372"/>
                  </a:cubicBezTo>
                  <a:cubicBezTo>
                    <a:pt x="34" y="371"/>
                    <a:pt x="39" y="370"/>
                    <a:pt x="39" y="367"/>
                  </a:cubicBezTo>
                  <a:cubicBezTo>
                    <a:pt x="39" y="364"/>
                    <a:pt x="50" y="363"/>
                    <a:pt x="50" y="367"/>
                  </a:cubicBezTo>
                  <a:cubicBezTo>
                    <a:pt x="50" y="371"/>
                    <a:pt x="61" y="376"/>
                    <a:pt x="67" y="387"/>
                  </a:cubicBezTo>
                  <a:cubicBezTo>
                    <a:pt x="73" y="398"/>
                    <a:pt x="72" y="400"/>
                    <a:pt x="81" y="404"/>
                  </a:cubicBezTo>
                  <a:cubicBezTo>
                    <a:pt x="90" y="407"/>
                    <a:pt x="90" y="409"/>
                    <a:pt x="89" y="412"/>
                  </a:cubicBezTo>
                  <a:cubicBezTo>
                    <a:pt x="88" y="415"/>
                    <a:pt x="94" y="417"/>
                    <a:pt x="91" y="420"/>
                  </a:cubicBezTo>
                  <a:cubicBezTo>
                    <a:pt x="89" y="421"/>
                    <a:pt x="87" y="422"/>
                    <a:pt x="85" y="424"/>
                  </a:cubicBezTo>
                  <a:cubicBezTo>
                    <a:pt x="85" y="425"/>
                    <a:pt x="87" y="426"/>
                    <a:pt x="89" y="428"/>
                  </a:cubicBezTo>
                  <a:cubicBezTo>
                    <a:pt x="91" y="429"/>
                    <a:pt x="85" y="429"/>
                    <a:pt x="86" y="431"/>
                  </a:cubicBezTo>
                  <a:cubicBezTo>
                    <a:pt x="88" y="433"/>
                    <a:pt x="86" y="435"/>
                    <a:pt x="88" y="437"/>
                  </a:cubicBezTo>
                  <a:cubicBezTo>
                    <a:pt x="90" y="439"/>
                    <a:pt x="93" y="438"/>
                    <a:pt x="95" y="437"/>
                  </a:cubicBezTo>
                  <a:cubicBezTo>
                    <a:pt x="97" y="435"/>
                    <a:pt x="98" y="439"/>
                    <a:pt x="97" y="441"/>
                  </a:cubicBezTo>
                  <a:cubicBezTo>
                    <a:pt x="95" y="444"/>
                    <a:pt x="98" y="446"/>
                    <a:pt x="100" y="444"/>
                  </a:cubicBezTo>
                  <a:cubicBezTo>
                    <a:pt x="102" y="442"/>
                    <a:pt x="105" y="447"/>
                    <a:pt x="107" y="448"/>
                  </a:cubicBezTo>
                  <a:cubicBezTo>
                    <a:pt x="108" y="449"/>
                    <a:pt x="110" y="452"/>
                    <a:pt x="107" y="452"/>
                  </a:cubicBezTo>
                  <a:cubicBezTo>
                    <a:pt x="104" y="452"/>
                    <a:pt x="105" y="456"/>
                    <a:pt x="107" y="457"/>
                  </a:cubicBezTo>
                  <a:cubicBezTo>
                    <a:pt x="109" y="457"/>
                    <a:pt x="109" y="459"/>
                    <a:pt x="109" y="461"/>
                  </a:cubicBezTo>
                  <a:cubicBezTo>
                    <a:pt x="109" y="462"/>
                    <a:pt x="115" y="465"/>
                    <a:pt x="117" y="464"/>
                  </a:cubicBezTo>
                  <a:cubicBezTo>
                    <a:pt x="119" y="463"/>
                    <a:pt x="122" y="465"/>
                    <a:pt x="123" y="467"/>
                  </a:cubicBezTo>
                  <a:cubicBezTo>
                    <a:pt x="124" y="469"/>
                    <a:pt x="128" y="471"/>
                    <a:pt x="130" y="470"/>
                  </a:cubicBezTo>
                  <a:cubicBezTo>
                    <a:pt x="131" y="468"/>
                    <a:pt x="132" y="472"/>
                    <a:pt x="133" y="474"/>
                  </a:cubicBezTo>
                  <a:cubicBezTo>
                    <a:pt x="133" y="477"/>
                    <a:pt x="137" y="475"/>
                    <a:pt x="139" y="475"/>
                  </a:cubicBezTo>
                  <a:cubicBezTo>
                    <a:pt x="141" y="475"/>
                    <a:pt x="142" y="478"/>
                    <a:pt x="143" y="478"/>
                  </a:cubicBezTo>
                  <a:cubicBezTo>
                    <a:pt x="147" y="476"/>
                    <a:pt x="148" y="482"/>
                    <a:pt x="150" y="485"/>
                  </a:cubicBezTo>
                  <a:cubicBezTo>
                    <a:pt x="371" y="484"/>
                    <a:pt x="371" y="484"/>
                    <a:pt x="371" y="484"/>
                  </a:cubicBezTo>
                  <a:cubicBezTo>
                    <a:pt x="371" y="484"/>
                    <a:pt x="371" y="478"/>
                    <a:pt x="374" y="480"/>
                  </a:cubicBezTo>
                  <a:cubicBezTo>
                    <a:pt x="377" y="482"/>
                    <a:pt x="374" y="485"/>
                    <a:pt x="377" y="487"/>
                  </a:cubicBezTo>
                  <a:cubicBezTo>
                    <a:pt x="381" y="488"/>
                    <a:pt x="383" y="490"/>
                    <a:pt x="384" y="489"/>
                  </a:cubicBezTo>
                  <a:cubicBezTo>
                    <a:pt x="386" y="488"/>
                    <a:pt x="389" y="486"/>
                    <a:pt x="392" y="489"/>
                  </a:cubicBezTo>
                  <a:cubicBezTo>
                    <a:pt x="395" y="492"/>
                    <a:pt x="397" y="490"/>
                    <a:pt x="398" y="492"/>
                  </a:cubicBezTo>
                  <a:cubicBezTo>
                    <a:pt x="400" y="494"/>
                    <a:pt x="403" y="496"/>
                    <a:pt x="405" y="493"/>
                  </a:cubicBezTo>
                  <a:cubicBezTo>
                    <a:pt x="407" y="491"/>
                    <a:pt x="414" y="493"/>
                    <a:pt x="417" y="495"/>
                  </a:cubicBezTo>
                  <a:cubicBezTo>
                    <a:pt x="421" y="491"/>
                    <a:pt x="424" y="485"/>
                    <a:pt x="427" y="485"/>
                  </a:cubicBezTo>
                  <a:cubicBezTo>
                    <a:pt x="432" y="485"/>
                    <a:pt x="444" y="486"/>
                    <a:pt x="444" y="492"/>
                  </a:cubicBezTo>
                  <a:cubicBezTo>
                    <a:pt x="445" y="498"/>
                    <a:pt x="452" y="492"/>
                    <a:pt x="453" y="498"/>
                  </a:cubicBezTo>
                  <a:cubicBezTo>
                    <a:pt x="454" y="503"/>
                    <a:pt x="458" y="507"/>
                    <a:pt x="457" y="509"/>
                  </a:cubicBezTo>
                  <a:cubicBezTo>
                    <a:pt x="459" y="510"/>
                    <a:pt x="461" y="511"/>
                    <a:pt x="462" y="512"/>
                  </a:cubicBezTo>
                  <a:cubicBezTo>
                    <a:pt x="464" y="512"/>
                    <a:pt x="470" y="513"/>
                    <a:pt x="474" y="514"/>
                  </a:cubicBezTo>
                  <a:cubicBezTo>
                    <a:pt x="479" y="516"/>
                    <a:pt x="487" y="512"/>
                    <a:pt x="489" y="518"/>
                  </a:cubicBezTo>
                  <a:cubicBezTo>
                    <a:pt x="492" y="524"/>
                    <a:pt x="498" y="529"/>
                    <a:pt x="492" y="529"/>
                  </a:cubicBezTo>
                  <a:cubicBezTo>
                    <a:pt x="488" y="529"/>
                    <a:pt x="481" y="523"/>
                    <a:pt x="482" y="526"/>
                  </a:cubicBezTo>
                  <a:cubicBezTo>
                    <a:pt x="482" y="530"/>
                    <a:pt x="479" y="528"/>
                    <a:pt x="479" y="534"/>
                  </a:cubicBezTo>
                  <a:cubicBezTo>
                    <a:pt x="479" y="539"/>
                    <a:pt x="476" y="546"/>
                    <a:pt x="474" y="546"/>
                  </a:cubicBezTo>
                  <a:cubicBezTo>
                    <a:pt x="474" y="546"/>
                    <a:pt x="473" y="546"/>
                    <a:pt x="473" y="546"/>
                  </a:cubicBezTo>
                  <a:cubicBezTo>
                    <a:pt x="473" y="548"/>
                    <a:pt x="473" y="551"/>
                    <a:pt x="475" y="552"/>
                  </a:cubicBezTo>
                  <a:cubicBezTo>
                    <a:pt x="477" y="550"/>
                    <a:pt x="481" y="547"/>
                    <a:pt x="485" y="547"/>
                  </a:cubicBezTo>
                  <a:cubicBezTo>
                    <a:pt x="490" y="548"/>
                    <a:pt x="491" y="551"/>
                    <a:pt x="495" y="548"/>
                  </a:cubicBezTo>
                  <a:cubicBezTo>
                    <a:pt x="499" y="546"/>
                    <a:pt x="499" y="545"/>
                    <a:pt x="500" y="546"/>
                  </a:cubicBezTo>
                  <a:cubicBezTo>
                    <a:pt x="500" y="547"/>
                    <a:pt x="500" y="547"/>
                    <a:pt x="500" y="547"/>
                  </a:cubicBezTo>
                  <a:cubicBezTo>
                    <a:pt x="501" y="547"/>
                    <a:pt x="502" y="546"/>
                    <a:pt x="502" y="545"/>
                  </a:cubicBezTo>
                  <a:cubicBezTo>
                    <a:pt x="502" y="544"/>
                    <a:pt x="502" y="543"/>
                    <a:pt x="502" y="542"/>
                  </a:cubicBezTo>
                  <a:cubicBezTo>
                    <a:pt x="498" y="543"/>
                    <a:pt x="497" y="543"/>
                    <a:pt x="496" y="540"/>
                  </a:cubicBezTo>
                  <a:cubicBezTo>
                    <a:pt x="495" y="537"/>
                    <a:pt x="507" y="533"/>
                    <a:pt x="512" y="534"/>
                  </a:cubicBezTo>
                  <a:cubicBezTo>
                    <a:pt x="518" y="535"/>
                    <a:pt x="522" y="531"/>
                    <a:pt x="524" y="533"/>
                  </a:cubicBezTo>
                  <a:cubicBezTo>
                    <a:pt x="527" y="530"/>
                    <a:pt x="533" y="525"/>
                    <a:pt x="534" y="525"/>
                  </a:cubicBezTo>
                  <a:cubicBezTo>
                    <a:pt x="537" y="525"/>
                    <a:pt x="562" y="525"/>
                    <a:pt x="562" y="525"/>
                  </a:cubicBezTo>
                  <a:cubicBezTo>
                    <a:pt x="562" y="525"/>
                    <a:pt x="571" y="519"/>
                    <a:pt x="572" y="514"/>
                  </a:cubicBezTo>
                  <a:cubicBezTo>
                    <a:pt x="573" y="509"/>
                    <a:pt x="579" y="497"/>
                    <a:pt x="582" y="500"/>
                  </a:cubicBezTo>
                  <a:cubicBezTo>
                    <a:pt x="585" y="503"/>
                    <a:pt x="593" y="501"/>
                    <a:pt x="593" y="503"/>
                  </a:cubicBezTo>
                  <a:cubicBezTo>
                    <a:pt x="593" y="505"/>
                    <a:pt x="590" y="513"/>
                    <a:pt x="600" y="526"/>
                  </a:cubicBezTo>
                  <a:cubicBezTo>
                    <a:pt x="603" y="524"/>
                    <a:pt x="606" y="522"/>
                    <a:pt x="608" y="522"/>
                  </a:cubicBezTo>
                  <a:cubicBezTo>
                    <a:pt x="611" y="522"/>
                    <a:pt x="616" y="518"/>
                    <a:pt x="618" y="515"/>
                  </a:cubicBezTo>
                  <a:cubicBezTo>
                    <a:pt x="619" y="513"/>
                    <a:pt x="621" y="518"/>
                    <a:pt x="618" y="519"/>
                  </a:cubicBezTo>
                  <a:cubicBezTo>
                    <a:pt x="615" y="520"/>
                    <a:pt x="620" y="522"/>
                    <a:pt x="625" y="522"/>
                  </a:cubicBezTo>
                  <a:cubicBezTo>
                    <a:pt x="630" y="521"/>
                    <a:pt x="623" y="523"/>
                    <a:pt x="619" y="523"/>
                  </a:cubicBezTo>
                  <a:cubicBezTo>
                    <a:pt x="616" y="523"/>
                    <a:pt x="614" y="523"/>
                    <a:pt x="609" y="528"/>
                  </a:cubicBezTo>
                  <a:cubicBezTo>
                    <a:pt x="604" y="533"/>
                    <a:pt x="605" y="535"/>
                    <a:pt x="608" y="537"/>
                  </a:cubicBezTo>
                  <a:cubicBezTo>
                    <a:pt x="611" y="540"/>
                    <a:pt x="615" y="539"/>
                    <a:pt x="619" y="535"/>
                  </a:cubicBezTo>
                  <a:cubicBezTo>
                    <a:pt x="623" y="532"/>
                    <a:pt x="622" y="529"/>
                    <a:pt x="626" y="529"/>
                  </a:cubicBezTo>
                  <a:cubicBezTo>
                    <a:pt x="630" y="529"/>
                    <a:pt x="640" y="525"/>
                    <a:pt x="645" y="524"/>
                  </a:cubicBezTo>
                  <a:cubicBezTo>
                    <a:pt x="649" y="522"/>
                    <a:pt x="646" y="522"/>
                    <a:pt x="646" y="520"/>
                  </a:cubicBezTo>
                  <a:cubicBezTo>
                    <a:pt x="646" y="518"/>
                    <a:pt x="654" y="518"/>
                    <a:pt x="657" y="516"/>
                  </a:cubicBezTo>
                  <a:cubicBezTo>
                    <a:pt x="660" y="514"/>
                    <a:pt x="657" y="512"/>
                    <a:pt x="654" y="513"/>
                  </a:cubicBezTo>
                  <a:close/>
                  <a:moveTo>
                    <a:pt x="190" y="281"/>
                  </a:moveTo>
                  <a:cubicBezTo>
                    <a:pt x="185" y="287"/>
                    <a:pt x="184" y="288"/>
                    <a:pt x="179" y="287"/>
                  </a:cubicBezTo>
                  <a:cubicBezTo>
                    <a:pt x="174" y="286"/>
                    <a:pt x="171" y="289"/>
                    <a:pt x="173" y="290"/>
                  </a:cubicBezTo>
                  <a:cubicBezTo>
                    <a:pt x="176" y="292"/>
                    <a:pt x="176" y="294"/>
                    <a:pt x="171" y="295"/>
                  </a:cubicBezTo>
                  <a:cubicBezTo>
                    <a:pt x="166" y="296"/>
                    <a:pt x="163" y="300"/>
                    <a:pt x="161" y="299"/>
                  </a:cubicBezTo>
                  <a:cubicBezTo>
                    <a:pt x="159" y="299"/>
                    <a:pt x="169" y="291"/>
                    <a:pt x="167" y="289"/>
                  </a:cubicBezTo>
                  <a:cubicBezTo>
                    <a:pt x="164" y="287"/>
                    <a:pt x="157" y="293"/>
                    <a:pt x="157" y="295"/>
                  </a:cubicBezTo>
                  <a:cubicBezTo>
                    <a:pt x="157" y="298"/>
                    <a:pt x="153" y="298"/>
                    <a:pt x="150" y="298"/>
                  </a:cubicBezTo>
                  <a:cubicBezTo>
                    <a:pt x="147" y="297"/>
                    <a:pt x="144" y="295"/>
                    <a:pt x="146" y="295"/>
                  </a:cubicBezTo>
                  <a:cubicBezTo>
                    <a:pt x="149" y="294"/>
                    <a:pt x="147" y="291"/>
                    <a:pt x="151" y="290"/>
                  </a:cubicBezTo>
                  <a:cubicBezTo>
                    <a:pt x="155" y="289"/>
                    <a:pt x="150" y="286"/>
                    <a:pt x="151" y="285"/>
                  </a:cubicBezTo>
                  <a:cubicBezTo>
                    <a:pt x="152" y="283"/>
                    <a:pt x="160" y="286"/>
                    <a:pt x="160" y="284"/>
                  </a:cubicBezTo>
                  <a:cubicBezTo>
                    <a:pt x="160" y="281"/>
                    <a:pt x="153" y="278"/>
                    <a:pt x="150" y="280"/>
                  </a:cubicBezTo>
                  <a:cubicBezTo>
                    <a:pt x="148" y="282"/>
                    <a:pt x="142" y="286"/>
                    <a:pt x="134" y="283"/>
                  </a:cubicBezTo>
                  <a:cubicBezTo>
                    <a:pt x="132" y="282"/>
                    <a:pt x="152" y="279"/>
                    <a:pt x="156" y="276"/>
                  </a:cubicBezTo>
                  <a:cubicBezTo>
                    <a:pt x="159" y="273"/>
                    <a:pt x="174" y="270"/>
                    <a:pt x="176" y="272"/>
                  </a:cubicBezTo>
                  <a:cubicBezTo>
                    <a:pt x="177" y="275"/>
                    <a:pt x="167" y="277"/>
                    <a:pt x="172" y="280"/>
                  </a:cubicBezTo>
                  <a:cubicBezTo>
                    <a:pt x="176" y="282"/>
                    <a:pt x="184" y="281"/>
                    <a:pt x="186" y="278"/>
                  </a:cubicBezTo>
                  <a:cubicBezTo>
                    <a:pt x="187" y="275"/>
                    <a:pt x="195" y="276"/>
                    <a:pt x="190" y="281"/>
                  </a:cubicBezTo>
                  <a:close/>
                  <a:moveTo>
                    <a:pt x="235" y="339"/>
                  </a:moveTo>
                  <a:cubicBezTo>
                    <a:pt x="229" y="344"/>
                    <a:pt x="230" y="342"/>
                    <a:pt x="225" y="343"/>
                  </a:cubicBezTo>
                  <a:cubicBezTo>
                    <a:pt x="220" y="344"/>
                    <a:pt x="224" y="349"/>
                    <a:pt x="218" y="349"/>
                  </a:cubicBezTo>
                  <a:cubicBezTo>
                    <a:pt x="212" y="350"/>
                    <a:pt x="198" y="350"/>
                    <a:pt x="196" y="347"/>
                  </a:cubicBezTo>
                  <a:cubicBezTo>
                    <a:pt x="196" y="346"/>
                    <a:pt x="204" y="347"/>
                    <a:pt x="205" y="344"/>
                  </a:cubicBezTo>
                  <a:cubicBezTo>
                    <a:pt x="205" y="342"/>
                    <a:pt x="207" y="338"/>
                    <a:pt x="211" y="338"/>
                  </a:cubicBezTo>
                  <a:cubicBezTo>
                    <a:pt x="215" y="338"/>
                    <a:pt x="214" y="333"/>
                    <a:pt x="208" y="330"/>
                  </a:cubicBezTo>
                  <a:cubicBezTo>
                    <a:pt x="203" y="328"/>
                    <a:pt x="217" y="326"/>
                    <a:pt x="220" y="330"/>
                  </a:cubicBezTo>
                  <a:cubicBezTo>
                    <a:pt x="223" y="335"/>
                    <a:pt x="229" y="338"/>
                    <a:pt x="232" y="335"/>
                  </a:cubicBezTo>
                  <a:cubicBezTo>
                    <a:pt x="236" y="332"/>
                    <a:pt x="254" y="323"/>
                    <a:pt x="254" y="327"/>
                  </a:cubicBezTo>
                  <a:cubicBezTo>
                    <a:pt x="254" y="331"/>
                    <a:pt x="241" y="334"/>
                    <a:pt x="235" y="339"/>
                  </a:cubicBezTo>
                  <a:close/>
                  <a:moveTo>
                    <a:pt x="359" y="468"/>
                  </a:moveTo>
                  <a:cubicBezTo>
                    <a:pt x="355" y="469"/>
                    <a:pt x="359" y="458"/>
                    <a:pt x="352" y="454"/>
                  </a:cubicBezTo>
                  <a:cubicBezTo>
                    <a:pt x="344" y="449"/>
                    <a:pt x="340" y="441"/>
                    <a:pt x="340" y="436"/>
                  </a:cubicBezTo>
                  <a:cubicBezTo>
                    <a:pt x="340" y="432"/>
                    <a:pt x="347" y="429"/>
                    <a:pt x="350" y="433"/>
                  </a:cubicBezTo>
                  <a:cubicBezTo>
                    <a:pt x="353" y="437"/>
                    <a:pt x="357" y="451"/>
                    <a:pt x="360" y="456"/>
                  </a:cubicBezTo>
                  <a:cubicBezTo>
                    <a:pt x="362" y="461"/>
                    <a:pt x="362" y="468"/>
                    <a:pt x="359" y="46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" name="Freeform 158">
              <a:extLst>
                <a:ext uri="{FF2B5EF4-FFF2-40B4-BE49-F238E27FC236}">
                  <a16:creationId xmlns:a16="http://schemas.microsoft.com/office/drawing/2014/main" id="{A1797643-0BCE-415C-AACA-D36ABBED53A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65054" y="4555002"/>
              <a:ext cx="942010" cy="833557"/>
            </a:xfrm>
            <a:custGeom>
              <a:avLst/>
              <a:gdLst>
                <a:gd name="T0" fmla="*/ 326 w 331"/>
                <a:gd name="T1" fmla="*/ 128 h 293"/>
                <a:gd name="T2" fmla="*/ 312 w 331"/>
                <a:gd name="T3" fmla="*/ 114 h 293"/>
                <a:gd name="T4" fmla="*/ 302 w 331"/>
                <a:gd name="T5" fmla="*/ 99 h 293"/>
                <a:gd name="T6" fmla="*/ 293 w 331"/>
                <a:gd name="T7" fmla="*/ 88 h 293"/>
                <a:gd name="T8" fmla="*/ 270 w 331"/>
                <a:gd name="T9" fmla="*/ 66 h 293"/>
                <a:gd name="T10" fmla="*/ 262 w 331"/>
                <a:gd name="T11" fmla="*/ 38 h 293"/>
                <a:gd name="T12" fmla="*/ 248 w 331"/>
                <a:gd name="T13" fmla="*/ 24 h 293"/>
                <a:gd name="T14" fmla="*/ 235 w 331"/>
                <a:gd name="T15" fmla="*/ 7 h 293"/>
                <a:gd name="T16" fmla="*/ 231 w 331"/>
                <a:gd name="T17" fmla="*/ 36 h 293"/>
                <a:gd name="T18" fmla="*/ 212 w 331"/>
                <a:gd name="T19" fmla="*/ 54 h 293"/>
                <a:gd name="T20" fmla="*/ 189 w 331"/>
                <a:gd name="T21" fmla="*/ 42 h 293"/>
                <a:gd name="T22" fmla="*/ 185 w 331"/>
                <a:gd name="T23" fmla="*/ 25 h 293"/>
                <a:gd name="T24" fmla="*/ 191 w 331"/>
                <a:gd name="T25" fmla="*/ 12 h 293"/>
                <a:gd name="T26" fmla="*/ 179 w 331"/>
                <a:gd name="T27" fmla="*/ 13 h 293"/>
                <a:gd name="T28" fmla="*/ 159 w 331"/>
                <a:gd name="T29" fmla="*/ 9 h 293"/>
                <a:gd name="T30" fmla="*/ 138 w 331"/>
                <a:gd name="T31" fmla="*/ 22 h 293"/>
                <a:gd name="T32" fmla="*/ 131 w 331"/>
                <a:gd name="T33" fmla="*/ 36 h 293"/>
                <a:gd name="T34" fmla="*/ 119 w 331"/>
                <a:gd name="T35" fmla="*/ 31 h 293"/>
                <a:gd name="T36" fmla="*/ 105 w 331"/>
                <a:gd name="T37" fmla="*/ 32 h 293"/>
                <a:gd name="T38" fmla="*/ 94 w 331"/>
                <a:gd name="T39" fmla="*/ 39 h 293"/>
                <a:gd name="T40" fmla="*/ 87 w 331"/>
                <a:gd name="T41" fmla="*/ 52 h 293"/>
                <a:gd name="T42" fmla="*/ 76 w 331"/>
                <a:gd name="T43" fmla="*/ 53 h 293"/>
                <a:gd name="T44" fmla="*/ 49 w 331"/>
                <a:gd name="T45" fmla="*/ 78 h 293"/>
                <a:gd name="T46" fmla="*/ 24 w 331"/>
                <a:gd name="T47" fmla="*/ 86 h 293"/>
                <a:gd name="T48" fmla="*/ 9 w 331"/>
                <a:gd name="T49" fmla="*/ 93 h 293"/>
                <a:gd name="T50" fmla="*/ 4 w 331"/>
                <a:gd name="T51" fmla="*/ 121 h 293"/>
                <a:gd name="T52" fmla="*/ 6 w 331"/>
                <a:gd name="T53" fmla="*/ 133 h 293"/>
                <a:gd name="T54" fmla="*/ 15 w 331"/>
                <a:gd name="T55" fmla="*/ 162 h 293"/>
                <a:gd name="T56" fmla="*/ 16 w 331"/>
                <a:gd name="T57" fmla="*/ 198 h 293"/>
                <a:gd name="T58" fmla="*/ 40 w 331"/>
                <a:gd name="T59" fmla="*/ 210 h 293"/>
                <a:gd name="T60" fmla="*/ 74 w 331"/>
                <a:gd name="T61" fmla="*/ 200 h 293"/>
                <a:gd name="T62" fmla="*/ 112 w 331"/>
                <a:gd name="T63" fmla="*/ 185 h 293"/>
                <a:gd name="T64" fmla="*/ 156 w 331"/>
                <a:gd name="T65" fmla="*/ 183 h 293"/>
                <a:gd name="T66" fmla="*/ 171 w 331"/>
                <a:gd name="T67" fmla="*/ 191 h 293"/>
                <a:gd name="T68" fmla="*/ 187 w 331"/>
                <a:gd name="T69" fmla="*/ 205 h 293"/>
                <a:gd name="T70" fmla="*/ 198 w 331"/>
                <a:gd name="T71" fmla="*/ 203 h 293"/>
                <a:gd name="T72" fmla="*/ 205 w 331"/>
                <a:gd name="T73" fmla="*/ 206 h 293"/>
                <a:gd name="T74" fmla="*/ 217 w 331"/>
                <a:gd name="T75" fmla="*/ 226 h 293"/>
                <a:gd name="T76" fmla="*/ 245 w 331"/>
                <a:gd name="T77" fmla="*/ 245 h 293"/>
                <a:gd name="T78" fmla="*/ 260 w 331"/>
                <a:gd name="T79" fmla="*/ 243 h 293"/>
                <a:gd name="T80" fmla="*/ 271 w 331"/>
                <a:gd name="T81" fmla="*/ 248 h 293"/>
                <a:gd name="T82" fmla="*/ 299 w 331"/>
                <a:gd name="T83" fmla="*/ 235 h 293"/>
                <a:gd name="T84" fmla="*/ 316 w 331"/>
                <a:gd name="T85" fmla="*/ 189 h 293"/>
                <a:gd name="T86" fmla="*/ 327 w 331"/>
                <a:gd name="T87" fmla="*/ 162 h 293"/>
                <a:gd name="T88" fmla="*/ 150 w 331"/>
                <a:gd name="T89" fmla="*/ 7 h 293"/>
                <a:gd name="T90" fmla="*/ 190 w 331"/>
                <a:gd name="T91" fmla="*/ 219 h 293"/>
                <a:gd name="T92" fmla="*/ 270 w 331"/>
                <a:gd name="T93" fmla="*/ 268 h 293"/>
                <a:gd name="T94" fmla="*/ 271 w 331"/>
                <a:gd name="T95" fmla="*/ 293 h 293"/>
                <a:gd name="T96" fmla="*/ 282 w 331"/>
                <a:gd name="T97" fmla="*/ 286 h 293"/>
                <a:gd name="T98" fmla="*/ 270 w 331"/>
                <a:gd name="T99" fmla="*/ 268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31" h="293">
                  <a:moveTo>
                    <a:pt x="328" y="147"/>
                  </a:moveTo>
                  <a:cubicBezTo>
                    <a:pt x="330" y="146"/>
                    <a:pt x="328" y="140"/>
                    <a:pt x="326" y="141"/>
                  </a:cubicBezTo>
                  <a:cubicBezTo>
                    <a:pt x="325" y="142"/>
                    <a:pt x="325" y="132"/>
                    <a:pt x="326" y="128"/>
                  </a:cubicBezTo>
                  <a:cubicBezTo>
                    <a:pt x="327" y="123"/>
                    <a:pt x="326" y="124"/>
                    <a:pt x="324" y="126"/>
                  </a:cubicBezTo>
                  <a:cubicBezTo>
                    <a:pt x="322" y="129"/>
                    <a:pt x="319" y="122"/>
                    <a:pt x="319" y="120"/>
                  </a:cubicBezTo>
                  <a:cubicBezTo>
                    <a:pt x="318" y="118"/>
                    <a:pt x="315" y="113"/>
                    <a:pt x="312" y="114"/>
                  </a:cubicBezTo>
                  <a:cubicBezTo>
                    <a:pt x="309" y="115"/>
                    <a:pt x="311" y="110"/>
                    <a:pt x="308" y="110"/>
                  </a:cubicBezTo>
                  <a:cubicBezTo>
                    <a:pt x="306" y="111"/>
                    <a:pt x="305" y="106"/>
                    <a:pt x="306" y="102"/>
                  </a:cubicBezTo>
                  <a:cubicBezTo>
                    <a:pt x="306" y="98"/>
                    <a:pt x="304" y="101"/>
                    <a:pt x="302" y="99"/>
                  </a:cubicBezTo>
                  <a:cubicBezTo>
                    <a:pt x="301" y="97"/>
                    <a:pt x="300" y="99"/>
                    <a:pt x="298" y="100"/>
                  </a:cubicBezTo>
                  <a:cubicBezTo>
                    <a:pt x="296" y="100"/>
                    <a:pt x="295" y="96"/>
                    <a:pt x="296" y="94"/>
                  </a:cubicBezTo>
                  <a:cubicBezTo>
                    <a:pt x="296" y="92"/>
                    <a:pt x="295" y="90"/>
                    <a:pt x="293" y="88"/>
                  </a:cubicBezTo>
                  <a:cubicBezTo>
                    <a:pt x="290" y="86"/>
                    <a:pt x="290" y="85"/>
                    <a:pt x="290" y="82"/>
                  </a:cubicBezTo>
                  <a:cubicBezTo>
                    <a:pt x="290" y="80"/>
                    <a:pt x="275" y="72"/>
                    <a:pt x="272" y="71"/>
                  </a:cubicBezTo>
                  <a:cubicBezTo>
                    <a:pt x="268" y="71"/>
                    <a:pt x="271" y="67"/>
                    <a:pt x="270" y="66"/>
                  </a:cubicBezTo>
                  <a:cubicBezTo>
                    <a:pt x="268" y="65"/>
                    <a:pt x="268" y="60"/>
                    <a:pt x="268" y="56"/>
                  </a:cubicBezTo>
                  <a:cubicBezTo>
                    <a:pt x="268" y="52"/>
                    <a:pt x="263" y="51"/>
                    <a:pt x="263" y="48"/>
                  </a:cubicBezTo>
                  <a:cubicBezTo>
                    <a:pt x="263" y="44"/>
                    <a:pt x="261" y="41"/>
                    <a:pt x="262" y="38"/>
                  </a:cubicBezTo>
                  <a:cubicBezTo>
                    <a:pt x="262" y="34"/>
                    <a:pt x="257" y="33"/>
                    <a:pt x="256" y="31"/>
                  </a:cubicBezTo>
                  <a:cubicBezTo>
                    <a:pt x="256" y="29"/>
                    <a:pt x="253" y="31"/>
                    <a:pt x="250" y="32"/>
                  </a:cubicBezTo>
                  <a:cubicBezTo>
                    <a:pt x="247" y="32"/>
                    <a:pt x="247" y="28"/>
                    <a:pt x="248" y="24"/>
                  </a:cubicBezTo>
                  <a:cubicBezTo>
                    <a:pt x="248" y="19"/>
                    <a:pt x="246" y="13"/>
                    <a:pt x="244" y="11"/>
                  </a:cubicBezTo>
                  <a:cubicBezTo>
                    <a:pt x="241" y="9"/>
                    <a:pt x="241" y="2"/>
                    <a:pt x="240" y="1"/>
                  </a:cubicBezTo>
                  <a:cubicBezTo>
                    <a:pt x="239" y="0"/>
                    <a:pt x="235" y="4"/>
                    <a:pt x="235" y="7"/>
                  </a:cubicBezTo>
                  <a:cubicBezTo>
                    <a:pt x="235" y="9"/>
                    <a:pt x="234" y="12"/>
                    <a:pt x="233" y="13"/>
                  </a:cubicBezTo>
                  <a:cubicBezTo>
                    <a:pt x="231" y="15"/>
                    <a:pt x="234" y="20"/>
                    <a:pt x="232" y="22"/>
                  </a:cubicBezTo>
                  <a:cubicBezTo>
                    <a:pt x="230" y="24"/>
                    <a:pt x="232" y="32"/>
                    <a:pt x="231" y="36"/>
                  </a:cubicBezTo>
                  <a:cubicBezTo>
                    <a:pt x="231" y="41"/>
                    <a:pt x="231" y="46"/>
                    <a:pt x="229" y="49"/>
                  </a:cubicBezTo>
                  <a:cubicBezTo>
                    <a:pt x="226" y="52"/>
                    <a:pt x="226" y="57"/>
                    <a:pt x="222" y="58"/>
                  </a:cubicBezTo>
                  <a:cubicBezTo>
                    <a:pt x="217" y="60"/>
                    <a:pt x="212" y="56"/>
                    <a:pt x="212" y="54"/>
                  </a:cubicBezTo>
                  <a:cubicBezTo>
                    <a:pt x="212" y="52"/>
                    <a:pt x="207" y="50"/>
                    <a:pt x="205" y="51"/>
                  </a:cubicBezTo>
                  <a:cubicBezTo>
                    <a:pt x="202" y="51"/>
                    <a:pt x="201" y="47"/>
                    <a:pt x="197" y="44"/>
                  </a:cubicBezTo>
                  <a:cubicBezTo>
                    <a:pt x="193" y="41"/>
                    <a:pt x="190" y="45"/>
                    <a:pt x="189" y="42"/>
                  </a:cubicBezTo>
                  <a:cubicBezTo>
                    <a:pt x="188" y="38"/>
                    <a:pt x="186" y="37"/>
                    <a:pt x="183" y="35"/>
                  </a:cubicBezTo>
                  <a:cubicBezTo>
                    <a:pt x="181" y="34"/>
                    <a:pt x="181" y="34"/>
                    <a:pt x="184" y="32"/>
                  </a:cubicBezTo>
                  <a:cubicBezTo>
                    <a:pt x="187" y="30"/>
                    <a:pt x="186" y="27"/>
                    <a:pt x="185" y="25"/>
                  </a:cubicBezTo>
                  <a:cubicBezTo>
                    <a:pt x="183" y="22"/>
                    <a:pt x="186" y="23"/>
                    <a:pt x="190" y="21"/>
                  </a:cubicBezTo>
                  <a:cubicBezTo>
                    <a:pt x="194" y="19"/>
                    <a:pt x="190" y="17"/>
                    <a:pt x="193" y="16"/>
                  </a:cubicBezTo>
                  <a:cubicBezTo>
                    <a:pt x="195" y="15"/>
                    <a:pt x="194" y="12"/>
                    <a:pt x="191" y="12"/>
                  </a:cubicBezTo>
                  <a:cubicBezTo>
                    <a:pt x="188" y="11"/>
                    <a:pt x="189" y="15"/>
                    <a:pt x="188" y="15"/>
                  </a:cubicBezTo>
                  <a:cubicBezTo>
                    <a:pt x="187" y="15"/>
                    <a:pt x="186" y="11"/>
                    <a:pt x="185" y="11"/>
                  </a:cubicBezTo>
                  <a:cubicBezTo>
                    <a:pt x="184" y="11"/>
                    <a:pt x="181" y="16"/>
                    <a:pt x="179" y="13"/>
                  </a:cubicBezTo>
                  <a:cubicBezTo>
                    <a:pt x="177" y="11"/>
                    <a:pt x="167" y="9"/>
                    <a:pt x="163" y="8"/>
                  </a:cubicBezTo>
                  <a:cubicBezTo>
                    <a:pt x="159" y="8"/>
                    <a:pt x="158" y="3"/>
                    <a:pt x="156" y="4"/>
                  </a:cubicBezTo>
                  <a:cubicBezTo>
                    <a:pt x="153" y="5"/>
                    <a:pt x="156" y="6"/>
                    <a:pt x="159" y="9"/>
                  </a:cubicBezTo>
                  <a:cubicBezTo>
                    <a:pt x="161" y="12"/>
                    <a:pt x="150" y="14"/>
                    <a:pt x="146" y="13"/>
                  </a:cubicBezTo>
                  <a:cubicBezTo>
                    <a:pt x="143" y="12"/>
                    <a:pt x="147" y="15"/>
                    <a:pt x="144" y="15"/>
                  </a:cubicBezTo>
                  <a:cubicBezTo>
                    <a:pt x="141" y="15"/>
                    <a:pt x="141" y="20"/>
                    <a:pt x="138" y="22"/>
                  </a:cubicBezTo>
                  <a:cubicBezTo>
                    <a:pt x="136" y="25"/>
                    <a:pt x="138" y="27"/>
                    <a:pt x="135" y="28"/>
                  </a:cubicBezTo>
                  <a:cubicBezTo>
                    <a:pt x="133" y="30"/>
                    <a:pt x="132" y="32"/>
                    <a:pt x="135" y="35"/>
                  </a:cubicBezTo>
                  <a:cubicBezTo>
                    <a:pt x="138" y="39"/>
                    <a:pt x="134" y="39"/>
                    <a:pt x="131" y="36"/>
                  </a:cubicBezTo>
                  <a:cubicBezTo>
                    <a:pt x="129" y="33"/>
                    <a:pt x="126" y="33"/>
                    <a:pt x="126" y="36"/>
                  </a:cubicBezTo>
                  <a:cubicBezTo>
                    <a:pt x="126" y="39"/>
                    <a:pt x="123" y="38"/>
                    <a:pt x="124" y="35"/>
                  </a:cubicBezTo>
                  <a:cubicBezTo>
                    <a:pt x="124" y="31"/>
                    <a:pt x="120" y="33"/>
                    <a:pt x="119" y="31"/>
                  </a:cubicBezTo>
                  <a:cubicBezTo>
                    <a:pt x="118" y="29"/>
                    <a:pt x="115" y="26"/>
                    <a:pt x="112" y="26"/>
                  </a:cubicBezTo>
                  <a:cubicBezTo>
                    <a:pt x="110" y="26"/>
                    <a:pt x="110" y="29"/>
                    <a:pt x="108" y="29"/>
                  </a:cubicBezTo>
                  <a:cubicBezTo>
                    <a:pt x="105" y="29"/>
                    <a:pt x="105" y="30"/>
                    <a:pt x="105" y="32"/>
                  </a:cubicBezTo>
                  <a:cubicBezTo>
                    <a:pt x="105" y="35"/>
                    <a:pt x="102" y="32"/>
                    <a:pt x="99" y="32"/>
                  </a:cubicBezTo>
                  <a:cubicBezTo>
                    <a:pt x="96" y="33"/>
                    <a:pt x="99" y="36"/>
                    <a:pt x="97" y="36"/>
                  </a:cubicBezTo>
                  <a:cubicBezTo>
                    <a:pt x="96" y="36"/>
                    <a:pt x="96" y="39"/>
                    <a:pt x="94" y="39"/>
                  </a:cubicBezTo>
                  <a:cubicBezTo>
                    <a:pt x="91" y="39"/>
                    <a:pt x="92" y="44"/>
                    <a:pt x="92" y="47"/>
                  </a:cubicBezTo>
                  <a:cubicBezTo>
                    <a:pt x="92" y="49"/>
                    <a:pt x="89" y="45"/>
                    <a:pt x="86" y="46"/>
                  </a:cubicBezTo>
                  <a:cubicBezTo>
                    <a:pt x="84" y="47"/>
                    <a:pt x="87" y="49"/>
                    <a:pt x="87" y="52"/>
                  </a:cubicBezTo>
                  <a:cubicBezTo>
                    <a:pt x="88" y="55"/>
                    <a:pt x="86" y="55"/>
                    <a:pt x="85" y="56"/>
                  </a:cubicBezTo>
                  <a:cubicBezTo>
                    <a:pt x="84" y="57"/>
                    <a:pt x="82" y="53"/>
                    <a:pt x="82" y="50"/>
                  </a:cubicBezTo>
                  <a:cubicBezTo>
                    <a:pt x="82" y="47"/>
                    <a:pt x="79" y="50"/>
                    <a:pt x="76" y="53"/>
                  </a:cubicBezTo>
                  <a:cubicBezTo>
                    <a:pt x="72" y="57"/>
                    <a:pt x="77" y="62"/>
                    <a:pt x="75" y="63"/>
                  </a:cubicBezTo>
                  <a:cubicBezTo>
                    <a:pt x="74" y="64"/>
                    <a:pt x="67" y="70"/>
                    <a:pt x="64" y="74"/>
                  </a:cubicBezTo>
                  <a:cubicBezTo>
                    <a:pt x="60" y="79"/>
                    <a:pt x="52" y="76"/>
                    <a:pt x="49" y="78"/>
                  </a:cubicBezTo>
                  <a:cubicBezTo>
                    <a:pt x="47" y="80"/>
                    <a:pt x="44" y="79"/>
                    <a:pt x="42" y="81"/>
                  </a:cubicBezTo>
                  <a:cubicBezTo>
                    <a:pt x="39" y="83"/>
                    <a:pt x="35" y="86"/>
                    <a:pt x="34" y="84"/>
                  </a:cubicBezTo>
                  <a:cubicBezTo>
                    <a:pt x="33" y="82"/>
                    <a:pt x="27" y="83"/>
                    <a:pt x="24" y="86"/>
                  </a:cubicBezTo>
                  <a:cubicBezTo>
                    <a:pt x="22" y="89"/>
                    <a:pt x="17" y="92"/>
                    <a:pt x="14" y="92"/>
                  </a:cubicBezTo>
                  <a:cubicBezTo>
                    <a:pt x="11" y="92"/>
                    <a:pt x="11" y="97"/>
                    <a:pt x="10" y="98"/>
                  </a:cubicBezTo>
                  <a:cubicBezTo>
                    <a:pt x="9" y="99"/>
                    <a:pt x="9" y="94"/>
                    <a:pt x="9" y="93"/>
                  </a:cubicBezTo>
                  <a:cubicBezTo>
                    <a:pt x="9" y="91"/>
                    <a:pt x="6" y="95"/>
                    <a:pt x="5" y="99"/>
                  </a:cubicBezTo>
                  <a:cubicBezTo>
                    <a:pt x="4" y="102"/>
                    <a:pt x="8" y="104"/>
                    <a:pt x="5" y="108"/>
                  </a:cubicBezTo>
                  <a:cubicBezTo>
                    <a:pt x="3" y="112"/>
                    <a:pt x="0" y="116"/>
                    <a:pt x="4" y="121"/>
                  </a:cubicBezTo>
                  <a:cubicBezTo>
                    <a:pt x="8" y="126"/>
                    <a:pt x="10" y="129"/>
                    <a:pt x="9" y="131"/>
                  </a:cubicBezTo>
                  <a:cubicBezTo>
                    <a:pt x="7" y="134"/>
                    <a:pt x="5" y="126"/>
                    <a:pt x="4" y="127"/>
                  </a:cubicBezTo>
                  <a:cubicBezTo>
                    <a:pt x="3" y="128"/>
                    <a:pt x="7" y="131"/>
                    <a:pt x="6" y="133"/>
                  </a:cubicBezTo>
                  <a:cubicBezTo>
                    <a:pt x="5" y="134"/>
                    <a:pt x="1" y="127"/>
                    <a:pt x="0" y="129"/>
                  </a:cubicBezTo>
                  <a:cubicBezTo>
                    <a:pt x="0" y="130"/>
                    <a:pt x="8" y="142"/>
                    <a:pt x="9" y="147"/>
                  </a:cubicBezTo>
                  <a:cubicBezTo>
                    <a:pt x="9" y="151"/>
                    <a:pt x="16" y="156"/>
                    <a:pt x="15" y="162"/>
                  </a:cubicBezTo>
                  <a:cubicBezTo>
                    <a:pt x="15" y="168"/>
                    <a:pt x="21" y="179"/>
                    <a:pt x="23" y="180"/>
                  </a:cubicBezTo>
                  <a:cubicBezTo>
                    <a:pt x="24" y="182"/>
                    <a:pt x="20" y="186"/>
                    <a:pt x="21" y="191"/>
                  </a:cubicBezTo>
                  <a:cubicBezTo>
                    <a:pt x="21" y="196"/>
                    <a:pt x="19" y="198"/>
                    <a:pt x="16" y="198"/>
                  </a:cubicBezTo>
                  <a:cubicBezTo>
                    <a:pt x="13" y="198"/>
                    <a:pt x="15" y="203"/>
                    <a:pt x="18" y="203"/>
                  </a:cubicBezTo>
                  <a:cubicBezTo>
                    <a:pt x="22" y="203"/>
                    <a:pt x="20" y="206"/>
                    <a:pt x="24" y="208"/>
                  </a:cubicBezTo>
                  <a:cubicBezTo>
                    <a:pt x="28" y="211"/>
                    <a:pt x="37" y="210"/>
                    <a:pt x="40" y="210"/>
                  </a:cubicBezTo>
                  <a:cubicBezTo>
                    <a:pt x="43" y="210"/>
                    <a:pt x="44" y="205"/>
                    <a:pt x="48" y="205"/>
                  </a:cubicBezTo>
                  <a:cubicBezTo>
                    <a:pt x="52" y="205"/>
                    <a:pt x="52" y="203"/>
                    <a:pt x="54" y="201"/>
                  </a:cubicBezTo>
                  <a:cubicBezTo>
                    <a:pt x="56" y="198"/>
                    <a:pt x="65" y="199"/>
                    <a:pt x="74" y="200"/>
                  </a:cubicBezTo>
                  <a:cubicBezTo>
                    <a:pt x="84" y="200"/>
                    <a:pt x="88" y="197"/>
                    <a:pt x="89" y="193"/>
                  </a:cubicBezTo>
                  <a:cubicBezTo>
                    <a:pt x="90" y="190"/>
                    <a:pt x="97" y="190"/>
                    <a:pt x="100" y="187"/>
                  </a:cubicBezTo>
                  <a:cubicBezTo>
                    <a:pt x="103" y="185"/>
                    <a:pt x="105" y="185"/>
                    <a:pt x="112" y="185"/>
                  </a:cubicBezTo>
                  <a:cubicBezTo>
                    <a:pt x="119" y="185"/>
                    <a:pt x="125" y="182"/>
                    <a:pt x="130" y="180"/>
                  </a:cubicBezTo>
                  <a:cubicBezTo>
                    <a:pt x="134" y="178"/>
                    <a:pt x="142" y="179"/>
                    <a:pt x="147" y="178"/>
                  </a:cubicBezTo>
                  <a:cubicBezTo>
                    <a:pt x="151" y="177"/>
                    <a:pt x="152" y="183"/>
                    <a:pt x="156" y="183"/>
                  </a:cubicBezTo>
                  <a:cubicBezTo>
                    <a:pt x="161" y="182"/>
                    <a:pt x="163" y="184"/>
                    <a:pt x="166" y="184"/>
                  </a:cubicBezTo>
                  <a:cubicBezTo>
                    <a:pt x="168" y="184"/>
                    <a:pt x="168" y="186"/>
                    <a:pt x="171" y="186"/>
                  </a:cubicBezTo>
                  <a:cubicBezTo>
                    <a:pt x="173" y="187"/>
                    <a:pt x="173" y="189"/>
                    <a:pt x="171" y="191"/>
                  </a:cubicBezTo>
                  <a:cubicBezTo>
                    <a:pt x="170" y="193"/>
                    <a:pt x="175" y="193"/>
                    <a:pt x="178" y="198"/>
                  </a:cubicBezTo>
                  <a:cubicBezTo>
                    <a:pt x="182" y="203"/>
                    <a:pt x="178" y="203"/>
                    <a:pt x="180" y="207"/>
                  </a:cubicBezTo>
                  <a:cubicBezTo>
                    <a:pt x="182" y="210"/>
                    <a:pt x="183" y="210"/>
                    <a:pt x="187" y="205"/>
                  </a:cubicBezTo>
                  <a:cubicBezTo>
                    <a:pt x="190" y="200"/>
                    <a:pt x="194" y="203"/>
                    <a:pt x="195" y="198"/>
                  </a:cubicBezTo>
                  <a:cubicBezTo>
                    <a:pt x="195" y="194"/>
                    <a:pt x="199" y="189"/>
                    <a:pt x="202" y="191"/>
                  </a:cubicBezTo>
                  <a:cubicBezTo>
                    <a:pt x="204" y="193"/>
                    <a:pt x="200" y="195"/>
                    <a:pt x="198" y="203"/>
                  </a:cubicBezTo>
                  <a:cubicBezTo>
                    <a:pt x="197" y="211"/>
                    <a:pt x="194" y="207"/>
                    <a:pt x="193" y="209"/>
                  </a:cubicBezTo>
                  <a:cubicBezTo>
                    <a:pt x="193" y="211"/>
                    <a:pt x="201" y="213"/>
                    <a:pt x="201" y="208"/>
                  </a:cubicBezTo>
                  <a:cubicBezTo>
                    <a:pt x="201" y="204"/>
                    <a:pt x="202" y="202"/>
                    <a:pt x="205" y="206"/>
                  </a:cubicBezTo>
                  <a:cubicBezTo>
                    <a:pt x="208" y="210"/>
                    <a:pt x="203" y="213"/>
                    <a:pt x="204" y="215"/>
                  </a:cubicBezTo>
                  <a:cubicBezTo>
                    <a:pt x="205" y="217"/>
                    <a:pt x="208" y="214"/>
                    <a:pt x="210" y="215"/>
                  </a:cubicBezTo>
                  <a:cubicBezTo>
                    <a:pt x="213" y="215"/>
                    <a:pt x="217" y="222"/>
                    <a:pt x="217" y="226"/>
                  </a:cubicBezTo>
                  <a:cubicBezTo>
                    <a:pt x="216" y="229"/>
                    <a:pt x="215" y="233"/>
                    <a:pt x="221" y="236"/>
                  </a:cubicBezTo>
                  <a:cubicBezTo>
                    <a:pt x="227" y="239"/>
                    <a:pt x="225" y="240"/>
                    <a:pt x="229" y="240"/>
                  </a:cubicBezTo>
                  <a:cubicBezTo>
                    <a:pt x="234" y="240"/>
                    <a:pt x="243" y="243"/>
                    <a:pt x="245" y="245"/>
                  </a:cubicBezTo>
                  <a:cubicBezTo>
                    <a:pt x="248" y="247"/>
                    <a:pt x="254" y="244"/>
                    <a:pt x="256" y="239"/>
                  </a:cubicBezTo>
                  <a:cubicBezTo>
                    <a:pt x="257" y="235"/>
                    <a:pt x="262" y="239"/>
                    <a:pt x="259" y="241"/>
                  </a:cubicBezTo>
                  <a:cubicBezTo>
                    <a:pt x="257" y="242"/>
                    <a:pt x="260" y="245"/>
                    <a:pt x="260" y="243"/>
                  </a:cubicBezTo>
                  <a:cubicBezTo>
                    <a:pt x="261" y="241"/>
                    <a:pt x="262" y="239"/>
                    <a:pt x="263" y="241"/>
                  </a:cubicBezTo>
                  <a:cubicBezTo>
                    <a:pt x="264" y="244"/>
                    <a:pt x="267" y="244"/>
                    <a:pt x="268" y="246"/>
                  </a:cubicBezTo>
                  <a:cubicBezTo>
                    <a:pt x="269" y="248"/>
                    <a:pt x="271" y="250"/>
                    <a:pt x="271" y="248"/>
                  </a:cubicBezTo>
                  <a:cubicBezTo>
                    <a:pt x="271" y="246"/>
                    <a:pt x="271" y="245"/>
                    <a:pt x="274" y="244"/>
                  </a:cubicBezTo>
                  <a:cubicBezTo>
                    <a:pt x="277" y="243"/>
                    <a:pt x="279" y="241"/>
                    <a:pt x="282" y="238"/>
                  </a:cubicBezTo>
                  <a:cubicBezTo>
                    <a:pt x="285" y="236"/>
                    <a:pt x="297" y="235"/>
                    <a:pt x="299" y="235"/>
                  </a:cubicBezTo>
                  <a:cubicBezTo>
                    <a:pt x="300" y="235"/>
                    <a:pt x="301" y="225"/>
                    <a:pt x="301" y="219"/>
                  </a:cubicBezTo>
                  <a:cubicBezTo>
                    <a:pt x="302" y="213"/>
                    <a:pt x="307" y="213"/>
                    <a:pt x="307" y="207"/>
                  </a:cubicBezTo>
                  <a:cubicBezTo>
                    <a:pt x="308" y="201"/>
                    <a:pt x="314" y="190"/>
                    <a:pt x="316" y="189"/>
                  </a:cubicBezTo>
                  <a:cubicBezTo>
                    <a:pt x="318" y="189"/>
                    <a:pt x="321" y="187"/>
                    <a:pt x="321" y="184"/>
                  </a:cubicBezTo>
                  <a:cubicBezTo>
                    <a:pt x="321" y="180"/>
                    <a:pt x="325" y="177"/>
                    <a:pt x="325" y="173"/>
                  </a:cubicBezTo>
                  <a:cubicBezTo>
                    <a:pt x="325" y="169"/>
                    <a:pt x="327" y="164"/>
                    <a:pt x="327" y="162"/>
                  </a:cubicBezTo>
                  <a:cubicBezTo>
                    <a:pt x="327" y="161"/>
                    <a:pt x="325" y="157"/>
                    <a:pt x="328" y="154"/>
                  </a:cubicBezTo>
                  <a:cubicBezTo>
                    <a:pt x="331" y="152"/>
                    <a:pt x="327" y="148"/>
                    <a:pt x="328" y="147"/>
                  </a:cubicBezTo>
                  <a:close/>
                  <a:moveTo>
                    <a:pt x="150" y="7"/>
                  </a:moveTo>
                  <a:cubicBezTo>
                    <a:pt x="149" y="5"/>
                    <a:pt x="136" y="8"/>
                    <a:pt x="139" y="10"/>
                  </a:cubicBezTo>
                  <a:cubicBezTo>
                    <a:pt x="141" y="11"/>
                    <a:pt x="150" y="10"/>
                    <a:pt x="150" y="7"/>
                  </a:cubicBezTo>
                  <a:close/>
                  <a:moveTo>
                    <a:pt x="190" y="219"/>
                  </a:moveTo>
                  <a:cubicBezTo>
                    <a:pt x="192" y="220"/>
                    <a:pt x="198" y="220"/>
                    <a:pt x="199" y="217"/>
                  </a:cubicBezTo>
                  <a:cubicBezTo>
                    <a:pt x="200" y="215"/>
                    <a:pt x="188" y="217"/>
                    <a:pt x="190" y="219"/>
                  </a:cubicBezTo>
                  <a:close/>
                  <a:moveTo>
                    <a:pt x="270" y="268"/>
                  </a:moveTo>
                  <a:cubicBezTo>
                    <a:pt x="265" y="269"/>
                    <a:pt x="258" y="264"/>
                    <a:pt x="257" y="264"/>
                  </a:cubicBezTo>
                  <a:cubicBezTo>
                    <a:pt x="255" y="265"/>
                    <a:pt x="263" y="277"/>
                    <a:pt x="260" y="280"/>
                  </a:cubicBezTo>
                  <a:cubicBezTo>
                    <a:pt x="258" y="284"/>
                    <a:pt x="268" y="292"/>
                    <a:pt x="271" y="293"/>
                  </a:cubicBezTo>
                  <a:cubicBezTo>
                    <a:pt x="274" y="293"/>
                    <a:pt x="273" y="289"/>
                    <a:pt x="275" y="290"/>
                  </a:cubicBezTo>
                  <a:cubicBezTo>
                    <a:pt x="278" y="290"/>
                    <a:pt x="277" y="287"/>
                    <a:pt x="277" y="286"/>
                  </a:cubicBezTo>
                  <a:cubicBezTo>
                    <a:pt x="278" y="284"/>
                    <a:pt x="280" y="287"/>
                    <a:pt x="282" y="286"/>
                  </a:cubicBezTo>
                  <a:cubicBezTo>
                    <a:pt x="284" y="285"/>
                    <a:pt x="281" y="278"/>
                    <a:pt x="284" y="278"/>
                  </a:cubicBezTo>
                  <a:cubicBezTo>
                    <a:pt x="287" y="278"/>
                    <a:pt x="285" y="268"/>
                    <a:pt x="284" y="265"/>
                  </a:cubicBezTo>
                  <a:cubicBezTo>
                    <a:pt x="283" y="262"/>
                    <a:pt x="275" y="268"/>
                    <a:pt x="270" y="26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" name="Freeform 164">
              <a:extLst>
                <a:ext uri="{FF2B5EF4-FFF2-40B4-BE49-F238E27FC236}">
                  <a16:creationId xmlns:a16="http://schemas.microsoft.com/office/drawing/2014/main" id="{6B6F4BF0-69AD-4A8F-8BD6-3DE314041F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53272" y="1795588"/>
              <a:ext cx="3907491" cy="1501332"/>
            </a:xfrm>
            <a:custGeom>
              <a:avLst/>
              <a:gdLst>
                <a:gd name="T0" fmla="*/ 361 w 1373"/>
                <a:gd name="T1" fmla="*/ 11 h 527"/>
                <a:gd name="T2" fmla="*/ 610 w 1373"/>
                <a:gd name="T3" fmla="*/ 5 h 527"/>
                <a:gd name="T4" fmla="*/ 480 w 1373"/>
                <a:gd name="T5" fmla="*/ 151 h 527"/>
                <a:gd name="T6" fmla="*/ 662 w 1373"/>
                <a:gd name="T7" fmla="*/ 50 h 527"/>
                <a:gd name="T8" fmla="*/ 1002 w 1373"/>
                <a:gd name="T9" fmla="*/ 111 h 527"/>
                <a:gd name="T10" fmla="*/ 1053 w 1373"/>
                <a:gd name="T11" fmla="*/ 117 h 527"/>
                <a:gd name="T12" fmla="*/ 981 w 1373"/>
                <a:gd name="T13" fmla="*/ 426 h 527"/>
                <a:gd name="T14" fmla="*/ 243 w 1373"/>
                <a:gd name="T15" fmla="*/ 23 h 527"/>
                <a:gd name="T16" fmla="*/ 1331 w 1373"/>
                <a:gd name="T17" fmla="*/ 242 h 527"/>
                <a:gd name="T18" fmla="*/ 1193 w 1373"/>
                <a:gd name="T19" fmla="*/ 203 h 527"/>
                <a:gd name="T20" fmla="*/ 1062 w 1373"/>
                <a:gd name="T21" fmla="*/ 177 h 527"/>
                <a:gd name="T22" fmla="*/ 973 w 1373"/>
                <a:gd name="T23" fmla="*/ 150 h 527"/>
                <a:gd name="T24" fmla="*/ 902 w 1373"/>
                <a:gd name="T25" fmla="*/ 168 h 527"/>
                <a:gd name="T26" fmla="*/ 844 w 1373"/>
                <a:gd name="T27" fmla="*/ 139 h 527"/>
                <a:gd name="T28" fmla="*/ 747 w 1373"/>
                <a:gd name="T29" fmla="*/ 136 h 527"/>
                <a:gd name="T30" fmla="*/ 737 w 1373"/>
                <a:gd name="T31" fmla="*/ 118 h 527"/>
                <a:gd name="T32" fmla="*/ 698 w 1373"/>
                <a:gd name="T33" fmla="*/ 84 h 527"/>
                <a:gd name="T34" fmla="*/ 630 w 1373"/>
                <a:gd name="T35" fmla="*/ 96 h 527"/>
                <a:gd name="T36" fmla="*/ 546 w 1373"/>
                <a:gd name="T37" fmla="*/ 114 h 527"/>
                <a:gd name="T38" fmla="*/ 519 w 1373"/>
                <a:gd name="T39" fmla="*/ 137 h 527"/>
                <a:gd name="T40" fmla="*/ 478 w 1373"/>
                <a:gd name="T41" fmla="*/ 178 h 527"/>
                <a:gd name="T42" fmla="*/ 455 w 1373"/>
                <a:gd name="T43" fmla="*/ 204 h 527"/>
                <a:gd name="T44" fmla="*/ 421 w 1373"/>
                <a:gd name="T45" fmla="*/ 244 h 527"/>
                <a:gd name="T46" fmla="*/ 437 w 1373"/>
                <a:gd name="T47" fmla="*/ 213 h 527"/>
                <a:gd name="T48" fmla="*/ 386 w 1373"/>
                <a:gd name="T49" fmla="*/ 188 h 527"/>
                <a:gd name="T50" fmla="*/ 326 w 1373"/>
                <a:gd name="T51" fmla="*/ 196 h 527"/>
                <a:gd name="T52" fmla="*/ 268 w 1373"/>
                <a:gd name="T53" fmla="*/ 211 h 527"/>
                <a:gd name="T54" fmla="*/ 195 w 1373"/>
                <a:gd name="T55" fmla="*/ 214 h 527"/>
                <a:gd name="T56" fmla="*/ 149 w 1373"/>
                <a:gd name="T57" fmla="*/ 263 h 527"/>
                <a:gd name="T58" fmla="*/ 102 w 1373"/>
                <a:gd name="T59" fmla="*/ 234 h 527"/>
                <a:gd name="T60" fmla="*/ 107 w 1373"/>
                <a:gd name="T61" fmla="*/ 200 h 527"/>
                <a:gd name="T62" fmla="*/ 78 w 1373"/>
                <a:gd name="T63" fmla="*/ 231 h 527"/>
                <a:gd name="T64" fmla="*/ 70 w 1373"/>
                <a:gd name="T65" fmla="*/ 316 h 527"/>
                <a:gd name="T66" fmla="*/ 73 w 1373"/>
                <a:gd name="T67" fmla="*/ 370 h 527"/>
                <a:gd name="T68" fmla="*/ 114 w 1373"/>
                <a:gd name="T69" fmla="*/ 412 h 527"/>
                <a:gd name="T70" fmla="*/ 160 w 1373"/>
                <a:gd name="T71" fmla="*/ 451 h 527"/>
                <a:gd name="T72" fmla="*/ 164 w 1373"/>
                <a:gd name="T73" fmla="*/ 503 h 527"/>
                <a:gd name="T74" fmla="*/ 238 w 1373"/>
                <a:gd name="T75" fmla="*/ 476 h 527"/>
                <a:gd name="T76" fmla="*/ 236 w 1373"/>
                <a:gd name="T77" fmla="*/ 430 h 527"/>
                <a:gd name="T78" fmla="*/ 325 w 1373"/>
                <a:gd name="T79" fmla="*/ 433 h 527"/>
                <a:gd name="T80" fmla="*/ 373 w 1373"/>
                <a:gd name="T81" fmla="*/ 388 h 527"/>
                <a:gd name="T82" fmla="*/ 450 w 1373"/>
                <a:gd name="T83" fmla="*/ 396 h 527"/>
                <a:gd name="T84" fmla="*/ 541 w 1373"/>
                <a:gd name="T85" fmla="*/ 442 h 527"/>
                <a:gd name="T86" fmla="*/ 624 w 1373"/>
                <a:gd name="T87" fmla="*/ 433 h 527"/>
                <a:gd name="T88" fmla="*/ 696 w 1373"/>
                <a:gd name="T89" fmla="*/ 437 h 527"/>
                <a:gd name="T90" fmla="*/ 803 w 1373"/>
                <a:gd name="T91" fmla="*/ 420 h 527"/>
                <a:gd name="T92" fmla="*/ 887 w 1373"/>
                <a:gd name="T93" fmla="*/ 453 h 527"/>
                <a:gd name="T94" fmla="*/ 898 w 1373"/>
                <a:gd name="T95" fmla="*/ 508 h 527"/>
                <a:gd name="T96" fmla="*/ 960 w 1373"/>
                <a:gd name="T97" fmla="*/ 393 h 527"/>
                <a:gd name="T98" fmla="*/ 969 w 1373"/>
                <a:gd name="T99" fmla="*/ 349 h 527"/>
                <a:gd name="T100" fmla="*/ 1078 w 1373"/>
                <a:gd name="T101" fmla="*/ 337 h 527"/>
                <a:gd name="T102" fmla="*/ 1152 w 1373"/>
                <a:gd name="T103" fmla="*/ 299 h 527"/>
                <a:gd name="T104" fmla="*/ 1097 w 1373"/>
                <a:gd name="T105" fmla="*/ 424 h 527"/>
                <a:gd name="T106" fmla="*/ 1150 w 1373"/>
                <a:gd name="T107" fmla="*/ 352 h 527"/>
                <a:gd name="T108" fmla="*/ 1234 w 1373"/>
                <a:gd name="T109" fmla="*/ 309 h 527"/>
                <a:gd name="T110" fmla="*/ 1292 w 1373"/>
                <a:gd name="T111" fmla="*/ 262 h 527"/>
                <a:gd name="T112" fmla="*/ 1347 w 1373"/>
                <a:gd name="T113" fmla="*/ 268 h 527"/>
                <a:gd name="T114" fmla="*/ 707 w 1373"/>
                <a:gd name="T115" fmla="*/ 392 h 527"/>
                <a:gd name="T116" fmla="*/ 276 w 1373"/>
                <a:gd name="T117" fmla="*/ 24 h 527"/>
                <a:gd name="T118" fmla="*/ 281 w 1373"/>
                <a:gd name="T119" fmla="*/ 15 h 527"/>
                <a:gd name="T120" fmla="*/ 299 w 1373"/>
                <a:gd name="T121" fmla="*/ 146 h 527"/>
                <a:gd name="T122" fmla="*/ 300 w 1373"/>
                <a:gd name="T123" fmla="*/ 111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73" h="527">
                  <a:moveTo>
                    <a:pt x="20" y="381"/>
                  </a:moveTo>
                  <a:cubicBezTo>
                    <a:pt x="19" y="382"/>
                    <a:pt x="16" y="381"/>
                    <a:pt x="16" y="379"/>
                  </a:cubicBezTo>
                  <a:cubicBezTo>
                    <a:pt x="15" y="378"/>
                    <a:pt x="13" y="379"/>
                    <a:pt x="11" y="379"/>
                  </a:cubicBezTo>
                  <a:cubicBezTo>
                    <a:pt x="11" y="379"/>
                    <a:pt x="12" y="380"/>
                    <a:pt x="12" y="380"/>
                  </a:cubicBezTo>
                  <a:cubicBezTo>
                    <a:pt x="13" y="382"/>
                    <a:pt x="8" y="382"/>
                    <a:pt x="9" y="385"/>
                  </a:cubicBezTo>
                  <a:cubicBezTo>
                    <a:pt x="11" y="387"/>
                    <a:pt x="5" y="387"/>
                    <a:pt x="5" y="385"/>
                  </a:cubicBezTo>
                  <a:cubicBezTo>
                    <a:pt x="5" y="382"/>
                    <a:pt x="0" y="383"/>
                    <a:pt x="0" y="385"/>
                  </a:cubicBezTo>
                  <a:cubicBezTo>
                    <a:pt x="0" y="385"/>
                    <a:pt x="0" y="386"/>
                    <a:pt x="0" y="387"/>
                  </a:cubicBezTo>
                  <a:cubicBezTo>
                    <a:pt x="1" y="387"/>
                    <a:pt x="3" y="388"/>
                    <a:pt x="4" y="388"/>
                  </a:cubicBezTo>
                  <a:cubicBezTo>
                    <a:pt x="5" y="389"/>
                    <a:pt x="19" y="390"/>
                    <a:pt x="24" y="389"/>
                  </a:cubicBezTo>
                  <a:cubicBezTo>
                    <a:pt x="24" y="388"/>
                    <a:pt x="25" y="385"/>
                    <a:pt x="25" y="384"/>
                  </a:cubicBezTo>
                  <a:cubicBezTo>
                    <a:pt x="25" y="382"/>
                    <a:pt x="21" y="381"/>
                    <a:pt x="20" y="381"/>
                  </a:cubicBezTo>
                  <a:close/>
                  <a:moveTo>
                    <a:pt x="364" y="15"/>
                  </a:moveTo>
                  <a:cubicBezTo>
                    <a:pt x="373" y="14"/>
                    <a:pt x="373" y="9"/>
                    <a:pt x="368" y="8"/>
                  </a:cubicBezTo>
                  <a:cubicBezTo>
                    <a:pt x="364" y="7"/>
                    <a:pt x="363" y="11"/>
                    <a:pt x="361" y="11"/>
                  </a:cubicBezTo>
                  <a:cubicBezTo>
                    <a:pt x="358" y="10"/>
                    <a:pt x="349" y="12"/>
                    <a:pt x="351" y="14"/>
                  </a:cubicBezTo>
                  <a:cubicBezTo>
                    <a:pt x="353" y="17"/>
                    <a:pt x="360" y="15"/>
                    <a:pt x="364" y="15"/>
                  </a:cubicBezTo>
                  <a:close/>
                  <a:moveTo>
                    <a:pt x="410" y="147"/>
                  </a:moveTo>
                  <a:cubicBezTo>
                    <a:pt x="413" y="148"/>
                    <a:pt x="422" y="146"/>
                    <a:pt x="423" y="144"/>
                  </a:cubicBezTo>
                  <a:cubicBezTo>
                    <a:pt x="424" y="143"/>
                    <a:pt x="419" y="141"/>
                    <a:pt x="414" y="141"/>
                  </a:cubicBezTo>
                  <a:cubicBezTo>
                    <a:pt x="408" y="141"/>
                    <a:pt x="408" y="147"/>
                    <a:pt x="410" y="147"/>
                  </a:cubicBezTo>
                  <a:close/>
                  <a:moveTo>
                    <a:pt x="586" y="26"/>
                  </a:moveTo>
                  <a:cubicBezTo>
                    <a:pt x="591" y="28"/>
                    <a:pt x="589" y="29"/>
                    <a:pt x="584" y="29"/>
                  </a:cubicBezTo>
                  <a:cubicBezTo>
                    <a:pt x="579" y="29"/>
                    <a:pt x="575" y="30"/>
                    <a:pt x="578" y="32"/>
                  </a:cubicBezTo>
                  <a:cubicBezTo>
                    <a:pt x="581" y="33"/>
                    <a:pt x="581" y="35"/>
                    <a:pt x="586" y="36"/>
                  </a:cubicBezTo>
                  <a:cubicBezTo>
                    <a:pt x="591" y="37"/>
                    <a:pt x="596" y="33"/>
                    <a:pt x="595" y="31"/>
                  </a:cubicBezTo>
                  <a:cubicBezTo>
                    <a:pt x="595" y="28"/>
                    <a:pt x="612" y="25"/>
                    <a:pt x="617" y="24"/>
                  </a:cubicBezTo>
                  <a:cubicBezTo>
                    <a:pt x="622" y="23"/>
                    <a:pt x="614" y="18"/>
                    <a:pt x="619" y="17"/>
                  </a:cubicBezTo>
                  <a:cubicBezTo>
                    <a:pt x="625" y="17"/>
                    <a:pt x="622" y="14"/>
                    <a:pt x="616" y="13"/>
                  </a:cubicBezTo>
                  <a:cubicBezTo>
                    <a:pt x="610" y="13"/>
                    <a:pt x="612" y="7"/>
                    <a:pt x="610" y="5"/>
                  </a:cubicBezTo>
                  <a:cubicBezTo>
                    <a:pt x="608" y="3"/>
                    <a:pt x="607" y="8"/>
                    <a:pt x="598" y="9"/>
                  </a:cubicBezTo>
                  <a:cubicBezTo>
                    <a:pt x="590" y="11"/>
                    <a:pt x="586" y="13"/>
                    <a:pt x="589" y="15"/>
                  </a:cubicBezTo>
                  <a:cubicBezTo>
                    <a:pt x="593" y="16"/>
                    <a:pt x="589" y="20"/>
                    <a:pt x="586" y="20"/>
                  </a:cubicBezTo>
                  <a:cubicBezTo>
                    <a:pt x="582" y="20"/>
                    <a:pt x="582" y="24"/>
                    <a:pt x="586" y="26"/>
                  </a:cubicBezTo>
                  <a:close/>
                  <a:moveTo>
                    <a:pt x="599" y="32"/>
                  </a:moveTo>
                  <a:cubicBezTo>
                    <a:pt x="599" y="35"/>
                    <a:pt x="591" y="37"/>
                    <a:pt x="593" y="39"/>
                  </a:cubicBezTo>
                  <a:cubicBezTo>
                    <a:pt x="595" y="41"/>
                    <a:pt x="597" y="41"/>
                    <a:pt x="599" y="41"/>
                  </a:cubicBezTo>
                  <a:cubicBezTo>
                    <a:pt x="601" y="42"/>
                    <a:pt x="603" y="47"/>
                    <a:pt x="607" y="47"/>
                  </a:cubicBezTo>
                  <a:cubicBezTo>
                    <a:pt x="611" y="46"/>
                    <a:pt x="623" y="51"/>
                    <a:pt x="630" y="51"/>
                  </a:cubicBezTo>
                  <a:cubicBezTo>
                    <a:pt x="637" y="51"/>
                    <a:pt x="637" y="46"/>
                    <a:pt x="635" y="45"/>
                  </a:cubicBezTo>
                  <a:cubicBezTo>
                    <a:pt x="633" y="45"/>
                    <a:pt x="635" y="42"/>
                    <a:pt x="639" y="36"/>
                  </a:cubicBezTo>
                  <a:cubicBezTo>
                    <a:pt x="643" y="31"/>
                    <a:pt x="627" y="27"/>
                    <a:pt x="627" y="31"/>
                  </a:cubicBezTo>
                  <a:cubicBezTo>
                    <a:pt x="627" y="35"/>
                    <a:pt x="622" y="30"/>
                    <a:pt x="621" y="28"/>
                  </a:cubicBezTo>
                  <a:cubicBezTo>
                    <a:pt x="620" y="25"/>
                    <a:pt x="599" y="30"/>
                    <a:pt x="599" y="32"/>
                  </a:cubicBezTo>
                  <a:close/>
                  <a:moveTo>
                    <a:pt x="480" y="151"/>
                  </a:moveTo>
                  <a:cubicBezTo>
                    <a:pt x="484" y="153"/>
                    <a:pt x="486" y="152"/>
                    <a:pt x="486" y="148"/>
                  </a:cubicBezTo>
                  <a:cubicBezTo>
                    <a:pt x="485" y="144"/>
                    <a:pt x="477" y="149"/>
                    <a:pt x="480" y="151"/>
                  </a:cubicBezTo>
                  <a:close/>
                  <a:moveTo>
                    <a:pt x="580" y="9"/>
                  </a:moveTo>
                  <a:cubicBezTo>
                    <a:pt x="581" y="5"/>
                    <a:pt x="565" y="7"/>
                    <a:pt x="569" y="10"/>
                  </a:cubicBezTo>
                  <a:cubicBezTo>
                    <a:pt x="571" y="11"/>
                    <a:pt x="579" y="12"/>
                    <a:pt x="580" y="9"/>
                  </a:cubicBezTo>
                  <a:close/>
                  <a:moveTo>
                    <a:pt x="1280" y="181"/>
                  </a:moveTo>
                  <a:cubicBezTo>
                    <a:pt x="1284" y="184"/>
                    <a:pt x="1287" y="178"/>
                    <a:pt x="1291" y="181"/>
                  </a:cubicBezTo>
                  <a:cubicBezTo>
                    <a:pt x="1295" y="184"/>
                    <a:pt x="1304" y="180"/>
                    <a:pt x="1308" y="179"/>
                  </a:cubicBezTo>
                  <a:cubicBezTo>
                    <a:pt x="1312" y="178"/>
                    <a:pt x="1310" y="174"/>
                    <a:pt x="1299" y="172"/>
                  </a:cubicBezTo>
                  <a:cubicBezTo>
                    <a:pt x="1288" y="171"/>
                    <a:pt x="1275" y="179"/>
                    <a:pt x="1280" y="181"/>
                  </a:cubicBezTo>
                  <a:close/>
                  <a:moveTo>
                    <a:pt x="636" y="66"/>
                  </a:moveTo>
                  <a:cubicBezTo>
                    <a:pt x="639" y="68"/>
                    <a:pt x="650" y="63"/>
                    <a:pt x="657" y="64"/>
                  </a:cubicBezTo>
                  <a:cubicBezTo>
                    <a:pt x="664" y="64"/>
                    <a:pt x="684" y="58"/>
                    <a:pt x="684" y="54"/>
                  </a:cubicBezTo>
                  <a:cubicBezTo>
                    <a:pt x="685" y="51"/>
                    <a:pt x="677" y="51"/>
                    <a:pt x="674" y="47"/>
                  </a:cubicBezTo>
                  <a:cubicBezTo>
                    <a:pt x="671" y="44"/>
                    <a:pt x="664" y="47"/>
                    <a:pt x="662" y="50"/>
                  </a:cubicBezTo>
                  <a:cubicBezTo>
                    <a:pt x="661" y="53"/>
                    <a:pt x="659" y="50"/>
                    <a:pt x="663" y="46"/>
                  </a:cubicBezTo>
                  <a:cubicBezTo>
                    <a:pt x="668" y="41"/>
                    <a:pt x="659" y="37"/>
                    <a:pt x="659" y="40"/>
                  </a:cubicBezTo>
                  <a:cubicBezTo>
                    <a:pt x="658" y="43"/>
                    <a:pt x="650" y="41"/>
                    <a:pt x="650" y="43"/>
                  </a:cubicBezTo>
                  <a:cubicBezTo>
                    <a:pt x="650" y="46"/>
                    <a:pt x="647" y="47"/>
                    <a:pt x="647" y="50"/>
                  </a:cubicBezTo>
                  <a:cubicBezTo>
                    <a:pt x="647" y="52"/>
                    <a:pt x="641" y="48"/>
                    <a:pt x="641" y="54"/>
                  </a:cubicBezTo>
                  <a:cubicBezTo>
                    <a:pt x="641" y="60"/>
                    <a:pt x="632" y="64"/>
                    <a:pt x="636" y="66"/>
                  </a:cubicBezTo>
                  <a:close/>
                  <a:moveTo>
                    <a:pt x="942" y="115"/>
                  </a:moveTo>
                  <a:cubicBezTo>
                    <a:pt x="946" y="116"/>
                    <a:pt x="947" y="118"/>
                    <a:pt x="949" y="120"/>
                  </a:cubicBezTo>
                  <a:cubicBezTo>
                    <a:pt x="951" y="122"/>
                    <a:pt x="958" y="119"/>
                    <a:pt x="961" y="118"/>
                  </a:cubicBezTo>
                  <a:cubicBezTo>
                    <a:pt x="963" y="117"/>
                    <a:pt x="964" y="122"/>
                    <a:pt x="968" y="120"/>
                  </a:cubicBezTo>
                  <a:cubicBezTo>
                    <a:pt x="973" y="117"/>
                    <a:pt x="977" y="118"/>
                    <a:pt x="982" y="118"/>
                  </a:cubicBezTo>
                  <a:cubicBezTo>
                    <a:pt x="988" y="118"/>
                    <a:pt x="981" y="112"/>
                    <a:pt x="982" y="109"/>
                  </a:cubicBezTo>
                  <a:cubicBezTo>
                    <a:pt x="982" y="106"/>
                    <a:pt x="988" y="108"/>
                    <a:pt x="986" y="110"/>
                  </a:cubicBezTo>
                  <a:cubicBezTo>
                    <a:pt x="984" y="113"/>
                    <a:pt x="989" y="118"/>
                    <a:pt x="996" y="118"/>
                  </a:cubicBezTo>
                  <a:cubicBezTo>
                    <a:pt x="1004" y="117"/>
                    <a:pt x="998" y="112"/>
                    <a:pt x="1002" y="111"/>
                  </a:cubicBezTo>
                  <a:cubicBezTo>
                    <a:pt x="1006" y="109"/>
                    <a:pt x="1006" y="107"/>
                    <a:pt x="1000" y="104"/>
                  </a:cubicBezTo>
                  <a:cubicBezTo>
                    <a:pt x="995" y="101"/>
                    <a:pt x="987" y="103"/>
                    <a:pt x="983" y="101"/>
                  </a:cubicBezTo>
                  <a:cubicBezTo>
                    <a:pt x="978" y="98"/>
                    <a:pt x="972" y="98"/>
                    <a:pt x="971" y="103"/>
                  </a:cubicBezTo>
                  <a:cubicBezTo>
                    <a:pt x="971" y="109"/>
                    <a:pt x="961" y="98"/>
                    <a:pt x="956" y="96"/>
                  </a:cubicBezTo>
                  <a:cubicBezTo>
                    <a:pt x="951" y="94"/>
                    <a:pt x="934" y="111"/>
                    <a:pt x="942" y="115"/>
                  </a:cubicBezTo>
                  <a:close/>
                  <a:moveTo>
                    <a:pt x="992" y="145"/>
                  </a:moveTo>
                  <a:cubicBezTo>
                    <a:pt x="996" y="144"/>
                    <a:pt x="989" y="136"/>
                    <a:pt x="981" y="135"/>
                  </a:cubicBezTo>
                  <a:cubicBezTo>
                    <a:pt x="974" y="134"/>
                    <a:pt x="967" y="140"/>
                    <a:pt x="968" y="141"/>
                  </a:cubicBezTo>
                  <a:cubicBezTo>
                    <a:pt x="970" y="145"/>
                    <a:pt x="988" y="146"/>
                    <a:pt x="992" y="145"/>
                  </a:cubicBezTo>
                  <a:close/>
                  <a:moveTo>
                    <a:pt x="973" y="130"/>
                  </a:moveTo>
                  <a:cubicBezTo>
                    <a:pt x="973" y="126"/>
                    <a:pt x="960" y="131"/>
                    <a:pt x="965" y="133"/>
                  </a:cubicBezTo>
                  <a:cubicBezTo>
                    <a:pt x="968" y="134"/>
                    <a:pt x="973" y="133"/>
                    <a:pt x="973" y="130"/>
                  </a:cubicBezTo>
                  <a:close/>
                  <a:moveTo>
                    <a:pt x="1014" y="115"/>
                  </a:moveTo>
                  <a:cubicBezTo>
                    <a:pt x="1020" y="115"/>
                    <a:pt x="1023" y="120"/>
                    <a:pt x="1034" y="121"/>
                  </a:cubicBezTo>
                  <a:cubicBezTo>
                    <a:pt x="1045" y="122"/>
                    <a:pt x="1053" y="120"/>
                    <a:pt x="1053" y="117"/>
                  </a:cubicBezTo>
                  <a:cubicBezTo>
                    <a:pt x="1053" y="115"/>
                    <a:pt x="1043" y="111"/>
                    <a:pt x="1040" y="113"/>
                  </a:cubicBezTo>
                  <a:cubicBezTo>
                    <a:pt x="1037" y="115"/>
                    <a:pt x="1035" y="110"/>
                    <a:pt x="1031" y="111"/>
                  </a:cubicBezTo>
                  <a:cubicBezTo>
                    <a:pt x="1027" y="113"/>
                    <a:pt x="1022" y="112"/>
                    <a:pt x="1020" y="109"/>
                  </a:cubicBezTo>
                  <a:cubicBezTo>
                    <a:pt x="1018" y="106"/>
                    <a:pt x="1011" y="114"/>
                    <a:pt x="1014" y="115"/>
                  </a:cubicBezTo>
                  <a:close/>
                  <a:moveTo>
                    <a:pt x="220" y="18"/>
                  </a:moveTo>
                  <a:cubicBezTo>
                    <a:pt x="225" y="13"/>
                    <a:pt x="232" y="18"/>
                    <a:pt x="233" y="15"/>
                  </a:cubicBezTo>
                  <a:cubicBezTo>
                    <a:pt x="234" y="13"/>
                    <a:pt x="223" y="12"/>
                    <a:pt x="219" y="14"/>
                  </a:cubicBezTo>
                  <a:cubicBezTo>
                    <a:pt x="215" y="17"/>
                    <a:pt x="206" y="15"/>
                    <a:pt x="207" y="18"/>
                  </a:cubicBezTo>
                  <a:cubicBezTo>
                    <a:pt x="207" y="19"/>
                    <a:pt x="214" y="23"/>
                    <a:pt x="220" y="18"/>
                  </a:cubicBezTo>
                  <a:close/>
                  <a:moveTo>
                    <a:pt x="990" y="420"/>
                  </a:moveTo>
                  <a:cubicBezTo>
                    <a:pt x="987" y="413"/>
                    <a:pt x="994" y="406"/>
                    <a:pt x="989" y="403"/>
                  </a:cubicBezTo>
                  <a:cubicBezTo>
                    <a:pt x="984" y="399"/>
                    <a:pt x="986" y="392"/>
                    <a:pt x="984" y="393"/>
                  </a:cubicBezTo>
                  <a:cubicBezTo>
                    <a:pt x="981" y="395"/>
                    <a:pt x="984" y="401"/>
                    <a:pt x="980" y="402"/>
                  </a:cubicBezTo>
                  <a:cubicBezTo>
                    <a:pt x="976" y="402"/>
                    <a:pt x="980" y="406"/>
                    <a:pt x="978" y="410"/>
                  </a:cubicBezTo>
                  <a:cubicBezTo>
                    <a:pt x="977" y="415"/>
                    <a:pt x="979" y="422"/>
                    <a:pt x="981" y="426"/>
                  </a:cubicBezTo>
                  <a:cubicBezTo>
                    <a:pt x="983" y="431"/>
                    <a:pt x="978" y="453"/>
                    <a:pt x="980" y="457"/>
                  </a:cubicBezTo>
                  <a:cubicBezTo>
                    <a:pt x="982" y="461"/>
                    <a:pt x="977" y="478"/>
                    <a:pt x="979" y="480"/>
                  </a:cubicBezTo>
                  <a:cubicBezTo>
                    <a:pt x="982" y="483"/>
                    <a:pt x="980" y="475"/>
                    <a:pt x="984" y="475"/>
                  </a:cubicBezTo>
                  <a:cubicBezTo>
                    <a:pt x="988" y="474"/>
                    <a:pt x="988" y="479"/>
                    <a:pt x="991" y="481"/>
                  </a:cubicBezTo>
                  <a:cubicBezTo>
                    <a:pt x="994" y="482"/>
                    <a:pt x="992" y="473"/>
                    <a:pt x="990" y="473"/>
                  </a:cubicBezTo>
                  <a:cubicBezTo>
                    <a:pt x="987" y="474"/>
                    <a:pt x="985" y="468"/>
                    <a:pt x="984" y="464"/>
                  </a:cubicBezTo>
                  <a:cubicBezTo>
                    <a:pt x="983" y="460"/>
                    <a:pt x="986" y="456"/>
                    <a:pt x="986" y="451"/>
                  </a:cubicBezTo>
                  <a:cubicBezTo>
                    <a:pt x="986" y="446"/>
                    <a:pt x="992" y="446"/>
                    <a:pt x="996" y="450"/>
                  </a:cubicBezTo>
                  <a:cubicBezTo>
                    <a:pt x="1000" y="453"/>
                    <a:pt x="1000" y="451"/>
                    <a:pt x="999" y="448"/>
                  </a:cubicBezTo>
                  <a:cubicBezTo>
                    <a:pt x="997" y="446"/>
                    <a:pt x="993" y="427"/>
                    <a:pt x="990" y="420"/>
                  </a:cubicBezTo>
                  <a:close/>
                  <a:moveTo>
                    <a:pt x="242" y="16"/>
                  </a:moveTo>
                  <a:cubicBezTo>
                    <a:pt x="246" y="18"/>
                    <a:pt x="233" y="18"/>
                    <a:pt x="231" y="20"/>
                  </a:cubicBezTo>
                  <a:cubicBezTo>
                    <a:pt x="230" y="22"/>
                    <a:pt x="222" y="21"/>
                    <a:pt x="224" y="24"/>
                  </a:cubicBezTo>
                  <a:cubicBezTo>
                    <a:pt x="225" y="27"/>
                    <a:pt x="237" y="27"/>
                    <a:pt x="237" y="25"/>
                  </a:cubicBezTo>
                  <a:cubicBezTo>
                    <a:pt x="237" y="23"/>
                    <a:pt x="243" y="25"/>
                    <a:pt x="243" y="23"/>
                  </a:cubicBezTo>
                  <a:cubicBezTo>
                    <a:pt x="244" y="20"/>
                    <a:pt x="246" y="18"/>
                    <a:pt x="253" y="18"/>
                  </a:cubicBezTo>
                  <a:cubicBezTo>
                    <a:pt x="260" y="17"/>
                    <a:pt x="260" y="15"/>
                    <a:pt x="253" y="12"/>
                  </a:cubicBezTo>
                  <a:cubicBezTo>
                    <a:pt x="247" y="9"/>
                    <a:pt x="239" y="13"/>
                    <a:pt x="242" y="16"/>
                  </a:cubicBezTo>
                  <a:close/>
                  <a:moveTo>
                    <a:pt x="232" y="208"/>
                  </a:moveTo>
                  <a:cubicBezTo>
                    <a:pt x="238" y="214"/>
                    <a:pt x="244" y="205"/>
                    <a:pt x="247" y="205"/>
                  </a:cubicBezTo>
                  <a:cubicBezTo>
                    <a:pt x="250" y="204"/>
                    <a:pt x="245" y="201"/>
                    <a:pt x="240" y="200"/>
                  </a:cubicBezTo>
                  <a:cubicBezTo>
                    <a:pt x="235" y="198"/>
                    <a:pt x="227" y="204"/>
                    <a:pt x="232" y="208"/>
                  </a:cubicBezTo>
                  <a:close/>
                  <a:moveTo>
                    <a:pt x="1371" y="249"/>
                  </a:moveTo>
                  <a:cubicBezTo>
                    <a:pt x="1369" y="248"/>
                    <a:pt x="1361" y="243"/>
                    <a:pt x="1359" y="240"/>
                  </a:cubicBezTo>
                  <a:cubicBezTo>
                    <a:pt x="1357" y="237"/>
                    <a:pt x="1348" y="236"/>
                    <a:pt x="1348" y="237"/>
                  </a:cubicBezTo>
                  <a:cubicBezTo>
                    <a:pt x="1348" y="239"/>
                    <a:pt x="1345" y="237"/>
                    <a:pt x="1344" y="236"/>
                  </a:cubicBezTo>
                  <a:cubicBezTo>
                    <a:pt x="1344" y="234"/>
                    <a:pt x="1334" y="234"/>
                    <a:pt x="1334" y="235"/>
                  </a:cubicBezTo>
                  <a:cubicBezTo>
                    <a:pt x="1334" y="237"/>
                    <a:pt x="1336" y="237"/>
                    <a:pt x="1338" y="239"/>
                  </a:cubicBezTo>
                  <a:cubicBezTo>
                    <a:pt x="1339" y="241"/>
                    <a:pt x="1336" y="242"/>
                    <a:pt x="1337" y="244"/>
                  </a:cubicBezTo>
                  <a:cubicBezTo>
                    <a:pt x="1337" y="246"/>
                    <a:pt x="1333" y="243"/>
                    <a:pt x="1331" y="242"/>
                  </a:cubicBezTo>
                  <a:cubicBezTo>
                    <a:pt x="1330" y="241"/>
                    <a:pt x="1331" y="236"/>
                    <a:pt x="1331" y="234"/>
                  </a:cubicBezTo>
                  <a:cubicBezTo>
                    <a:pt x="1332" y="231"/>
                    <a:pt x="1328" y="232"/>
                    <a:pt x="1328" y="230"/>
                  </a:cubicBezTo>
                  <a:cubicBezTo>
                    <a:pt x="1328" y="227"/>
                    <a:pt x="1317" y="222"/>
                    <a:pt x="1312" y="220"/>
                  </a:cubicBezTo>
                  <a:cubicBezTo>
                    <a:pt x="1308" y="218"/>
                    <a:pt x="1302" y="217"/>
                    <a:pt x="1300" y="214"/>
                  </a:cubicBezTo>
                  <a:cubicBezTo>
                    <a:pt x="1299" y="212"/>
                    <a:pt x="1291" y="212"/>
                    <a:pt x="1288" y="209"/>
                  </a:cubicBezTo>
                  <a:cubicBezTo>
                    <a:pt x="1285" y="205"/>
                    <a:pt x="1271" y="200"/>
                    <a:pt x="1265" y="199"/>
                  </a:cubicBezTo>
                  <a:cubicBezTo>
                    <a:pt x="1259" y="199"/>
                    <a:pt x="1261" y="196"/>
                    <a:pt x="1258" y="196"/>
                  </a:cubicBezTo>
                  <a:cubicBezTo>
                    <a:pt x="1255" y="197"/>
                    <a:pt x="1243" y="196"/>
                    <a:pt x="1239" y="196"/>
                  </a:cubicBezTo>
                  <a:cubicBezTo>
                    <a:pt x="1235" y="195"/>
                    <a:pt x="1234" y="198"/>
                    <a:pt x="1232" y="197"/>
                  </a:cubicBezTo>
                  <a:cubicBezTo>
                    <a:pt x="1229" y="196"/>
                    <a:pt x="1215" y="191"/>
                    <a:pt x="1213" y="192"/>
                  </a:cubicBezTo>
                  <a:cubicBezTo>
                    <a:pt x="1211" y="194"/>
                    <a:pt x="1212" y="197"/>
                    <a:pt x="1210" y="198"/>
                  </a:cubicBezTo>
                  <a:cubicBezTo>
                    <a:pt x="1209" y="198"/>
                    <a:pt x="1210" y="200"/>
                    <a:pt x="1214" y="204"/>
                  </a:cubicBezTo>
                  <a:cubicBezTo>
                    <a:pt x="1218" y="208"/>
                    <a:pt x="1216" y="210"/>
                    <a:pt x="1212" y="212"/>
                  </a:cubicBezTo>
                  <a:cubicBezTo>
                    <a:pt x="1209" y="213"/>
                    <a:pt x="1203" y="210"/>
                    <a:pt x="1201" y="208"/>
                  </a:cubicBezTo>
                  <a:cubicBezTo>
                    <a:pt x="1200" y="205"/>
                    <a:pt x="1195" y="206"/>
                    <a:pt x="1193" y="203"/>
                  </a:cubicBezTo>
                  <a:cubicBezTo>
                    <a:pt x="1192" y="199"/>
                    <a:pt x="1195" y="198"/>
                    <a:pt x="1197" y="200"/>
                  </a:cubicBezTo>
                  <a:cubicBezTo>
                    <a:pt x="1200" y="202"/>
                    <a:pt x="1203" y="201"/>
                    <a:pt x="1203" y="198"/>
                  </a:cubicBezTo>
                  <a:cubicBezTo>
                    <a:pt x="1204" y="196"/>
                    <a:pt x="1197" y="194"/>
                    <a:pt x="1193" y="194"/>
                  </a:cubicBezTo>
                  <a:cubicBezTo>
                    <a:pt x="1189" y="194"/>
                    <a:pt x="1187" y="199"/>
                    <a:pt x="1184" y="201"/>
                  </a:cubicBezTo>
                  <a:cubicBezTo>
                    <a:pt x="1180" y="204"/>
                    <a:pt x="1165" y="201"/>
                    <a:pt x="1164" y="199"/>
                  </a:cubicBezTo>
                  <a:cubicBezTo>
                    <a:pt x="1162" y="198"/>
                    <a:pt x="1141" y="199"/>
                    <a:pt x="1139" y="201"/>
                  </a:cubicBezTo>
                  <a:cubicBezTo>
                    <a:pt x="1137" y="202"/>
                    <a:pt x="1139" y="208"/>
                    <a:pt x="1138" y="208"/>
                  </a:cubicBezTo>
                  <a:cubicBezTo>
                    <a:pt x="1137" y="209"/>
                    <a:pt x="1135" y="202"/>
                    <a:pt x="1135" y="200"/>
                  </a:cubicBezTo>
                  <a:cubicBezTo>
                    <a:pt x="1135" y="199"/>
                    <a:pt x="1133" y="198"/>
                    <a:pt x="1129" y="198"/>
                  </a:cubicBezTo>
                  <a:cubicBezTo>
                    <a:pt x="1126" y="198"/>
                    <a:pt x="1123" y="198"/>
                    <a:pt x="1125" y="196"/>
                  </a:cubicBezTo>
                  <a:cubicBezTo>
                    <a:pt x="1127" y="195"/>
                    <a:pt x="1124" y="193"/>
                    <a:pt x="1126" y="191"/>
                  </a:cubicBezTo>
                  <a:cubicBezTo>
                    <a:pt x="1129" y="189"/>
                    <a:pt x="1121" y="183"/>
                    <a:pt x="1113" y="180"/>
                  </a:cubicBezTo>
                  <a:cubicBezTo>
                    <a:pt x="1106" y="177"/>
                    <a:pt x="1088" y="179"/>
                    <a:pt x="1083" y="180"/>
                  </a:cubicBezTo>
                  <a:cubicBezTo>
                    <a:pt x="1078" y="181"/>
                    <a:pt x="1069" y="181"/>
                    <a:pt x="1064" y="181"/>
                  </a:cubicBezTo>
                  <a:cubicBezTo>
                    <a:pt x="1060" y="181"/>
                    <a:pt x="1063" y="179"/>
                    <a:pt x="1062" y="177"/>
                  </a:cubicBezTo>
                  <a:cubicBezTo>
                    <a:pt x="1061" y="175"/>
                    <a:pt x="1053" y="172"/>
                    <a:pt x="1052" y="174"/>
                  </a:cubicBezTo>
                  <a:cubicBezTo>
                    <a:pt x="1051" y="176"/>
                    <a:pt x="1049" y="174"/>
                    <a:pt x="1049" y="173"/>
                  </a:cubicBezTo>
                  <a:cubicBezTo>
                    <a:pt x="1049" y="172"/>
                    <a:pt x="1042" y="169"/>
                    <a:pt x="1039" y="170"/>
                  </a:cubicBezTo>
                  <a:cubicBezTo>
                    <a:pt x="1036" y="170"/>
                    <a:pt x="1035" y="167"/>
                    <a:pt x="1038" y="167"/>
                  </a:cubicBezTo>
                  <a:cubicBezTo>
                    <a:pt x="1041" y="167"/>
                    <a:pt x="1047" y="168"/>
                    <a:pt x="1044" y="164"/>
                  </a:cubicBezTo>
                  <a:cubicBezTo>
                    <a:pt x="1042" y="160"/>
                    <a:pt x="1020" y="159"/>
                    <a:pt x="1018" y="160"/>
                  </a:cubicBezTo>
                  <a:cubicBezTo>
                    <a:pt x="1016" y="160"/>
                    <a:pt x="1018" y="163"/>
                    <a:pt x="1014" y="167"/>
                  </a:cubicBezTo>
                  <a:cubicBezTo>
                    <a:pt x="1009" y="172"/>
                    <a:pt x="1005" y="169"/>
                    <a:pt x="1005" y="167"/>
                  </a:cubicBezTo>
                  <a:cubicBezTo>
                    <a:pt x="1006" y="165"/>
                    <a:pt x="1011" y="165"/>
                    <a:pt x="1011" y="163"/>
                  </a:cubicBezTo>
                  <a:cubicBezTo>
                    <a:pt x="1011" y="161"/>
                    <a:pt x="1004" y="162"/>
                    <a:pt x="1002" y="160"/>
                  </a:cubicBezTo>
                  <a:cubicBezTo>
                    <a:pt x="1001" y="158"/>
                    <a:pt x="1004" y="157"/>
                    <a:pt x="1007" y="158"/>
                  </a:cubicBezTo>
                  <a:cubicBezTo>
                    <a:pt x="1010" y="159"/>
                    <a:pt x="1015" y="159"/>
                    <a:pt x="1015" y="158"/>
                  </a:cubicBezTo>
                  <a:cubicBezTo>
                    <a:pt x="1015" y="157"/>
                    <a:pt x="1012" y="156"/>
                    <a:pt x="1007" y="156"/>
                  </a:cubicBezTo>
                  <a:cubicBezTo>
                    <a:pt x="1003" y="155"/>
                    <a:pt x="991" y="152"/>
                    <a:pt x="985" y="153"/>
                  </a:cubicBezTo>
                  <a:cubicBezTo>
                    <a:pt x="979" y="153"/>
                    <a:pt x="976" y="150"/>
                    <a:pt x="973" y="150"/>
                  </a:cubicBezTo>
                  <a:cubicBezTo>
                    <a:pt x="969" y="150"/>
                    <a:pt x="969" y="152"/>
                    <a:pt x="971" y="154"/>
                  </a:cubicBezTo>
                  <a:cubicBezTo>
                    <a:pt x="973" y="156"/>
                    <a:pt x="968" y="157"/>
                    <a:pt x="964" y="156"/>
                  </a:cubicBezTo>
                  <a:cubicBezTo>
                    <a:pt x="960" y="156"/>
                    <a:pt x="954" y="158"/>
                    <a:pt x="957" y="161"/>
                  </a:cubicBezTo>
                  <a:cubicBezTo>
                    <a:pt x="959" y="164"/>
                    <a:pt x="961" y="160"/>
                    <a:pt x="963" y="161"/>
                  </a:cubicBezTo>
                  <a:cubicBezTo>
                    <a:pt x="965" y="162"/>
                    <a:pt x="958" y="164"/>
                    <a:pt x="961" y="166"/>
                  </a:cubicBezTo>
                  <a:cubicBezTo>
                    <a:pt x="964" y="167"/>
                    <a:pt x="963" y="170"/>
                    <a:pt x="963" y="171"/>
                  </a:cubicBezTo>
                  <a:cubicBezTo>
                    <a:pt x="963" y="173"/>
                    <a:pt x="959" y="173"/>
                    <a:pt x="957" y="171"/>
                  </a:cubicBezTo>
                  <a:cubicBezTo>
                    <a:pt x="955" y="169"/>
                    <a:pt x="952" y="171"/>
                    <a:pt x="949" y="171"/>
                  </a:cubicBezTo>
                  <a:cubicBezTo>
                    <a:pt x="946" y="170"/>
                    <a:pt x="943" y="172"/>
                    <a:pt x="947" y="172"/>
                  </a:cubicBezTo>
                  <a:cubicBezTo>
                    <a:pt x="950" y="173"/>
                    <a:pt x="952" y="175"/>
                    <a:pt x="947" y="176"/>
                  </a:cubicBezTo>
                  <a:cubicBezTo>
                    <a:pt x="942" y="176"/>
                    <a:pt x="943" y="171"/>
                    <a:pt x="940" y="172"/>
                  </a:cubicBezTo>
                  <a:cubicBezTo>
                    <a:pt x="938" y="172"/>
                    <a:pt x="931" y="170"/>
                    <a:pt x="928" y="170"/>
                  </a:cubicBezTo>
                  <a:cubicBezTo>
                    <a:pt x="925" y="170"/>
                    <a:pt x="923" y="172"/>
                    <a:pt x="919" y="173"/>
                  </a:cubicBezTo>
                  <a:cubicBezTo>
                    <a:pt x="914" y="173"/>
                    <a:pt x="908" y="171"/>
                    <a:pt x="907" y="168"/>
                  </a:cubicBezTo>
                  <a:cubicBezTo>
                    <a:pt x="905" y="166"/>
                    <a:pt x="904" y="165"/>
                    <a:pt x="902" y="168"/>
                  </a:cubicBezTo>
                  <a:cubicBezTo>
                    <a:pt x="900" y="171"/>
                    <a:pt x="900" y="176"/>
                    <a:pt x="898" y="176"/>
                  </a:cubicBezTo>
                  <a:cubicBezTo>
                    <a:pt x="896" y="176"/>
                    <a:pt x="895" y="181"/>
                    <a:pt x="893" y="182"/>
                  </a:cubicBezTo>
                  <a:cubicBezTo>
                    <a:pt x="891" y="184"/>
                    <a:pt x="890" y="181"/>
                    <a:pt x="888" y="181"/>
                  </a:cubicBezTo>
                  <a:cubicBezTo>
                    <a:pt x="885" y="181"/>
                    <a:pt x="876" y="172"/>
                    <a:pt x="876" y="170"/>
                  </a:cubicBezTo>
                  <a:cubicBezTo>
                    <a:pt x="875" y="167"/>
                    <a:pt x="870" y="163"/>
                    <a:pt x="868" y="162"/>
                  </a:cubicBezTo>
                  <a:cubicBezTo>
                    <a:pt x="867" y="161"/>
                    <a:pt x="870" y="160"/>
                    <a:pt x="872" y="162"/>
                  </a:cubicBezTo>
                  <a:cubicBezTo>
                    <a:pt x="873" y="163"/>
                    <a:pt x="876" y="163"/>
                    <a:pt x="877" y="162"/>
                  </a:cubicBezTo>
                  <a:cubicBezTo>
                    <a:pt x="879" y="162"/>
                    <a:pt x="879" y="157"/>
                    <a:pt x="876" y="157"/>
                  </a:cubicBezTo>
                  <a:cubicBezTo>
                    <a:pt x="873" y="157"/>
                    <a:pt x="874" y="154"/>
                    <a:pt x="875" y="154"/>
                  </a:cubicBezTo>
                  <a:cubicBezTo>
                    <a:pt x="877" y="153"/>
                    <a:pt x="872" y="149"/>
                    <a:pt x="874" y="148"/>
                  </a:cubicBezTo>
                  <a:cubicBezTo>
                    <a:pt x="876" y="148"/>
                    <a:pt x="875" y="146"/>
                    <a:pt x="872" y="145"/>
                  </a:cubicBezTo>
                  <a:cubicBezTo>
                    <a:pt x="870" y="145"/>
                    <a:pt x="867" y="143"/>
                    <a:pt x="867" y="142"/>
                  </a:cubicBezTo>
                  <a:cubicBezTo>
                    <a:pt x="867" y="140"/>
                    <a:pt x="856" y="140"/>
                    <a:pt x="856" y="142"/>
                  </a:cubicBezTo>
                  <a:cubicBezTo>
                    <a:pt x="857" y="144"/>
                    <a:pt x="852" y="143"/>
                    <a:pt x="853" y="141"/>
                  </a:cubicBezTo>
                  <a:cubicBezTo>
                    <a:pt x="854" y="140"/>
                    <a:pt x="849" y="140"/>
                    <a:pt x="844" y="139"/>
                  </a:cubicBezTo>
                  <a:cubicBezTo>
                    <a:pt x="839" y="137"/>
                    <a:pt x="839" y="134"/>
                    <a:pt x="837" y="134"/>
                  </a:cubicBezTo>
                  <a:cubicBezTo>
                    <a:pt x="835" y="133"/>
                    <a:pt x="836" y="139"/>
                    <a:pt x="833" y="137"/>
                  </a:cubicBezTo>
                  <a:cubicBezTo>
                    <a:pt x="830" y="136"/>
                    <a:pt x="828" y="139"/>
                    <a:pt x="829" y="142"/>
                  </a:cubicBezTo>
                  <a:cubicBezTo>
                    <a:pt x="830" y="145"/>
                    <a:pt x="829" y="145"/>
                    <a:pt x="829" y="148"/>
                  </a:cubicBezTo>
                  <a:cubicBezTo>
                    <a:pt x="829" y="150"/>
                    <a:pt x="827" y="149"/>
                    <a:pt x="824" y="148"/>
                  </a:cubicBezTo>
                  <a:cubicBezTo>
                    <a:pt x="821" y="147"/>
                    <a:pt x="821" y="151"/>
                    <a:pt x="814" y="149"/>
                  </a:cubicBezTo>
                  <a:cubicBezTo>
                    <a:pt x="808" y="147"/>
                    <a:pt x="805" y="149"/>
                    <a:pt x="804" y="147"/>
                  </a:cubicBezTo>
                  <a:cubicBezTo>
                    <a:pt x="802" y="145"/>
                    <a:pt x="800" y="145"/>
                    <a:pt x="800" y="146"/>
                  </a:cubicBezTo>
                  <a:cubicBezTo>
                    <a:pt x="800" y="148"/>
                    <a:pt x="790" y="147"/>
                    <a:pt x="789" y="145"/>
                  </a:cubicBezTo>
                  <a:cubicBezTo>
                    <a:pt x="788" y="142"/>
                    <a:pt x="791" y="142"/>
                    <a:pt x="792" y="141"/>
                  </a:cubicBezTo>
                  <a:cubicBezTo>
                    <a:pt x="794" y="140"/>
                    <a:pt x="790" y="139"/>
                    <a:pt x="785" y="140"/>
                  </a:cubicBezTo>
                  <a:cubicBezTo>
                    <a:pt x="779" y="140"/>
                    <a:pt x="776" y="137"/>
                    <a:pt x="770" y="137"/>
                  </a:cubicBezTo>
                  <a:cubicBezTo>
                    <a:pt x="764" y="138"/>
                    <a:pt x="752" y="139"/>
                    <a:pt x="750" y="140"/>
                  </a:cubicBezTo>
                  <a:cubicBezTo>
                    <a:pt x="748" y="141"/>
                    <a:pt x="751" y="144"/>
                    <a:pt x="749" y="144"/>
                  </a:cubicBezTo>
                  <a:cubicBezTo>
                    <a:pt x="746" y="144"/>
                    <a:pt x="748" y="139"/>
                    <a:pt x="747" y="136"/>
                  </a:cubicBezTo>
                  <a:cubicBezTo>
                    <a:pt x="747" y="134"/>
                    <a:pt x="743" y="133"/>
                    <a:pt x="743" y="135"/>
                  </a:cubicBezTo>
                  <a:cubicBezTo>
                    <a:pt x="744" y="137"/>
                    <a:pt x="737" y="138"/>
                    <a:pt x="735" y="137"/>
                  </a:cubicBezTo>
                  <a:cubicBezTo>
                    <a:pt x="733" y="135"/>
                    <a:pt x="730" y="133"/>
                    <a:pt x="726" y="132"/>
                  </a:cubicBezTo>
                  <a:cubicBezTo>
                    <a:pt x="721" y="131"/>
                    <a:pt x="715" y="136"/>
                    <a:pt x="717" y="137"/>
                  </a:cubicBezTo>
                  <a:cubicBezTo>
                    <a:pt x="718" y="139"/>
                    <a:pt x="721" y="137"/>
                    <a:pt x="722" y="138"/>
                  </a:cubicBezTo>
                  <a:cubicBezTo>
                    <a:pt x="722" y="140"/>
                    <a:pt x="712" y="140"/>
                    <a:pt x="712" y="141"/>
                  </a:cubicBezTo>
                  <a:cubicBezTo>
                    <a:pt x="712" y="143"/>
                    <a:pt x="702" y="145"/>
                    <a:pt x="699" y="146"/>
                  </a:cubicBezTo>
                  <a:cubicBezTo>
                    <a:pt x="692" y="147"/>
                    <a:pt x="690" y="147"/>
                    <a:pt x="686" y="150"/>
                  </a:cubicBezTo>
                  <a:cubicBezTo>
                    <a:pt x="683" y="153"/>
                    <a:pt x="685" y="147"/>
                    <a:pt x="688" y="144"/>
                  </a:cubicBezTo>
                  <a:cubicBezTo>
                    <a:pt x="691" y="141"/>
                    <a:pt x="694" y="142"/>
                    <a:pt x="696" y="140"/>
                  </a:cubicBezTo>
                  <a:cubicBezTo>
                    <a:pt x="697" y="138"/>
                    <a:pt x="700" y="138"/>
                    <a:pt x="705" y="137"/>
                  </a:cubicBezTo>
                  <a:cubicBezTo>
                    <a:pt x="709" y="137"/>
                    <a:pt x="709" y="134"/>
                    <a:pt x="711" y="133"/>
                  </a:cubicBezTo>
                  <a:cubicBezTo>
                    <a:pt x="713" y="132"/>
                    <a:pt x="718" y="130"/>
                    <a:pt x="719" y="128"/>
                  </a:cubicBezTo>
                  <a:cubicBezTo>
                    <a:pt x="720" y="126"/>
                    <a:pt x="731" y="122"/>
                    <a:pt x="733" y="122"/>
                  </a:cubicBezTo>
                  <a:cubicBezTo>
                    <a:pt x="735" y="123"/>
                    <a:pt x="736" y="118"/>
                    <a:pt x="737" y="118"/>
                  </a:cubicBezTo>
                  <a:cubicBezTo>
                    <a:pt x="738" y="118"/>
                    <a:pt x="744" y="115"/>
                    <a:pt x="747" y="114"/>
                  </a:cubicBezTo>
                  <a:cubicBezTo>
                    <a:pt x="749" y="113"/>
                    <a:pt x="750" y="111"/>
                    <a:pt x="750" y="109"/>
                  </a:cubicBezTo>
                  <a:cubicBezTo>
                    <a:pt x="750" y="108"/>
                    <a:pt x="747" y="108"/>
                    <a:pt x="747" y="107"/>
                  </a:cubicBezTo>
                  <a:cubicBezTo>
                    <a:pt x="746" y="105"/>
                    <a:pt x="748" y="106"/>
                    <a:pt x="751" y="105"/>
                  </a:cubicBezTo>
                  <a:cubicBezTo>
                    <a:pt x="753" y="104"/>
                    <a:pt x="751" y="101"/>
                    <a:pt x="749" y="102"/>
                  </a:cubicBezTo>
                  <a:cubicBezTo>
                    <a:pt x="747" y="102"/>
                    <a:pt x="750" y="100"/>
                    <a:pt x="748" y="98"/>
                  </a:cubicBezTo>
                  <a:cubicBezTo>
                    <a:pt x="746" y="96"/>
                    <a:pt x="743" y="99"/>
                    <a:pt x="743" y="97"/>
                  </a:cubicBezTo>
                  <a:cubicBezTo>
                    <a:pt x="743" y="94"/>
                    <a:pt x="743" y="92"/>
                    <a:pt x="741" y="90"/>
                  </a:cubicBezTo>
                  <a:cubicBezTo>
                    <a:pt x="740" y="89"/>
                    <a:pt x="737" y="93"/>
                    <a:pt x="734" y="90"/>
                  </a:cubicBezTo>
                  <a:cubicBezTo>
                    <a:pt x="731" y="88"/>
                    <a:pt x="723" y="87"/>
                    <a:pt x="723" y="88"/>
                  </a:cubicBezTo>
                  <a:cubicBezTo>
                    <a:pt x="723" y="89"/>
                    <a:pt x="718" y="86"/>
                    <a:pt x="718" y="87"/>
                  </a:cubicBezTo>
                  <a:cubicBezTo>
                    <a:pt x="717" y="88"/>
                    <a:pt x="710" y="88"/>
                    <a:pt x="708" y="87"/>
                  </a:cubicBezTo>
                  <a:cubicBezTo>
                    <a:pt x="706" y="87"/>
                    <a:pt x="703" y="88"/>
                    <a:pt x="702" y="90"/>
                  </a:cubicBezTo>
                  <a:cubicBezTo>
                    <a:pt x="702" y="93"/>
                    <a:pt x="694" y="92"/>
                    <a:pt x="692" y="91"/>
                  </a:cubicBezTo>
                  <a:cubicBezTo>
                    <a:pt x="691" y="91"/>
                    <a:pt x="698" y="85"/>
                    <a:pt x="698" y="84"/>
                  </a:cubicBezTo>
                  <a:cubicBezTo>
                    <a:pt x="698" y="83"/>
                    <a:pt x="686" y="84"/>
                    <a:pt x="685" y="83"/>
                  </a:cubicBezTo>
                  <a:cubicBezTo>
                    <a:pt x="684" y="82"/>
                    <a:pt x="678" y="81"/>
                    <a:pt x="675" y="81"/>
                  </a:cubicBezTo>
                  <a:cubicBezTo>
                    <a:pt x="673" y="82"/>
                    <a:pt x="675" y="81"/>
                    <a:pt x="678" y="81"/>
                  </a:cubicBezTo>
                  <a:cubicBezTo>
                    <a:pt x="680" y="80"/>
                    <a:pt x="683" y="78"/>
                    <a:pt x="685" y="78"/>
                  </a:cubicBezTo>
                  <a:cubicBezTo>
                    <a:pt x="688" y="77"/>
                    <a:pt x="687" y="76"/>
                    <a:pt x="686" y="75"/>
                  </a:cubicBezTo>
                  <a:cubicBezTo>
                    <a:pt x="685" y="73"/>
                    <a:pt x="682" y="74"/>
                    <a:pt x="679" y="73"/>
                  </a:cubicBezTo>
                  <a:cubicBezTo>
                    <a:pt x="677" y="72"/>
                    <a:pt x="673" y="71"/>
                    <a:pt x="671" y="71"/>
                  </a:cubicBezTo>
                  <a:cubicBezTo>
                    <a:pt x="669" y="71"/>
                    <a:pt x="666" y="72"/>
                    <a:pt x="660" y="73"/>
                  </a:cubicBezTo>
                  <a:cubicBezTo>
                    <a:pt x="655" y="74"/>
                    <a:pt x="654" y="78"/>
                    <a:pt x="652" y="80"/>
                  </a:cubicBezTo>
                  <a:cubicBezTo>
                    <a:pt x="649" y="81"/>
                    <a:pt x="644" y="86"/>
                    <a:pt x="646" y="87"/>
                  </a:cubicBezTo>
                  <a:cubicBezTo>
                    <a:pt x="648" y="87"/>
                    <a:pt x="647" y="89"/>
                    <a:pt x="648" y="90"/>
                  </a:cubicBezTo>
                  <a:cubicBezTo>
                    <a:pt x="648" y="92"/>
                    <a:pt x="646" y="92"/>
                    <a:pt x="643" y="92"/>
                  </a:cubicBezTo>
                  <a:cubicBezTo>
                    <a:pt x="640" y="91"/>
                    <a:pt x="631" y="91"/>
                    <a:pt x="631" y="93"/>
                  </a:cubicBezTo>
                  <a:cubicBezTo>
                    <a:pt x="631" y="95"/>
                    <a:pt x="636" y="96"/>
                    <a:pt x="636" y="97"/>
                  </a:cubicBezTo>
                  <a:cubicBezTo>
                    <a:pt x="636" y="98"/>
                    <a:pt x="632" y="97"/>
                    <a:pt x="630" y="96"/>
                  </a:cubicBezTo>
                  <a:cubicBezTo>
                    <a:pt x="628" y="95"/>
                    <a:pt x="624" y="96"/>
                    <a:pt x="623" y="98"/>
                  </a:cubicBezTo>
                  <a:cubicBezTo>
                    <a:pt x="622" y="100"/>
                    <a:pt x="619" y="99"/>
                    <a:pt x="618" y="99"/>
                  </a:cubicBezTo>
                  <a:cubicBezTo>
                    <a:pt x="617" y="98"/>
                    <a:pt x="614" y="100"/>
                    <a:pt x="613" y="99"/>
                  </a:cubicBezTo>
                  <a:cubicBezTo>
                    <a:pt x="611" y="98"/>
                    <a:pt x="616" y="96"/>
                    <a:pt x="615" y="95"/>
                  </a:cubicBezTo>
                  <a:cubicBezTo>
                    <a:pt x="614" y="93"/>
                    <a:pt x="608" y="94"/>
                    <a:pt x="607" y="97"/>
                  </a:cubicBezTo>
                  <a:cubicBezTo>
                    <a:pt x="607" y="99"/>
                    <a:pt x="603" y="95"/>
                    <a:pt x="602" y="96"/>
                  </a:cubicBezTo>
                  <a:cubicBezTo>
                    <a:pt x="601" y="96"/>
                    <a:pt x="599" y="97"/>
                    <a:pt x="597" y="98"/>
                  </a:cubicBezTo>
                  <a:cubicBezTo>
                    <a:pt x="594" y="99"/>
                    <a:pt x="590" y="97"/>
                    <a:pt x="589" y="99"/>
                  </a:cubicBezTo>
                  <a:cubicBezTo>
                    <a:pt x="588" y="101"/>
                    <a:pt x="594" y="102"/>
                    <a:pt x="594" y="102"/>
                  </a:cubicBezTo>
                  <a:cubicBezTo>
                    <a:pt x="594" y="103"/>
                    <a:pt x="581" y="103"/>
                    <a:pt x="580" y="104"/>
                  </a:cubicBezTo>
                  <a:cubicBezTo>
                    <a:pt x="580" y="106"/>
                    <a:pt x="576" y="106"/>
                    <a:pt x="570" y="106"/>
                  </a:cubicBezTo>
                  <a:cubicBezTo>
                    <a:pt x="565" y="106"/>
                    <a:pt x="567" y="109"/>
                    <a:pt x="563" y="109"/>
                  </a:cubicBezTo>
                  <a:cubicBezTo>
                    <a:pt x="559" y="110"/>
                    <a:pt x="557" y="110"/>
                    <a:pt x="555" y="113"/>
                  </a:cubicBezTo>
                  <a:cubicBezTo>
                    <a:pt x="554" y="115"/>
                    <a:pt x="550" y="115"/>
                    <a:pt x="549" y="113"/>
                  </a:cubicBezTo>
                  <a:cubicBezTo>
                    <a:pt x="548" y="112"/>
                    <a:pt x="544" y="114"/>
                    <a:pt x="546" y="114"/>
                  </a:cubicBezTo>
                  <a:cubicBezTo>
                    <a:pt x="548" y="115"/>
                    <a:pt x="546" y="117"/>
                    <a:pt x="545" y="116"/>
                  </a:cubicBezTo>
                  <a:cubicBezTo>
                    <a:pt x="543" y="116"/>
                    <a:pt x="540" y="119"/>
                    <a:pt x="542" y="118"/>
                  </a:cubicBezTo>
                  <a:cubicBezTo>
                    <a:pt x="544" y="118"/>
                    <a:pt x="545" y="120"/>
                    <a:pt x="544" y="121"/>
                  </a:cubicBezTo>
                  <a:cubicBezTo>
                    <a:pt x="543" y="123"/>
                    <a:pt x="538" y="120"/>
                    <a:pt x="537" y="121"/>
                  </a:cubicBezTo>
                  <a:cubicBezTo>
                    <a:pt x="536" y="122"/>
                    <a:pt x="539" y="124"/>
                    <a:pt x="541" y="123"/>
                  </a:cubicBezTo>
                  <a:cubicBezTo>
                    <a:pt x="543" y="123"/>
                    <a:pt x="545" y="125"/>
                    <a:pt x="545" y="126"/>
                  </a:cubicBezTo>
                  <a:cubicBezTo>
                    <a:pt x="545" y="128"/>
                    <a:pt x="540" y="125"/>
                    <a:pt x="539" y="126"/>
                  </a:cubicBezTo>
                  <a:cubicBezTo>
                    <a:pt x="538" y="128"/>
                    <a:pt x="540" y="128"/>
                    <a:pt x="542" y="129"/>
                  </a:cubicBezTo>
                  <a:cubicBezTo>
                    <a:pt x="544" y="129"/>
                    <a:pt x="543" y="130"/>
                    <a:pt x="545" y="131"/>
                  </a:cubicBezTo>
                  <a:cubicBezTo>
                    <a:pt x="545" y="132"/>
                    <a:pt x="545" y="132"/>
                    <a:pt x="545" y="132"/>
                  </a:cubicBezTo>
                  <a:cubicBezTo>
                    <a:pt x="546" y="133"/>
                    <a:pt x="544" y="134"/>
                    <a:pt x="544" y="135"/>
                  </a:cubicBezTo>
                  <a:cubicBezTo>
                    <a:pt x="544" y="137"/>
                    <a:pt x="542" y="137"/>
                    <a:pt x="542" y="136"/>
                  </a:cubicBezTo>
                  <a:cubicBezTo>
                    <a:pt x="542" y="135"/>
                    <a:pt x="536" y="134"/>
                    <a:pt x="534" y="136"/>
                  </a:cubicBezTo>
                  <a:cubicBezTo>
                    <a:pt x="533" y="137"/>
                    <a:pt x="532" y="138"/>
                    <a:pt x="530" y="137"/>
                  </a:cubicBezTo>
                  <a:cubicBezTo>
                    <a:pt x="529" y="135"/>
                    <a:pt x="524" y="137"/>
                    <a:pt x="519" y="137"/>
                  </a:cubicBezTo>
                  <a:cubicBezTo>
                    <a:pt x="513" y="138"/>
                    <a:pt x="501" y="138"/>
                    <a:pt x="498" y="139"/>
                  </a:cubicBezTo>
                  <a:cubicBezTo>
                    <a:pt x="495" y="140"/>
                    <a:pt x="492" y="144"/>
                    <a:pt x="495" y="147"/>
                  </a:cubicBezTo>
                  <a:cubicBezTo>
                    <a:pt x="498" y="150"/>
                    <a:pt x="495" y="151"/>
                    <a:pt x="495" y="153"/>
                  </a:cubicBezTo>
                  <a:cubicBezTo>
                    <a:pt x="495" y="155"/>
                    <a:pt x="502" y="158"/>
                    <a:pt x="506" y="159"/>
                  </a:cubicBezTo>
                  <a:cubicBezTo>
                    <a:pt x="510" y="159"/>
                    <a:pt x="513" y="164"/>
                    <a:pt x="511" y="167"/>
                  </a:cubicBezTo>
                  <a:cubicBezTo>
                    <a:pt x="508" y="169"/>
                    <a:pt x="502" y="166"/>
                    <a:pt x="497" y="162"/>
                  </a:cubicBezTo>
                  <a:cubicBezTo>
                    <a:pt x="492" y="159"/>
                    <a:pt x="482" y="157"/>
                    <a:pt x="479" y="157"/>
                  </a:cubicBezTo>
                  <a:cubicBezTo>
                    <a:pt x="475" y="158"/>
                    <a:pt x="477" y="154"/>
                    <a:pt x="473" y="154"/>
                  </a:cubicBezTo>
                  <a:cubicBezTo>
                    <a:pt x="468" y="155"/>
                    <a:pt x="465" y="159"/>
                    <a:pt x="468" y="159"/>
                  </a:cubicBezTo>
                  <a:cubicBezTo>
                    <a:pt x="471" y="159"/>
                    <a:pt x="472" y="158"/>
                    <a:pt x="471" y="160"/>
                  </a:cubicBezTo>
                  <a:cubicBezTo>
                    <a:pt x="469" y="161"/>
                    <a:pt x="472" y="161"/>
                    <a:pt x="475" y="162"/>
                  </a:cubicBezTo>
                  <a:cubicBezTo>
                    <a:pt x="479" y="164"/>
                    <a:pt x="472" y="166"/>
                    <a:pt x="469" y="164"/>
                  </a:cubicBezTo>
                  <a:cubicBezTo>
                    <a:pt x="465" y="161"/>
                    <a:pt x="461" y="163"/>
                    <a:pt x="460" y="165"/>
                  </a:cubicBezTo>
                  <a:cubicBezTo>
                    <a:pt x="459" y="167"/>
                    <a:pt x="464" y="173"/>
                    <a:pt x="471" y="174"/>
                  </a:cubicBezTo>
                  <a:cubicBezTo>
                    <a:pt x="477" y="175"/>
                    <a:pt x="475" y="177"/>
                    <a:pt x="478" y="178"/>
                  </a:cubicBezTo>
                  <a:cubicBezTo>
                    <a:pt x="481" y="179"/>
                    <a:pt x="479" y="180"/>
                    <a:pt x="477" y="180"/>
                  </a:cubicBezTo>
                  <a:cubicBezTo>
                    <a:pt x="475" y="180"/>
                    <a:pt x="471" y="177"/>
                    <a:pt x="467" y="175"/>
                  </a:cubicBezTo>
                  <a:cubicBezTo>
                    <a:pt x="464" y="174"/>
                    <a:pt x="456" y="176"/>
                    <a:pt x="454" y="174"/>
                  </a:cubicBezTo>
                  <a:cubicBezTo>
                    <a:pt x="452" y="172"/>
                    <a:pt x="455" y="170"/>
                    <a:pt x="453" y="169"/>
                  </a:cubicBezTo>
                  <a:cubicBezTo>
                    <a:pt x="452" y="167"/>
                    <a:pt x="453" y="164"/>
                    <a:pt x="455" y="161"/>
                  </a:cubicBezTo>
                  <a:cubicBezTo>
                    <a:pt x="457" y="158"/>
                    <a:pt x="455" y="152"/>
                    <a:pt x="452" y="151"/>
                  </a:cubicBezTo>
                  <a:cubicBezTo>
                    <a:pt x="449" y="150"/>
                    <a:pt x="449" y="153"/>
                    <a:pt x="450" y="154"/>
                  </a:cubicBezTo>
                  <a:cubicBezTo>
                    <a:pt x="450" y="155"/>
                    <a:pt x="450" y="160"/>
                    <a:pt x="448" y="163"/>
                  </a:cubicBezTo>
                  <a:cubicBezTo>
                    <a:pt x="445" y="166"/>
                    <a:pt x="438" y="166"/>
                    <a:pt x="438" y="168"/>
                  </a:cubicBezTo>
                  <a:cubicBezTo>
                    <a:pt x="438" y="170"/>
                    <a:pt x="433" y="171"/>
                    <a:pt x="435" y="173"/>
                  </a:cubicBezTo>
                  <a:cubicBezTo>
                    <a:pt x="436" y="174"/>
                    <a:pt x="443" y="181"/>
                    <a:pt x="444" y="184"/>
                  </a:cubicBezTo>
                  <a:cubicBezTo>
                    <a:pt x="445" y="186"/>
                    <a:pt x="438" y="193"/>
                    <a:pt x="439" y="197"/>
                  </a:cubicBezTo>
                  <a:cubicBezTo>
                    <a:pt x="440" y="201"/>
                    <a:pt x="438" y="203"/>
                    <a:pt x="440" y="205"/>
                  </a:cubicBezTo>
                  <a:cubicBezTo>
                    <a:pt x="441" y="207"/>
                    <a:pt x="444" y="205"/>
                    <a:pt x="446" y="206"/>
                  </a:cubicBezTo>
                  <a:cubicBezTo>
                    <a:pt x="448" y="207"/>
                    <a:pt x="451" y="205"/>
                    <a:pt x="455" y="204"/>
                  </a:cubicBezTo>
                  <a:cubicBezTo>
                    <a:pt x="460" y="203"/>
                    <a:pt x="468" y="208"/>
                    <a:pt x="471" y="210"/>
                  </a:cubicBezTo>
                  <a:cubicBezTo>
                    <a:pt x="474" y="211"/>
                    <a:pt x="472" y="213"/>
                    <a:pt x="474" y="216"/>
                  </a:cubicBezTo>
                  <a:cubicBezTo>
                    <a:pt x="475" y="218"/>
                    <a:pt x="470" y="218"/>
                    <a:pt x="470" y="222"/>
                  </a:cubicBezTo>
                  <a:cubicBezTo>
                    <a:pt x="470" y="225"/>
                    <a:pt x="479" y="227"/>
                    <a:pt x="479" y="228"/>
                  </a:cubicBezTo>
                  <a:cubicBezTo>
                    <a:pt x="480" y="229"/>
                    <a:pt x="473" y="228"/>
                    <a:pt x="470" y="227"/>
                  </a:cubicBezTo>
                  <a:cubicBezTo>
                    <a:pt x="467" y="226"/>
                    <a:pt x="467" y="223"/>
                    <a:pt x="466" y="222"/>
                  </a:cubicBezTo>
                  <a:cubicBezTo>
                    <a:pt x="466" y="221"/>
                    <a:pt x="468" y="218"/>
                    <a:pt x="468" y="216"/>
                  </a:cubicBezTo>
                  <a:cubicBezTo>
                    <a:pt x="469" y="214"/>
                    <a:pt x="465" y="213"/>
                    <a:pt x="464" y="211"/>
                  </a:cubicBezTo>
                  <a:cubicBezTo>
                    <a:pt x="463" y="210"/>
                    <a:pt x="461" y="207"/>
                    <a:pt x="459" y="208"/>
                  </a:cubicBezTo>
                  <a:cubicBezTo>
                    <a:pt x="457" y="208"/>
                    <a:pt x="449" y="209"/>
                    <a:pt x="447" y="211"/>
                  </a:cubicBezTo>
                  <a:cubicBezTo>
                    <a:pt x="445" y="213"/>
                    <a:pt x="447" y="219"/>
                    <a:pt x="449" y="222"/>
                  </a:cubicBezTo>
                  <a:cubicBezTo>
                    <a:pt x="450" y="225"/>
                    <a:pt x="442" y="229"/>
                    <a:pt x="442" y="232"/>
                  </a:cubicBezTo>
                  <a:cubicBezTo>
                    <a:pt x="442" y="234"/>
                    <a:pt x="439" y="235"/>
                    <a:pt x="436" y="237"/>
                  </a:cubicBezTo>
                  <a:cubicBezTo>
                    <a:pt x="432" y="239"/>
                    <a:pt x="428" y="240"/>
                    <a:pt x="428" y="244"/>
                  </a:cubicBezTo>
                  <a:cubicBezTo>
                    <a:pt x="429" y="247"/>
                    <a:pt x="424" y="245"/>
                    <a:pt x="421" y="244"/>
                  </a:cubicBezTo>
                  <a:cubicBezTo>
                    <a:pt x="419" y="242"/>
                    <a:pt x="416" y="244"/>
                    <a:pt x="412" y="244"/>
                  </a:cubicBezTo>
                  <a:cubicBezTo>
                    <a:pt x="408" y="244"/>
                    <a:pt x="408" y="241"/>
                    <a:pt x="406" y="242"/>
                  </a:cubicBezTo>
                  <a:cubicBezTo>
                    <a:pt x="403" y="243"/>
                    <a:pt x="401" y="241"/>
                    <a:pt x="402" y="239"/>
                  </a:cubicBezTo>
                  <a:cubicBezTo>
                    <a:pt x="402" y="237"/>
                    <a:pt x="406" y="238"/>
                    <a:pt x="406" y="240"/>
                  </a:cubicBezTo>
                  <a:cubicBezTo>
                    <a:pt x="406" y="241"/>
                    <a:pt x="408" y="241"/>
                    <a:pt x="411" y="239"/>
                  </a:cubicBezTo>
                  <a:cubicBezTo>
                    <a:pt x="413" y="238"/>
                    <a:pt x="412" y="241"/>
                    <a:pt x="415" y="241"/>
                  </a:cubicBezTo>
                  <a:cubicBezTo>
                    <a:pt x="419" y="242"/>
                    <a:pt x="417" y="240"/>
                    <a:pt x="419" y="240"/>
                  </a:cubicBezTo>
                  <a:cubicBezTo>
                    <a:pt x="422" y="240"/>
                    <a:pt x="422" y="239"/>
                    <a:pt x="421" y="238"/>
                  </a:cubicBezTo>
                  <a:cubicBezTo>
                    <a:pt x="420" y="237"/>
                    <a:pt x="423" y="236"/>
                    <a:pt x="425" y="235"/>
                  </a:cubicBezTo>
                  <a:cubicBezTo>
                    <a:pt x="427" y="234"/>
                    <a:pt x="426" y="231"/>
                    <a:pt x="427" y="231"/>
                  </a:cubicBezTo>
                  <a:cubicBezTo>
                    <a:pt x="429" y="230"/>
                    <a:pt x="428" y="228"/>
                    <a:pt x="429" y="228"/>
                  </a:cubicBezTo>
                  <a:cubicBezTo>
                    <a:pt x="431" y="228"/>
                    <a:pt x="432" y="225"/>
                    <a:pt x="433" y="225"/>
                  </a:cubicBezTo>
                  <a:cubicBezTo>
                    <a:pt x="435" y="225"/>
                    <a:pt x="436" y="223"/>
                    <a:pt x="435" y="222"/>
                  </a:cubicBezTo>
                  <a:cubicBezTo>
                    <a:pt x="434" y="220"/>
                    <a:pt x="435" y="217"/>
                    <a:pt x="437" y="216"/>
                  </a:cubicBezTo>
                  <a:cubicBezTo>
                    <a:pt x="438" y="216"/>
                    <a:pt x="439" y="214"/>
                    <a:pt x="437" y="213"/>
                  </a:cubicBezTo>
                  <a:cubicBezTo>
                    <a:pt x="436" y="212"/>
                    <a:pt x="431" y="209"/>
                    <a:pt x="431" y="206"/>
                  </a:cubicBezTo>
                  <a:cubicBezTo>
                    <a:pt x="431" y="204"/>
                    <a:pt x="430" y="200"/>
                    <a:pt x="431" y="198"/>
                  </a:cubicBezTo>
                  <a:cubicBezTo>
                    <a:pt x="431" y="196"/>
                    <a:pt x="431" y="193"/>
                    <a:pt x="431" y="191"/>
                  </a:cubicBezTo>
                  <a:cubicBezTo>
                    <a:pt x="430" y="188"/>
                    <a:pt x="432" y="186"/>
                    <a:pt x="433" y="182"/>
                  </a:cubicBezTo>
                  <a:cubicBezTo>
                    <a:pt x="433" y="178"/>
                    <a:pt x="428" y="174"/>
                    <a:pt x="426" y="173"/>
                  </a:cubicBezTo>
                  <a:cubicBezTo>
                    <a:pt x="424" y="172"/>
                    <a:pt x="425" y="170"/>
                    <a:pt x="429" y="167"/>
                  </a:cubicBezTo>
                  <a:cubicBezTo>
                    <a:pt x="432" y="164"/>
                    <a:pt x="432" y="155"/>
                    <a:pt x="432" y="153"/>
                  </a:cubicBezTo>
                  <a:cubicBezTo>
                    <a:pt x="432" y="151"/>
                    <a:pt x="425" y="150"/>
                    <a:pt x="422" y="150"/>
                  </a:cubicBezTo>
                  <a:cubicBezTo>
                    <a:pt x="419" y="150"/>
                    <a:pt x="409" y="150"/>
                    <a:pt x="407" y="149"/>
                  </a:cubicBezTo>
                  <a:cubicBezTo>
                    <a:pt x="404" y="149"/>
                    <a:pt x="403" y="151"/>
                    <a:pt x="402" y="154"/>
                  </a:cubicBezTo>
                  <a:cubicBezTo>
                    <a:pt x="401" y="156"/>
                    <a:pt x="398" y="160"/>
                    <a:pt x="397" y="165"/>
                  </a:cubicBezTo>
                  <a:cubicBezTo>
                    <a:pt x="395" y="170"/>
                    <a:pt x="389" y="172"/>
                    <a:pt x="386" y="173"/>
                  </a:cubicBezTo>
                  <a:cubicBezTo>
                    <a:pt x="383" y="174"/>
                    <a:pt x="382" y="178"/>
                    <a:pt x="383" y="180"/>
                  </a:cubicBezTo>
                  <a:cubicBezTo>
                    <a:pt x="384" y="182"/>
                    <a:pt x="386" y="181"/>
                    <a:pt x="387" y="181"/>
                  </a:cubicBezTo>
                  <a:cubicBezTo>
                    <a:pt x="389" y="182"/>
                    <a:pt x="387" y="187"/>
                    <a:pt x="386" y="188"/>
                  </a:cubicBezTo>
                  <a:cubicBezTo>
                    <a:pt x="386" y="188"/>
                    <a:pt x="388" y="190"/>
                    <a:pt x="386" y="192"/>
                  </a:cubicBezTo>
                  <a:cubicBezTo>
                    <a:pt x="384" y="193"/>
                    <a:pt x="382" y="196"/>
                    <a:pt x="383" y="197"/>
                  </a:cubicBezTo>
                  <a:cubicBezTo>
                    <a:pt x="384" y="198"/>
                    <a:pt x="390" y="199"/>
                    <a:pt x="393" y="201"/>
                  </a:cubicBezTo>
                  <a:cubicBezTo>
                    <a:pt x="395" y="202"/>
                    <a:pt x="394" y="205"/>
                    <a:pt x="396" y="207"/>
                  </a:cubicBezTo>
                  <a:cubicBezTo>
                    <a:pt x="398" y="210"/>
                    <a:pt x="400" y="208"/>
                    <a:pt x="401" y="210"/>
                  </a:cubicBezTo>
                  <a:cubicBezTo>
                    <a:pt x="402" y="211"/>
                    <a:pt x="398" y="217"/>
                    <a:pt x="396" y="218"/>
                  </a:cubicBezTo>
                  <a:cubicBezTo>
                    <a:pt x="394" y="218"/>
                    <a:pt x="388" y="211"/>
                    <a:pt x="386" y="210"/>
                  </a:cubicBezTo>
                  <a:cubicBezTo>
                    <a:pt x="384" y="208"/>
                    <a:pt x="377" y="206"/>
                    <a:pt x="373" y="204"/>
                  </a:cubicBezTo>
                  <a:cubicBezTo>
                    <a:pt x="370" y="202"/>
                    <a:pt x="367" y="203"/>
                    <a:pt x="363" y="200"/>
                  </a:cubicBezTo>
                  <a:cubicBezTo>
                    <a:pt x="359" y="197"/>
                    <a:pt x="355" y="196"/>
                    <a:pt x="348" y="196"/>
                  </a:cubicBezTo>
                  <a:cubicBezTo>
                    <a:pt x="340" y="196"/>
                    <a:pt x="336" y="194"/>
                    <a:pt x="333" y="195"/>
                  </a:cubicBezTo>
                  <a:cubicBezTo>
                    <a:pt x="331" y="195"/>
                    <a:pt x="332" y="192"/>
                    <a:pt x="327" y="190"/>
                  </a:cubicBezTo>
                  <a:cubicBezTo>
                    <a:pt x="323" y="188"/>
                    <a:pt x="320" y="186"/>
                    <a:pt x="317" y="187"/>
                  </a:cubicBezTo>
                  <a:cubicBezTo>
                    <a:pt x="315" y="188"/>
                    <a:pt x="316" y="193"/>
                    <a:pt x="320" y="194"/>
                  </a:cubicBezTo>
                  <a:cubicBezTo>
                    <a:pt x="324" y="194"/>
                    <a:pt x="322" y="196"/>
                    <a:pt x="326" y="196"/>
                  </a:cubicBezTo>
                  <a:cubicBezTo>
                    <a:pt x="330" y="196"/>
                    <a:pt x="331" y="197"/>
                    <a:pt x="331" y="200"/>
                  </a:cubicBezTo>
                  <a:cubicBezTo>
                    <a:pt x="331" y="202"/>
                    <a:pt x="333" y="205"/>
                    <a:pt x="334" y="206"/>
                  </a:cubicBezTo>
                  <a:cubicBezTo>
                    <a:pt x="336" y="208"/>
                    <a:pt x="335" y="211"/>
                    <a:pt x="332" y="211"/>
                  </a:cubicBezTo>
                  <a:cubicBezTo>
                    <a:pt x="329" y="211"/>
                    <a:pt x="325" y="211"/>
                    <a:pt x="326" y="214"/>
                  </a:cubicBezTo>
                  <a:cubicBezTo>
                    <a:pt x="328" y="216"/>
                    <a:pt x="326" y="216"/>
                    <a:pt x="322" y="215"/>
                  </a:cubicBezTo>
                  <a:cubicBezTo>
                    <a:pt x="319" y="214"/>
                    <a:pt x="321" y="212"/>
                    <a:pt x="322" y="210"/>
                  </a:cubicBezTo>
                  <a:cubicBezTo>
                    <a:pt x="324" y="209"/>
                    <a:pt x="319" y="208"/>
                    <a:pt x="317" y="207"/>
                  </a:cubicBezTo>
                  <a:cubicBezTo>
                    <a:pt x="315" y="206"/>
                    <a:pt x="307" y="212"/>
                    <a:pt x="305" y="213"/>
                  </a:cubicBezTo>
                  <a:cubicBezTo>
                    <a:pt x="303" y="214"/>
                    <a:pt x="297" y="212"/>
                    <a:pt x="292" y="213"/>
                  </a:cubicBezTo>
                  <a:cubicBezTo>
                    <a:pt x="286" y="214"/>
                    <a:pt x="286" y="219"/>
                    <a:pt x="284" y="218"/>
                  </a:cubicBezTo>
                  <a:cubicBezTo>
                    <a:pt x="282" y="218"/>
                    <a:pt x="276" y="219"/>
                    <a:pt x="273" y="218"/>
                  </a:cubicBezTo>
                  <a:cubicBezTo>
                    <a:pt x="271" y="216"/>
                    <a:pt x="273" y="215"/>
                    <a:pt x="275" y="215"/>
                  </a:cubicBezTo>
                  <a:cubicBezTo>
                    <a:pt x="278" y="216"/>
                    <a:pt x="279" y="215"/>
                    <a:pt x="277" y="213"/>
                  </a:cubicBezTo>
                  <a:cubicBezTo>
                    <a:pt x="276" y="211"/>
                    <a:pt x="279" y="209"/>
                    <a:pt x="279" y="208"/>
                  </a:cubicBezTo>
                  <a:cubicBezTo>
                    <a:pt x="279" y="206"/>
                    <a:pt x="270" y="210"/>
                    <a:pt x="268" y="211"/>
                  </a:cubicBezTo>
                  <a:cubicBezTo>
                    <a:pt x="266" y="212"/>
                    <a:pt x="268" y="215"/>
                    <a:pt x="266" y="215"/>
                  </a:cubicBezTo>
                  <a:cubicBezTo>
                    <a:pt x="265" y="216"/>
                    <a:pt x="265" y="214"/>
                    <a:pt x="263" y="213"/>
                  </a:cubicBezTo>
                  <a:cubicBezTo>
                    <a:pt x="261" y="213"/>
                    <a:pt x="247" y="216"/>
                    <a:pt x="244" y="219"/>
                  </a:cubicBezTo>
                  <a:cubicBezTo>
                    <a:pt x="242" y="222"/>
                    <a:pt x="237" y="222"/>
                    <a:pt x="237" y="223"/>
                  </a:cubicBezTo>
                  <a:cubicBezTo>
                    <a:pt x="237" y="225"/>
                    <a:pt x="230" y="225"/>
                    <a:pt x="228" y="226"/>
                  </a:cubicBezTo>
                  <a:cubicBezTo>
                    <a:pt x="225" y="227"/>
                    <a:pt x="227" y="232"/>
                    <a:pt x="226" y="235"/>
                  </a:cubicBezTo>
                  <a:cubicBezTo>
                    <a:pt x="225" y="237"/>
                    <a:pt x="215" y="236"/>
                    <a:pt x="212" y="236"/>
                  </a:cubicBezTo>
                  <a:cubicBezTo>
                    <a:pt x="209" y="237"/>
                    <a:pt x="208" y="231"/>
                    <a:pt x="206" y="230"/>
                  </a:cubicBezTo>
                  <a:cubicBezTo>
                    <a:pt x="204" y="230"/>
                    <a:pt x="205" y="227"/>
                    <a:pt x="206" y="225"/>
                  </a:cubicBezTo>
                  <a:cubicBezTo>
                    <a:pt x="207" y="224"/>
                    <a:pt x="208" y="225"/>
                    <a:pt x="211" y="223"/>
                  </a:cubicBezTo>
                  <a:cubicBezTo>
                    <a:pt x="214" y="221"/>
                    <a:pt x="217" y="224"/>
                    <a:pt x="219" y="223"/>
                  </a:cubicBezTo>
                  <a:cubicBezTo>
                    <a:pt x="220" y="221"/>
                    <a:pt x="214" y="218"/>
                    <a:pt x="214" y="215"/>
                  </a:cubicBezTo>
                  <a:cubicBezTo>
                    <a:pt x="213" y="212"/>
                    <a:pt x="207" y="211"/>
                    <a:pt x="203" y="212"/>
                  </a:cubicBezTo>
                  <a:cubicBezTo>
                    <a:pt x="200" y="213"/>
                    <a:pt x="196" y="212"/>
                    <a:pt x="193" y="211"/>
                  </a:cubicBezTo>
                  <a:cubicBezTo>
                    <a:pt x="191" y="210"/>
                    <a:pt x="191" y="213"/>
                    <a:pt x="195" y="214"/>
                  </a:cubicBezTo>
                  <a:cubicBezTo>
                    <a:pt x="199" y="215"/>
                    <a:pt x="197" y="218"/>
                    <a:pt x="197" y="220"/>
                  </a:cubicBezTo>
                  <a:cubicBezTo>
                    <a:pt x="198" y="222"/>
                    <a:pt x="196" y="226"/>
                    <a:pt x="194" y="229"/>
                  </a:cubicBezTo>
                  <a:cubicBezTo>
                    <a:pt x="192" y="232"/>
                    <a:pt x="194" y="232"/>
                    <a:pt x="197" y="232"/>
                  </a:cubicBezTo>
                  <a:cubicBezTo>
                    <a:pt x="200" y="231"/>
                    <a:pt x="200" y="236"/>
                    <a:pt x="200" y="239"/>
                  </a:cubicBezTo>
                  <a:cubicBezTo>
                    <a:pt x="200" y="242"/>
                    <a:pt x="197" y="243"/>
                    <a:pt x="197" y="245"/>
                  </a:cubicBezTo>
                  <a:cubicBezTo>
                    <a:pt x="197" y="247"/>
                    <a:pt x="195" y="244"/>
                    <a:pt x="194" y="245"/>
                  </a:cubicBezTo>
                  <a:cubicBezTo>
                    <a:pt x="193" y="246"/>
                    <a:pt x="192" y="244"/>
                    <a:pt x="191" y="242"/>
                  </a:cubicBezTo>
                  <a:cubicBezTo>
                    <a:pt x="191" y="240"/>
                    <a:pt x="186" y="242"/>
                    <a:pt x="183" y="241"/>
                  </a:cubicBezTo>
                  <a:cubicBezTo>
                    <a:pt x="181" y="240"/>
                    <a:pt x="180" y="241"/>
                    <a:pt x="178" y="243"/>
                  </a:cubicBezTo>
                  <a:cubicBezTo>
                    <a:pt x="177" y="245"/>
                    <a:pt x="173" y="246"/>
                    <a:pt x="171" y="246"/>
                  </a:cubicBezTo>
                  <a:cubicBezTo>
                    <a:pt x="169" y="247"/>
                    <a:pt x="165" y="251"/>
                    <a:pt x="163" y="252"/>
                  </a:cubicBezTo>
                  <a:cubicBezTo>
                    <a:pt x="161" y="253"/>
                    <a:pt x="161" y="256"/>
                    <a:pt x="164" y="259"/>
                  </a:cubicBezTo>
                  <a:cubicBezTo>
                    <a:pt x="167" y="262"/>
                    <a:pt x="167" y="264"/>
                    <a:pt x="167" y="265"/>
                  </a:cubicBezTo>
                  <a:cubicBezTo>
                    <a:pt x="167" y="267"/>
                    <a:pt x="159" y="266"/>
                    <a:pt x="158" y="265"/>
                  </a:cubicBezTo>
                  <a:cubicBezTo>
                    <a:pt x="156" y="263"/>
                    <a:pt x="151" y="262"/>
                    <a:pt x="149" y="263"/>
                  </a:cubicBezTo>
                  <a:cubicBezTo>
                    <a:pt x="147" y="263"/>
                    <a:pt x="143" y="257"/>
                    <a:pt x="140" y="257"/>
                  </a:cubicBezTo>
                  <a:cubicBezTo>
                    <a:pt x="138" y="257"/>
                    <a:pt x="136" y="260"/>
                    <a:pt x="135" y="262"/>
                  </a:cubicBezTo>
                  <a:cubicBezTo>
                    <a:pt x="134" y="263"/>
                    <a:pt x="136" y="264"/>
                    <a:pt x="138" y="266"/>
                  </a:cubicBezTo>
                  <a:cubicBezTo>
                    <a:pt x="139" y="269"/>
                    <a:pt x="143" y="269"/>
                    <a:pt x="145" y="269"/>
                  </a:cubicBezTo>
                  <a:cubicBezTo>
                    <a:pt x="148" y="269"/>
                    <a:pt x="147" y="273"/>
                    <a:pt x="146" y="274"/>
                  </a:cubicBezTo>
                  <a:cubicBezTo>
                    <a:pt x="145" y="276"/>
                    <a:pt x="141" y="277"/>
                    <a:pt x="140" y="275"/>
                  </a:cubicBezTo>
                  <a:cubicBezTo>
                    <a:pt x="139" y="274"/>
                    <a:pt x="134" y="275"/>
                    <a:pt x="134" y="273"/>
                  </a:cubicBezTo>
                  <a:cubicBezTo>
                    <a:pt x="134" y="271"/>
                    <a:pt x="130" y="268"/>
                    <a:pt x="126" y="269"/>
                  </a:cubicBezTo>
                  <a:cubicBezTo>
                    <a:pt x="123" y="270"/>
                    <a:pt x="122" y="267"/>
                    <a:pt x="122" y="264"/>
                  </a:cubicBezTo>
                  <a:cubicBezTo>
                    <a:pt x="122" y="261"/>
                    <a:pt x="120" y="260"/>
                    <a:pt x="120" y="259"/>
                  </a:cubicBezTo>
                  <a:cubicBezTo>
                    <a:pt x="120" y="257"/>
                    <a:pt x="119" y="255"/>
                    <a:pt x="121" y="253"/>
                  </a:cubicBezTo>
                  <a:cubicBezTo>
                    <a:pt x="122" y="252"/>
                    <a:pt x="121" y="250"/>
                    <a:pt x="121" y="248"/>
                  </a:cubicBezTo>
                  <a:cubicBezTo>
                    <a:pt x="121" y="246"/>
                    <a:pt x="118" y="244"/>
                    <a:pt x="115" y="244"/>
                  </a:cubicBezTo>
                  <a:cubicBezTo>
                    <a:pt x="112" y="244"/>
                    <a:pt x="113" y="241"/>
                    <a:pt x="110" y="240"/>
                  </a:cubicBezTo>
                  <a:cubicBezTo>
                    <a:pt x="108" y="240"/>
                    <a:pt x="103" y="235"/>
                    <a:pt x="102" y="234"/>
                  </a:cubicBezTo>
                  <a:cubicBezTo>
                    <a:pt x="102" y="232"/>
                    <a:pt x="98" y="232"/>
                    <a:pt x="99" y="231"/>
                  </a:cubicBezTo>
                  <a:cubicBezTo>
                    <a:pt x="101" y="230"/>
                    <a:pt x="104" y="231"/>
                    <a:pt x="106" y="233"/>
                  </a:cubicBezTo>
                  <a:cubicBezTo>
                    <a:pt x="108" y="235"/>
                    <a:pt x="111" y="237"/>
                    <a:pt x="117" y="238"/>
                  </a:cubicBezTo>
                  <a:cubicBezTo>
                    <a:pt x="123" y="239"/>
                    <a:pt x="125" y="241"/>
                    <a:pt x="131" y="242"/>
                  </a:cubicBezTo>
                  <a:cubicBezTo>
                    <a:pt x="137" y="244"/>
                    <a:pt x="141" y="244"/>
                    <a:pt x="150" y="246"/>
                  </a:cubicBezTo>
                  <a:cubicBezTo>
                    <a:pt x="159" y="247"/>
                    <a:pt x="171" y="238"/>
                    <a:pt x="173" y="235"/>
                  </a:cubicBezTo>
                  <a:cubicBezTo>
                    <a:pt x="176" y="233"/>
                    <a:pt x="172" y="228"/>
                    <a:pt x="172" y="226"/>
                  </a:cubicBezTo>
                  <a:cubicBezTo>
                    <a:pt x="172" y="224"/>
                    <a:pt x="168" y="224"/>
                    <a:pt x="168" y="222"/>
                  </a:cubicBezTo>
                  <a:cubicBezTo>
                    <a:pt x="167" y="221"/>
                    <a:pt x="165" y="218"/>
                    <a:pt x="161" y="218"/>
                  </a:cubicBezTo>
                  <a:cubicBezTo>
                    <a:pt x="158" y="218"/>
                    <a:pt x="157" y="214"/>
                    <a:pt x="154" y="215"/>
                  </a:cubicBezTo>
                  <a:cubicBezTo>
                    <a:pt x="152" y="215"/>
                    <a:pt x="150" y="213"/>
                    <a:pt x="143" y="209"/>
                  </a:cubicBezTo>
                  <a:cubicBezTo>
                    <a:pt x="136" y="204"/>
                    <a:pt x="126" y="200"/>
                    <a:pt x="124" y="201"/>
                  </a:cubicBezTo>
                  <a:cubicBezTo>
                    <a:pt x="122" y="202"/>
                    <a:pt x="121" y="203"/>
                    <a:pt x="120" y="201"/>
                  </a:cubicBezTo>
                  <a:cubicBezTo>
                    <a:pt x="119" y="199"/>
                    <a:pt x="116" y="199"/>
                    <a:pt x="114" y="201"/>
                  </a:cubicBezTo>
                  <a:cubicBezTo>
                    <a:pt x="112" y="202"/>
                    <a:pt x="110" y="199"/>
                    <a:pt x="107" y="200"/>
                  </a:cubicBezTo>
                  <a:cubicBezTo>
                    <a:pt x="103" y="201"/>
                    <a:pt x="101" y="199"/>
                    <a:pt x="102" y="198"/>
                  </a:cubicBezTo>
                  <a:cubicBezTo>
                    <a:pt x="103" y="196"/>
                    <a:pt x="108" y="197"/>
                    <a:pt x="108" y="196"/>
                  </a:cubicBezTo>
                  <a:cubicBezTo>
                    <a:pt x="108" y="194"/>
                    <a:pt x="106" y="196"/>
                    <a:pt x="103" y="193"/>
                  </a:cubicBezTo>
                  <a:cubicBezTo>
                    <a:pt x="99" y="191"/>
                    <a:pt x="98" y="193"/>
                    <a:pt x="97" y="195"/>
                  </a:cubicBezTo>
                  <a:cubicBezTo>
                    <a:pt x="96" y="196"/>
                    <a:pt x="94" y="196"/>
                    <a:pt x="92" y="194"/>
                  </a:cubicBezTo>
                  <a:cubicBezTo>
                    <a:pt x="92" y="194"/>
                    <a:pt x="92" y="194"/>
                    <a:pt x="91" y="194"/>
                  </a:cubicBezTo>
                  <a:cubicBezTo>
                    <a:pt x="91" y="197"/>
                    <a:pt x="89" y="197"/>
                    <a:pt x="87" y="197"/>
                  </a:cubicBezTo>
                  <a:cubicBezTo>
                    <a:pt x="85" y="196"/>
                    <a:pt x="83" y="200"/>
                    <a:pt x="81" y="200"/>
                  </a:cubicBezTo>
                  <a:cubicBezTo>
                    <a:pt x="78" y="200"/>
                    <a:pt x="76" y="203"/>
                    <a:pt x="75" y="205"/>
                  </a:cubicBezTo>
                  <a:cubicBezTo>
                    <a:pt x="75" y="207"/>
                    <a:pt x="72" y="206"/>
                    <a:pt x="72" y="207"/>
                  </a:cubicBezTo>
                  <a:cubicBezTo>
                    <a:pt x="72" y="208"/>
                    <a:pt x="72" y="210"/>
                    <a:pt x="71" y="211"/>
                  </a:cubicBezTo>
                  <a:cubicBezTo>
                    <a:pt x="70" y="213"/>
                    <a:pt x="71" y="213"/>
                    <a:pt x="72" y="216"/>
                  </a:cubicBezTo>
                  <a:cubicBezTo>
                    <a:pt x="73" y="218"/>
                    <a:pt x="76" y="218"/>
                    <a:pt x="77" y="219"/>
                  </a:cubicBezTo>
                  <a:cubicBezTo>
                    <a:pt x="78" y="219"/>
                    <a:pt x="83" y="223"/>
                    <a:pt x="83" y="225"/>
                  </a:cubicBezTo>
                  <a:cubicBezTo>
                    <a:pt x="83" y="226"/>
                    <a:pt x="79" y="230"/>
                    <a:pt x="78" y="231"/>
                  </a:cubicBezTo>
                  <a:cubicBezTo>
                    <a:pt x="76" y="232"/>
                    <a:pt x="75" y="234"/>
                    <a:pt x="75" y="235"/>
                  </a:cubicBezTo>
                  <a:cubicBezTo>
                    <a:pt x="76" y="237"/>
                    <a:pt x="80" y="243"/>
                    <a:pt x="83" y="247"/>
                  </a:cubicBezTo>
                  <a:cubicBezTo>
                    <a:pt x="86" y="252"/>
                    <a:pt x="82" y="250"/>
                    <a:pt x="80" y="252"/>
                  </a:cubicBezTo>
                  <a:cubicBezTo>
                    <a:pt x="79" y="254"/>
                    <a:pt x="81" y="257"/>
                    <a:pt x="82" y="258"/>
                  </a:cubicBezTo>
                  <a:cubicBezTo>
                    <a:pt x="82" y="260"/>
                    <a:pt x="80" y="260"/>
                    <a:pt x="80" y="261"/>
                  </a:cubicBezTo>
                  <a:cubicBezTo>
                    <a:pt x="80" y="262"/>
                    <a:pt x="84" y="262"/>
                    <a:pt x="84" y="263"/>
                  </a:cubicBezTo>
                  <a:cubicBezTo>
                    <a:pt x="84" y="264"/>
                    <a:pt x="81" y="266"/>
                    <a:pt x="83" y="267"/>
                  </a:cubicBezTo>
                  <a:cubicBezTo>
                    <a:pt x="84" y="269"/>
                    <a:pt x="87" y="269"/>
                    <a:pt x="87" y="272"/>
                  </a:cubicBezTo>
                  <a:cubicBezTo>
                    <a:pt x="87" y="274"/>
                    <a:pt x="82" y="274"/>
                    <a:pt x="82" y="276"/>
                  </a:cubicBezTo>
                  <a:cubicBezTo>
                    <a:pt x="82" y="278"/>
                    <a:pt x="89" y="281"/>
                    <a:pt x="92" y="284"/>
                  </a:cubicBezTo>
                  <a:cubicBezTo>
                    <a:pt x="95" y="288"/>
                    <a:pt x="95" y="289"/>
                    <a:pt x="94" y="291"/>
                  </a:cubicBezTo>
                  <a:cubicBezTo>
                    <a:pt x="93" y="294"/>
                    <a:pt x="84" y="298"/>
                    <a:pt x="82" y="302"/>
                  </a:cubicBezTo>
                  <a:cubicBezTo>
                    <a:pt x="80" y="306"/>
                    <a:pt x="73" y="309"/>
                    <a:pt x="70" y="312"/>
                  </a:cubicBezTo>
                  <a:cubicBezTo>
                    <a:pt x="69" y="313"/>
                    <a:pt x="67" y="315"/>
                    <a:pt x="66" y="317"/>
                  </a:cubicBezTo>
                  <a:cubicBezTo>
                    <a:pt x="68" y="316"/>
                    <a:pt x="69" y="316"/>
                    <a:pt x="70" y="316"/>
                  </a:cubicBezTo>
                  <a:cubicBezTo>
                    <a:pt x="71" y="315"/>
                    <a:pt x="73" y="319"/>
                    <a:pt x="75" y="321"/>
                  </a:cubicBezTo>
                  <a:cubicBezTo>
                    <a:pt x="77" y="322"/>
                    <a:pt x="80" y="321"/>
                    <a:pt x="82" y="322"/>
                  </a:cubicBezTo>
                  <a:cubicBezTo>
                    <a:pt x="83" y="324"/>
                    <a:pt x="81" y="324"/>
                    <a:pt x="78" y="323"/>
                  </a:cubicBezTo>
                  <a:cubicBezTo>
                    <a:pt x="75" y="323"/>
                    <a:pt x="74" y="325"/>
                    <a:pt x="70" y="326"/>
                  </a:cubicBezTo>
                  <a:cubicBezTo>
                    <a:pt x="67" y="327"/>
                    <a:pt x="67" y="328"/>
                    <a:pt x="66" y="329"/>
                  </a:cubicBezTo>
                  <a:cubicBezTo>
                    <a:pt x="68" y="332"/>
                    <a:pt x="66" y="332"/>
                    <a:pt x="65" y="334"/>
                  </a:cubicBezTo>
                  <a:cubicBezTo>
                    <a:pt x="63" y="337"/>
                    <a:pt x="62" y="337"/>
                    <a:pt x="62" y="339"/>
                  </a:cubicBezTo>
                  <a:cubicBezTo>
                    <a:pt x="62" y="340"/>
                    <a:pt x="62" y="341"/>
                    <a:pt x="62" y="343"/>
                  </a:cubicBezTo>
                  <a:cubicBezTo>
                    <a:pt x="63" y="345"/>
                    <a:pt x="63" y="346"/>
                    <a:pt x="64" y="347"/>
                  </a:cubicBezTo>
                  <a:cubicBezTo>
                    <a:pt x="65" y="349"/>
                    <a:pt x="63" y="349"/>
                    <a:pt x="62" y="350"/>
                  </a:cubicBezTo>
                  <a:cubicBezTo>
                    <a:pt x="61" y="351"/>
                    <a:pt x="62" y="353"/>
                    <a:pt x="63" y="354"/>
                  </a:cubicBezTo>
                  <a:cubicBezTo>
                    <a:pt x="65" y="356"/>
                    <a:pt x="65" y="358"/>
                    <a:pt x="64" y="359"/>
                  </a:cubicBezTo>
                  <a:cubicBezTo>
                    <a:pt x="63" y="360"/>
                    <a:pt x="65" y="362"/>
                    <a:pt x="67" y="364"/>
                  </a:cubicBezTo>
                  <a:cubicBezTo>
                    <a:pt x="68" y="365"/>
                    <a:pt x="68" y="368"/>
                    <a:pt x="69" y="369"/>
                  </a:cubicBezTo>
                  <a:cubicBezTo>
                    <a:pt x="70" y="370"/>
                    <a:pt x="71" y="371"/>
                    <a:pt x="73" y="370"/>
                  </a:cubicBezTo>
                  <a:cubicBezTo>
                    <a:pt x="75" y="370"/>
                    <a:pt x="76" y="371"/>
                    <a:pt x="77" y="372"/>
                  </a:cubicBezTo>
                  <a:cubicBezTo>
                    <a:pt x="78" y="374"/>
                    <a:pt x="79" y="373"/>
                    <a:pt x="81" y="372"/>
                  </a:cubicBezTo>
                  <a:cubicBezTo>
                    <a:pt x="83" y="371"/>
                    <a:pt x="88" y="374"/>
                    <a:pt x="89" y="374"/>
                  </a:cubicBezTo>
                  <a:cubicBezTo>
                    <a:pt x="90" y="375"/>
                    <a:pt x="89" y="378"/>
                    <a:pt x="90" y="380"/>
                  </a:cubicBezTo>
                  <a:cubicBezTo>
                    <a:pt x="90" y="382"/>
                    <a:pt x="88" y="384"/>
                    <a:pt x="90" y="386"/>
                  </a:cubicBezTo>
                  <a:cubicBezTo>
                    <a:pt x="92" y="387"/>
                    <a:pt x="92" y="390"/>
                    <a:pt x="94" y="391"/>
                  </a:cubicBezTo>
                  <a:cubicBezTo>
                    <a:pt x="96" y="392"/>
                    <a:pt x="97" y="395"/>
                    <a:pt x="99" y="395"/>
                  </a:cubicBezTo>
                  <a:cubicBezTo>
                    <a:pt x="100" y="395"/>
                    <a:pt x="103" y="398"/>
                    <a:pt x="103" y="399"/>
                  </a:cubicBezTo>
                  <a:cubicBezTo>
                    <a:pt x="104" y="401"/>
                    <a:pt x="101" y="402"/>
                    <a:pt x="99" y="403"/>
                  </a:cubicBezTo>
                  <a:cubicBezTo>
                    <a:pt x="98" y="404"/>
                    <a:pt x="95" y="401"/>
                    <a:pt x="93" y="402"/>
                  </a:cubicBezTo>
                  <a:cubicBezTo>
                    <a:pt x="92" y="403"/>
                    <a:pt x="94" y="406"/>
                    <a:pt x="95" y="410"/>
                  </a:cubicBezTo>
                  <a:cubicBezTo>
                    <a:pt x="96" y="413"/>
                    <a:pt x="96" y="414"/>
                    <a:pt x="98" y="414"/>
                  </a:cubicBezTo>
                  <a:cubicBezTo>
                    <a:pt x="100" y="414"/>
                    <a:pt x="101" y="413"/>
                    <a:pt x="102" y="412"/>
                  </a:cubicBezTo>
                  <a:cubicBezTo>
                    <a:pt x="103" y="411"/>
                    <a:pt x="106" y="412"/>
                    <a:pt x="107" y="412"/>
                  </a:cubicBezTo>
                  <a:cubicBezTo>
                    <a:pt x="108" y="411"/>
                    <a:pt x="113" y="411"/>
                    <a:pt x="114" y="412"/>
                  </a:cubicBezTo>
                  <a:cubicBezTo>
                    <a:pt x="115" y="414"/>
                    <a:pt x="116" y="417"/>
                    <a:pt x="115" y="418"/>
                  </a:cubicBezTo>
                  <a:cubicBezTo>
                    <a:pt x="114" y="420"/>
                    <a:pt x="116" y="421"/>
                    <a:pt x="117" y="423"/>
                  </a:cubicBezTo>
                  <a:cubicBezTo>
                    <a:pt x="118" y="425"/>
                    <a:pt x="121" y="424"/>
                    <a:pt x="123" y="424"/>
                  </a:cubicBezTo>
                  <a:cubicBezTo>
                    <a:pt x="124" y="425"/>
                    <a:pt x="127" y="429"/>
                    <a:pt x="126" y="431"/>
                  </a:cubicBezTo>
                  <a:cubicBezTo>
                    <a:pt x="126" y="432"/>
                    <a:pt x="128" y="433"/>
                    <a:pt x="129" y="432"/>
                  </a:cubicBezTo>
                  <a:cubicBezTo>
                    <a:pt x="130" y="432"/>
                    <a:pt x="132" y="433"/>
                    <a:pt x="133" y="434"/>
                  </a:cubicBezTo>
                  <a:cubicBezTo>
                    <a:pt x="134" y="435"/>
                    <a:pt x="136" y="434"/>
                    <a:pt x="137" y="434"/>
                  </a:cubicBezTo>
                  <a:cubicBezTo>
                    <a:pt x="139" y="433"/>
                    <a:pt x="141" y="432"/>
                    <a:pt x="142" y="433"/>
                  </a:cubicBezTo>
                  <a:cubicBezTo>
                    <a:pt x="142" y="434"/>
                    <a:pt x="145" y="437"/>
                    <a:pt x="145" y="438"/>
                  </a:cubicBezTo>
                  <a:cubicBezTo>
                    <a:pt x="145" y="438"/>
                    <a:pt x="150" y="438"/>
                    <a:pt x="152" y="439"/>
                  </a:cubicBezTo>
                  <a:cubicBezTo>
                    <a:pt x="154" y="440"/>
                    <a:pt x="156" y="439"/>
                    <a:pt x="159" y="440"/>
                  </a:cubicBezTo>
                  <a:cubicBezTo>
                    <a:pt x="161" y="442"/>
                    <a:pt x="163" y="442"/>
                    <a:pt x="163" y="443"/>
                  </a:cubicBezTo>
                  <a:cubicBezTo>
                    <a:pt x="163" y="445"/>
                    <a:pt x="161" y="446"/>
                    <a:pt x="161" y="447"/>
                  </a:cubicBezTo>
                  <a:cubicBezTo>
                    <a:pt x="161" y="447"/>
                    <a:pt x="163" y="448"/>
                    <a:pt x="163" y="449"/>
                  </a:cubicBezTo>
                  <a:cubicBezTo>
                    <a:pt x="163" y="450"/>
                    <a:pt x="160" y="450"/>
                    <a:pt x="160" y="451"/>
                  </a:cubicBezTo>
                  <a:cubicBezTo>
                    <a:pt x="160" y="452"/>
                    <a:pt x="161" y="453"/>
                    <a:pt x="162" y="454"/>
                  </a:cubicBezTo>
                  <a:cubicBezTo>
                    <a:pt x="162" y="455"/>
                    <a:pt x="160" y="458"/>
                    <a:pt x="160" y="459"/>
                  </a:cubicBezTo>
                  <a:cubicBezTo>
                    <a:pt x="160" y="460"/>
                    <a:pt x="155" y="459"/>
                    <a:pt x="154" y="459"/>
                  </a:cubicBezTo>
                  <a:cubicBezTo>
                    <a:pt x="152" y="459"/>
                    <a:pt x="149" y="463"/>
                    <a:pt x="147" y="463"/>
                  </a:cubicBezTo>
                  <a:cubicBezTo>
                    <a:pt x="146" y="463"/>
                    <a:pt x="147" y="465"/>
                    <a:pt x="147" y="467"/>
                  </a:cubicBezTo>
                  <a:cubicBezTo>
                    <a:pt x="151" y="466"/>
                    <a:pt x="155" y="466"/>
                    <a:pt x="156" y="466"/>
                  </a:cubicBezTo>
                  <a:cubicBezTo>
                    <a:pt x="156" y="468"/>
                    <a:pt x="147" y="472"/>
                    <a:pt x="146" y="472"/>
                  </a:cubicBezTo>
                  <a:cubicBezTo>
                    <a:pt x="144" y="473"/>
                    <a:pt x="149" y="475"/>
                    <a:pt x="149" y="477"/>
                  </a:cubicBezTo>
                  <a:cubicBezTo>
                    <a:pt x="149" y="478"/>
                    <a:pt x="143" y="479"/>
                    <a:pt x="144" y="481"/>
                  </a:cubicBezTo>
                  <a:cubicBezTo>
                    <a:pt x="144" y="484"/>
                    <a:pt x="142" y="485"/>
                    <a:pt x="139" y="485"/>
                  </a:cubicBezTo>
                  <a:cubicBezTo>
                    <a:pt x="137" y="485"/>
                    <a:pt x="136" y="487"/>
                    <a:pt x="137" y="487"/>
                  </a:cubicBezTo>
                  <a:cubicBezTo>
                    <a:pt x="139" y="487"/>
                    <a:pt x="139" y="491"/>
                    <a:pt x="144" y="492"/>
                  </a:cubicBezTo>
                  <a:cubicBezTo>
                    <a:pt x="149" y="493"/>
                    <a:pt x="154" y="498"/>
                    <a:pt x="159" y="503"/>
                  </a:cubicBezTo>
                  <a:cubicBezTo>
                    <a:pt x="159" y="503"/>
                    <a:pt x="160" y="504"/>
                    <a:pt x="161" y="504"/>
                  </a:cubicBezTo>
                  <a:cubicBezTo>
                    <a:pt x="162" y="504"/>
                    <a:pt x="163" y="503"/>
                    <a:pt x="164" y="503"/>
                  </a:cubicBezTo>
                  <a:cubicBezTo>
                    <a:pt x="166" y="503"/>
                    <a:pt x="171" y="504"/>
                    <a:pt x="173" y="506"/>
                  </a:cubicBezTo>
                  <a:cubicBezTo>
                    <a:pt x="176" y="508"/>
                    <a:pt x="185" y="505"/>
                    <a:pt x="186" y="507"/>
                  </a:cubicBezTo>
                  <a:cubicBezTo>
                    <a:pt x="187" y="508"/>
                    <a:pt x="189" y="510"/>
                    <a:pt x="191" y="510"/>
                  </a:cubicBezTo>
                  <a:cubicBezTo>
                    <a:pt x="193" y="510"/>
                    <a:pt x="194" y="514"/>
                    <a:pt x="196" y="513"/>
                  </a:cubicBezTo>
                  <a:cubicBezTo>
                    <a:pt x="197" y="512"/>
                    <a:pt x="203" y="512"/>
                    <a:pt x="204" y="512"/>
                  </a:cubicBezTo>
                  <a:cubicBezTo>
                    <a:pt x="205" y="512"/>
                    <a:pt x="205" y="513"/>
                    <a:pt x="207" y="513"/>
                  </a:cubicBezTo>
                  <a:cubicBezTo>
                    <a:pt x="208" y="513"/>
                    <a:pt x="208" y="518"/>
                    <a:pt x="209" y="518"/>
                  </a:cubicBezTo>
                  <a:cubicBezTo>
                    <a:pt x="210" y="517"/>
                    <a:pt x="214" y="521"/>
                    <a:pt x="217" y="521"/>
                  </a:cubicBezTo>
                  <a:cubicBezTo>
                    <a:pt x="219" y="522"/>
                    <a:pt x="222" y="526"/>
                    <a:pt x="223" y="525"/>
                  </a:cubicBezTo>
                  <a:cubicBezTo>
                    <a:pt x="224" y="525"/>
                    <a:pt x="226" y="527"/>
                    <a:pt x="226" y="525"/>
                  </a:cubicBezTo>
                  <a:cubicBezTo>
                    <a:pt x="227" y="524"/>
                    <a:pt x="231" y="525"/>
                    <a:pt x="232" y="522"/>
                  </a:cubicBezTo>
                  <a:cubicBezTo>
                    <a:pt x="227" y="516"/>
                    <a:pt x="222" y="510"/>
                    <a:pt x="222" y="508"/>
                  </a:cubicBezTo>
                  <a:cubicBezTo>
                    <a:pt x="223" y="504"/>
                    <a:pt x="224" y="501"/>
                    <a:pt x="219" y="497"/>
                  </a:cubicBezTo>
                  <a:cubicBezTo>
                    <a:pt x="214" y="492"/>
                    <a:pt x="220" y="490"/>
                    <a:pt x="223" y="485"/>
                  </a:cubicBezTo>
                  <a:cubicBezTo>
                    <a:pt x="227" y="481"/>
                    <a:pt x="233" y="479"/>
                    <a:pt x="238" y="476"/>
                  </a:cubicBezTo>
                  <a:cubicBezTo>
                    <a:pt x="237" y="476"/>
                    <a:pt x="236" y="475"/>
                    <a:pt x="235" y="475"/>
                  </a:cubicBezTo>
                  <a:cubicBezTo>
                    <a:pt x="232" y="473"/>
                    <a:pt x="231" y="472"/>
                    <a:pt x="233" y="471"/>
                  </a:cubicBezTo>
                  <a:cubicBezTo>
                    <a:pt x="236" y="471"/>
                    <a:pt x="235" y="469"/>
                    <a:pt x="232" y="466"/>
                  </a:cubicBezTo>
                  <a:cubicBezTo>
                    <a:pt x="230" y="463"/>
                    <a:pt x="229" y="461"/>
                    <a:pt x="227" y="461"/>
                  </a:cubicBezTo>
                  <a:cubicBezTo>
                    <a:pt x="226" y="461"/>
                    <a:pt x="224" y="460"/>
                    <a:pt x="221" y="461"/>
                  </a:cubicBezTo>
                  <a:cubicBezTo>
                    <a:pt x="219" y="462"/>
                    <a:pt x="220" y="459"/>
                    <a:pt x="220" y="457"/>
                  </a:cubicBezTo>
                  <a:cubicBezTo>
                    <a:pt x="220" y="454"/>
                    <a:pt x="216" y="454"/>
                    <a:pt x="215" y="453"/>
                  </a:cubicBezTo>
                  <a:cubicBezTo>
                    <a:pt x="215" y="452"/>
                    <a:pt x="217" y="449"/>
                    <a:pt x="217" y="448"/>
                  </a:cubicBezTo>
                  <a:cubicBezTo>
                    <a:pt x="218" y="448"/>
                    <a:pt x="220" y="447"/>
                    <a:pt x="220" y="446"/>
                  </a:cubicBezTo>
                  <a:cubicBezTo>
                    <a:pt x="220" y="445"/>
                    <a:pt x="216" y="444"/>
                    <a:pt x="218" y="442"/>
                  </a:cubicBezTo>
                  <a:cubicBezTo>
                    <a:pt x="219" y="439"/>
                    <a:pt x="222" y="439"/>
                    <a:pt x="222" y="437"/>
                  </a:cubicBezTo>
                  <a:cubicBezTo>
                    <a:pt x="222" y="434"/>
                    <a:pt x="224" y="432"/>
                    <a:pt x="226" y="434"/>
                  </a:cubicBezTo>
                  <a:cubicBezTo>
                    <a:pt x="229" y="436"/>
                    <a:pt x="230" y="441"/>
                    <a:pt x="233" y="439"/>
                  </a:cubicBezTo>
                  <a:cubicBezTo>
                    <a:pt x="236" y="438"/>
                    <a:pt x="234" y="436"/>
                    <a:pt x="234" y="434"/>
                  </a:cubicBezTo>
                  <a:cubicBezTo>
                    <a:pt x="233" y="433"/>
                    <a:pt x="233" y="431"/>
                    <a:pt x="236" y="430"/>
                  </a:cubicBezTo>
                  <a:cubicBezTo>
                    <a:pt x="239" y="429"/>
                    <a:pt x="238" y="426"/>
                    <a:pt x="240" y="426"/>
                  </a:cubicBezTo>
                  <a:cubicBezTo>
                    <a:pt x="243" y="426"/>
                    <a:pt x="247" y="423"/>
                    <a:pt x="249" y="422"/>
                  </a:cubicBezTo>
                  <a:cubicBezTo>
                    <a:pt x="250" y="422"/>
                    <a:pt x="253" y="420"/>
                    <a:pt x="255" y="421"/>
                  </a:cubicBezTo>
                  <a:cubicBezTo>
                    <a:pt x="256" y="421"/>
                    <a:pt x="258" y="423"/>
                    <a:pt x="259" y="421"/>
                  </a:cubicBezTo>
                  <a:cubicBezTo>
                    <a:pt x="260" y="418"/>
                    <a:pt x="264" y="419"/>
                    <a:pt x="265" y="421"/>
                  </a:cubicBezTo>
                  <a:cubicBezTo>
                    <a:pt x="265" y="422"/>
                    <a:pt x="272" y="422"/>
                    <a:pt x="274" y="423"/>
                  </a:cubicBezTo>
                  <a:cubicBezTo>
                    <a:pt x="276" y="425"/>
                    <a:pt x="281" y="428"/>
                    <a:pt x="281" y="429"/>
                  </a:cubicBezTo>
                  <a:cubicBezTo>
                    <a:pt x="281" y="431"/>
                    <a:pt x="283" y="433"/>
                    <a:pt x="283" y="430"/>
                  </a:cubicBezTo>
                  <a:cubicBezTo>
                    <a:pt x="283" y="428"/>
                    <a:pt x="285" y="428"/>
                    <a:pt x="287" y="430"/>
                  </a:cubicBezTo>
                  <a:cubicBezTo>
                    <a:pt x="290" y="432"/>
                    <a:pt x="294" y="431"/>
                    <a:pt x="295" y="429"/>
                  </a:cubicBezTo>
                  <a:cubicBezTo>
                    <a:pt x="296" y="428"/>
                    <a:pt x="301" y="426"/>
                    <a:pt x="303" y="427"/>
                  </a:cubicBezTo>
                  <a:cubicBezTo>
                    <a:pt x="305" y="428"/>
                    <a:pt x="305" y="429"/>
                    <a:pt x="307" y="427"/>
                  </a:cubicBezTo>
                  <a:cubicBezTo>
                    <a:pt x="310" y="425"/>
                    <a:pt x="315" y="426"/>
                    <a:pt x="315" y="428"/>
                  </a:cubicBezTo>
                  <a:cubicBezTo>
                    <a:pt x="316" y="430"/>
                    <a:pt x="319" y="430"/>
                    <a:pt x="321" y="430"/>
                  </a:cubicBezTo>
                  <a:cubicBezTo>
                    <a:pt x="323" y="430"/>
                    <a:pt x="323" y="433"/>
                    <a:pt x="325" y="433"/>
                  </a:cubicBezTo>
                  <a:cubicBezTo>
                    <a:pt x="326" y="432"/>
                    <a:pt x="326" y="428"/>
                    <a:pt x="327" y="429"/>
                  </a:cubicBezTo>
                  <a:cubicBezTo>
                    <a:pt x="329" y="429"/>
                    <a:pt x="331" y="431"/>
                    <a:pt x="333" y="431"/>
                  </a:cubicBezTo>
                  <a:cubicBezTo>
                    <a:pt x="336" y="431"/>
                    <a:pt x="338" y="431"/>
                    <a:pt x="338" y="428"/>
                  </a:cubicBezTo>
                  <a:cubicBezTo>
                    <a:pt x="338" y="426"/>
                    <a:pt x="338" y="423"/>
                    <a:pt x="336" y="423"/>
                  </a:cubicBezTo>
                  <a:cubicBezTo>
                    <a:pt x="335" y="423"/>
                    <a:pt x="333" y="421"/>
                    <a:pt x="331" y="421"/>
                  </a:cubicBezTo>
                  <a:cubicBezTo>
                    <a:pt x="329" y="421"/>
                    <a:pt x="326" y="417"/>
                    <a:pt x="329" y="417"/>
                  </a:cubicBezTo>
                  <a:cubicBezTo>
                    <a:pt x="331" y="416"/>
                    <a:pt x="334" y="414"/>
                    <a:pt x="333" y="412"/>
                  </a:cubicBezTo>
                  <a:cubicBezTo>
                    <a:pt x="333" y="411"/>
                    <a:pt x="332" y="407"/>
                    <a:pt x="335" y="407"/>
                  </a:cubicBezTo>
                  <a:cubicBezTo>
                    <a:pt x="338" y="406"/>
                    <a:pt x="344" y="406"/>
                    <a:pt x="343" y="405"/>
                  </a:cubicBezTo>
                  <a:cubicBezTo>
                    <a:pt x="343" y="404"/>
                    <a:pt x="337" y="403"/>
                    <a:pt x="336" y="402"/>
                  </a:cubicBezTo>
                  <a:cubicBezTo>
                    <a:pt x="335" y="400"/>
                    <a:pt x="335" y="396"/>
                    <a:pt x="336" y="395"/>
                  </a:cubicBezTo>
                  <a:cubicBezTo>
                    <a:pt x="337" y="394"/>
                    <a:pt x="341" y="395"/>
                    <a:pt x="343" y="395"/>
                  </a:cubicBezTo>
                  <a:cubicBezTo>
                    <a:pt x="345" y="394"/>
                    <a:pt x="350" y="396"/>
                    <a:pt x="352" y="393"/>
                  </a:cubicBezTo>
                  <a:cubicBezTo>
                    <a:pt x="355" y="391"/>
                    <a:pt x="361" y="391"/>
                    <a:pt x="365" y="391"/>
                  </a:cubicBezTo>
                  <a:cubicBezTo>
                    <a:pt x="368" y="391"/>
                    <a:pt x="370" y="389"/>
                    <a:pt x="373" y="388"/>
                  </a:cubicBezTo>
                  <a:cubicBezTo>
                    <a:pt x="375" y="388"/>
                    <a:pt x="382" y="387"/>
                    <a:pt x="384" y="386"/>
                  </a:cubicBezTo>
                  <a:cubicBezTo>
                    <a:pt x="386" y="386"/>
                    <a:pt x="396" y="384"/>
                    <a:pt x="396" y="382"/>
                  </a:cubicBezTo>
                  <a:cubicBezTo>
                    <a:pt x="396" y="381"/>
                    <a:pt x="404" y="379"/>
                    <a:pt x="406" y="380"/>
                  </a:cubicBezTo>
                  <a:cubicBezTo>
                    <a:pt x="408" y="381"/>
                    <a:pt x="410" y="382"/>
                    <a:pt x="412" y="381"/>
                  </a:cubicBezTo>
                  <a:cubicBezTo>
                    <a:pt x="414" y="380"/>
                    <a:pt x="418" y="382"/>
                    <a:pt x="417" y="384"/>
                  </a:cubicBezTo>
                  <a:cubicBezTo>
                    <a:pt x="417" y="386"/>
                    <a:pt x="419" y="388"/>
                    <a:pt x="419" y="390"/>
                  </a:cubicBezTo>
                  <a:cubicBezTo>
                    <a:pt x="419" y="392"/>
                    <a:pt x="417" y="392"/>
                    <a:pt x="418" y="393"/>
                  </a:cubicBezTo>
                  <a:cubicBezTo>
                    <a:pt x="419" y="395"/>
                    <a:pt x="424" y="394"/>
                    <a:pt x="425" y="392"/>
                  </a:cubicBezTo>
                  <a:cubicBezTo>
                    <a:pt x="427" y="390"/>
                    <a:pt x="428" y="393"/>
                    <a:pt x="428" y="394"/>
                  </a:cubicBezTo>
                  <a:cubicBezTo>
                    <a:pt x="428" y="395"/>
                    <a:pt x="431" y="396"/>
                    <a:pt x="431" y="395"/>
                  </a:cubicBezTo>
                  <a:cubicBezTo>
                    <a:pt x="431" y="393"/>
                    <a:pt x="433" y="394"/>
                    <a:pt x="434" y="395"/>
                  </a:cubicBezTo>
                  <a:cubicBezTo>
                    <a:pt x="435" y="396"/>
                    <a:pt x="439" y="394"/>
                    <a:pt x="439" y="396"/>
                  </a:cubicBezTo>
                  <a:cubicBezTo>
                    <a:pt x="439" y="397"/>
                    <a:pt x="434" y="399"/>
                    <a:pt x="436" y="401"/>
                  </a:cubicBezTo>
                  <a:cubicBezTo>
                    <a:pt x="438" y="403"/>
                    <a:pt x="439" y="398"/>
                    <a:pt x="442" y="399"/>
                  </a:cubicBezTo>
                  <a:cubicBezTo>
                    <a:pt x="444" y="400"/>
                    <a:pt x="448" y="396"/>
                    <a:pt x="450" y="396"/>
                  </a:cubicBezTo>
                  <a:cubicBezTo>
                    <a:pt x="453" y="395"/>
                    <a:pt x="456" y="393"/>
                    <a:pt x="458" y="392"/>
                  </a:cubicBezTo>
                  <a:cubicBezTo>
                    <a:pt x="460" y="390"/>
                    <a:pt x="465" y="391"/>
                    <a:pt x="463" y="392"/>
                  </a:cubicBezTo>
                  <a:cubicBezTo>
                    <a:pt x="462" y="394"/>
                    <a:pt x="460" y="396"/>
                    <a:pt x="465" y="398"/>
                  </a:cubicBezTo>
                  <a:cubicBezTo>
                    <a:pt x="471" y="400"/>
                    <a:pt x="477" y="411"/>
                    <a:pt x="480" y="416"/>
                  </a:cubicBezTo>
                  <a:cubicBezTo>
                    <a:pt x="484" y="421"/>
                    <a:pt x="487" y="430"/>
                    <a:pt x="489" y="430"/>
                  </a:cubicBezTo>
                  <a:cubicBezTo>
                    <a:pt x="490" y="430"/>
                    <a:pt x="491" y="426"/>
                    <a:pt x="493" y="425"/>
                  </a:cubicBezTo>
                  <a:cubicBezTo>
                    <a:pt x="496" y="425"/>
                    <a:pt x="497" y="429"/>
                    <a:pt x="500" y="429"/>
                  </a:cubicBezTo>
                  <a:cubicBezTo>
                    <a:pt x="502" y="430"/>
                    <a:pt x="505" y="431"/>
                    <a:pt x="507" y="431"/>
                  </a:cubicBezTo>
                  <a:cubicBezTo>
                    <a:pt x="509" y="430"/>
                    <a:pt x="514" y="428"/>
                    <a:pt x="515" y="428"/>
                  </a:cubicBezTo>
                  <a:cubicBezTo>
                    <a:pt x="517" y="429"/>
                    <a:pt x="519" y="429"/>
                    <a:pt x="521" y="433"/>
                  </a:cubicBezTo>
                  <a:cubicBezTo>
                    <a:pt x="522" y="436"/>
                    <a:pt x="524" y="437"/>
                    <a:pt x="526" y="437"/>
                  </a:cubicBezTo>
                  <a:cubicBezTo>
                    <a:pt x="527" y="437"/>
                    <a:pt x="527" y="438"/>
                    <a:pt x="527" y="440"/>
                  </a:cubicBezTo>
                  <a:cubicBezTo>
                    <a:pt x="527" y="441"/>
                    <a:pt x="530" y="443"/>
                    <a:pt x="531" y="443"/>
                  </a:cubicBezTo>
                  <a:cubicBezTo>
                    <a:pt x="533" y="443"/>
                    <a:pt x="537" y="443"/>
                    <a:pt x="538" y="442"/>
                  </a:cubicBezTo>
                  <a:cubicBezTo>
                    <a:pt x="539" y="441"/>
                    <a:pt x="540" y="441"/>
                    <a:pt x="541" y="442"/>
                  </a:cubicBezTo>
                  <a:cubicBezTo>
                    <a:pt x="541" y="444"/>
                    <a:pt x="543" y="446"/>
                    <a:pt x="544" y="446"/>
                  </a:cubicBezTo>
                  <a:cubicBezTo>
                    <a:pt x="546" y="446"/>
                    <a:pt x="549" y="448"/>
                    <a:pt x="549" y="446"/>
                  </a:cubicBezTo>
                  <a:cubicBezTo>
                    <a:pt x="549" y="445"/>
                    <a:pt x="553" y="445"/>
                    <a:pt x="554" y="444"/>
                  </a:cubicBezTo>
                  <a:cubicBezTo>
                    <a:pt x="556" y="444"/>
                    <a:pt x="561" y="443"/>
                    <a:pt x="562" y="441"/>
                  </a:cubicBezTo>
                  <a:cubicBezTo>
                    <a:pt x="563" y="439"/>
                    <a:pt x="567" y="439"/>
                    <a:pt x="568" y="437"/>
                  </a:cubicBezTo>
                  <a:cubicBezTo>
                    <a:pt x="569" y="436"/>
                    <a:pt x="572" y="435"/>
                    <a:pt x="573" y="434"/>
                  </a:cubicBezTo>
                  <a:cubicBezTo>
                    <a:pt x="574" y="432"/>
                    <a:pt x="578" y="433"/>
                    <a:pt x="579" y="432"/>
                  </a:cubicBezTo>
                  <a:cubicBezTo>
                    <a:pt x="579" y="430"/>
                    <a:pt x="583" y="430"/>
                    <a:pt x="584" y="431"/>
                  </a:cubicBezTo>
                  <a:cubicBezTo>
                    <a:pt x="586" y="431"/>
                    <a:pt x="594" y="433"/>
                    <a:pt x="596" y="432"/>
                  </a:cubicBezTo>
                  <a:cubicBezTo>
                    <a:pt x="597" y="432"/>
                    <a:pt x="597" y="437"/>
                    <a:pt x="598" y="437"/>
                  </a:cubicBezTo>
                  <a:cubicBezTo>
                    <a:pt x="599" y="437"/>
                    <a:pt x="604" y="441"/>
                    <a:pt x="605" y="440"/>
                  </a:cubicBezTo>
                  <a:cubicBezTo>
                    <a:pt x="606" y="439"/>
                    <a:pt x="609" y="438"/>
                    <a:pt x="611" y="439"/>
                  </a:cubicBezTo>
                  <a:cubicBezTo>
                    <a:pt x="614" y="441"/>
                    <a:pt x="616" y="442"/>
                    <a:pt x="617" y="441"/>
                  </a:cubicBezTo>
                  <a:cubicBezTo>
                    <a:pt x="618" y="439"/>
                    <a:pt x="623" y="438"/>
                    <a:pt x="624" y="437"/>
                  </a:cubicBezTo>
                  <a:cubicBezTo>
                    <a:pt x="624" y="437"/>
                    <a:pt x="625" y="434"/>
                    <a:pt x="624" y="433"/>
                  </a:cubicBezTo>
                  <a:cubicBezTo>
                    <a:pt x="623" y="432"/>
                    <a:pt x="621" y="428"/>
                    <a:pt x="621" y="426"/>
                  </a:cubicBezTo>
                  <a:cubicBezTo>
                    <a:pt x="621" y="424"/>
                    <a:pt x="624" y="424"/>
                    <a:pt x="624" y="422"/>
                  </a:cubicBezTo>
                  <a:cubicBezTo>
                    <a:pt x="625" y="420"/>
                    <a:pt x="628" y="420"/>
                    <a:pt x="629" y="419"/>
                  </a:cubicBezTo>
                  <a:cubicBezTo>
                    <a:pt x="630" y="418"/>
                    <a:pt x="630" y="416"/>
                    <a:pt x="631" y="417"/>
                  </a:cubicBezTo>
                  <a:cubicBezTo>
                    <a:pt x="633" y="417"/>
                    <a:pt x="637" y="418"/>
                    <a:pt x="637" y="419"/>
                  </a:cubicBezTo>
                  <a:cubicBezTo>
                    <a:pt x="638" y="420"/>
                    <a:pt x="641" y="420"/>
                    <a:pt x="642" y="420"/>
                  </a:cubicBezTo>
                  <a:cubicBezTo>
                    <a:pt x="644" y="420"/>
                    <a:pt x="647" y="422"/>
                    <a:pt x="648" y="422"/>
                  </a:cubicBezTo>
                  <a:cubicBezTo>
                    <a:pt x="650" y="423"/>
                    <a:pt x="655" y="423"/>
                    <a:pt x="656" y="425"/>
                  </a:cubicBezTo>
                  <a:cubicBezTo>
                    <a:pt x="657" y="426"/>
                    <a:pt x="656" y="430"/>
                    <a:pt x="657" y="432"/>
                  </a:cubicBezTo>
                  <a:cubicBezTo>
                    <a:pt x="658" y="433"/>
                    <a:pt x="661" y="436"/>
                    <a:pt x="662" y="436"/>
                  </a:cubicBezTo>
                  <a:cubicBezTo>
                    <a:pt x="663" y="435"/>
                    <a:pt x="668" y="438"/>
                    <a:pt x="669" y="438"/>
                  </a:cubicBezTo>
                  <a:cubicBezTo>
                    <a:pt x="671" y="437"/>
                    <a:pt x="674" y="435"/>
                    <a:pt x="675" y="435"/>
                  </a:cubicBezTo>
                  <a:cubicBezTo>
                    <a:pt x="676" y="435"/>
                    <a:pt x="681" y="434"/>
                    <a:pt x="682" y="434"/>
                  </a:cubicBezTo>
                  <a:cubicBezTo>
                    <a:pt x="684" y="434"/>
                    <a:pt x="689" y="436"/>
                    <a:pt x="690" y="436"/>
                  </a:cubicBezTo>
                  <a:cubicBezTo>
                    <a:pt x="690" y="435"/>
                    <a:pt x="695" y="436"/>
                    <a:pt x="696" y="437"/>
                  </a:cubicBezTo>
                  <a:cubicBezTo>
                    <a:pt x="697" y="439"/>
                    <a:pt x="703" y="439"/>
                    <a:pt x="703" y="440"/>
                  </a:cubicBezTo>
                  <a:cubicBezTo>
                    <a:pt x="703" y="442"/>
                    <a:pt x="706" y="443"/>
                    <a:pt x="707" y="445"/>
                  </a:cubicBezTo>
                  <a:cubicBezTo>
                    <a:pt x="708" y="447"/>
                    <a:pt x="716" y="446"/>
                    <a:pt x="717" y="447"/>
                  </a:cubicBezTo>
                  <a:cubicBezTo>
                    <a:pt x="718" y="448"/>
                    <a:pt x="728" y="448"/>
                    <a:pt x="728" y="447"/>
                  </a:cubicBezTo>
                  <a:cubicBezTo>
                    <a:pt x="728" y="446"/>
                    <a:pt x="737" y="445"/>
                    <a:pt x="738" y="444"/>
                  </a:cubicBezTo>
                  <a:cubicBezTo>
                    <a:pt x="740" y="443"/>
                    <a:pt x="744" y="443"/>
                    <a:pt x="745" y="442"/>
                  </a:cubicBezTo>
                  <a:cubicBezTo>
                    <a:pt x="745" y="440"/>
                    <a:pt x="749" y="439"/>
                    <a:pt x="751" y="437"/>
                  </a:cubicBezTo>
                  <a:cubicBezTo>
                    <a:pt x="753" y="436"/>
                    <a:pt x="761" y="436"/>
                    <a:pt x="761" y="438"/>
                  </a:cubicBezTo>
                  <a:cubicBezTo>
                    <a:pt x="762" y="440"/>
                    <a:pt x="766" y="440"/>
                    <a:pt x="768" y="439"/>
                  </a:cubicBezTo>
                  <a:cubicBezTo>
                    <a:pt x="770" y="439"/>
                    <a:pt x="775" y="440"/>
                    <a:pt x="776" y="441"/>
                  </a:cubicBezTo>
                  <a:cubicBezTo>
                    <a:pt x="776" y="443"/>
                    <a:pt x="782" y="444"/>
                    <a:pt x="783" y="443"/>
                  </a:cubicBezTo>
                  <a:cubicBezTo>
                    <a:pt x="785" y="443"/>
                    <a:pt x="789" y="440"/>
                    <a:pt x="791" y="439"/>
                  </a:cubicBezTo>
                  <a:cubicBezTo>
                    <a:pt x="793" y="439"/>
                    <a:pt x="795" y="437"/>
                    <a:pt x="795" y="436"/>
                  </a:cubicBezTo>
                  <a:cubicBezTo>
                    <a:pt x="794" y="434"/>
                    <a:pt x="798" y="429"/>
                    <a:pt x="798" y="427"/>
                  </a:cubicBezTo>
                  <a:cubicBezTo>
                    <a:pt x="799" y="426"/>
                    <a:pt x="802" y="420"/>
                    <a:pt x="803" y="420"/>
                  </a:cubicBezTo>
                  <a:cubicBezTo>
                    <a:pt x="805" y="419"/>
                    <a:pt x="807" y="417"/>
                    <a:pt x="807" y="416"/>
                  </a:cubicBezTo>
                  <a:cubicBezTo>
                    <a:pt x="807" y="414"/>
                    <a:pt x="806" y="410"/>
                    <a:pt x="805" y="410"/>
                  </a:cubicBezTo>
                  <a:cubicBezTo>
                    <a:pt x="803" y="410"/>
                    <a:pt x="801" y="410"/>
                    <a:pt x="804" y="406"/>
                  </a:cubicBezTo>
                  <a:cubicBezTo>
                    <a:pt x="807" y="401"/>
                    <a:pt x="813" y="403"/>
                    <a:pt x="814" y="403"/>
                  </a:cubicBezTo>
                  <a:cubicBezTo>
                    <a:pt x="815" y="403"/>
                    <a:pt x="823" y="401"/>
                    <a:pt x="826" y="402"/>
                  </a:cubicBezTo>
                  <a:cubicBezTo>
                    <a:pt x="829" y="403"/>
                    <a:pt x="831" y="401"/>
                    <a:pt x="835" y="403"/>
                  </a:cubicBezTo>
                  <a:cubicBezTo>
                    <a:pt x="839" y="405"/>
                    <a:pt x="844" y="404"/>
                    <a:pt x="845" y="406"/>
                  </a:cubicBezTo>
                  <a:cubicBezTo>
                    <a:pt x="846" y="408"/>
                    <a:pt x="851" y="409"/>
                    <a:pt x="850" y="412"/>
                  </a:cubicBezTo>
                  <a:cubicBezTo>
                    <a:pt x="849" y="415"/>
                    <a:pt x="853" y="413"/>
                    <a:pt x="854" y="419"/>
                  </a:cubicBezTo>
                  <a:cubicBezTo>
                    <a:pt x="855" y="425"/>
                    <a:pt x="858" y="426"/>
                    <a:pt x="859" y="429"/>
                  </a:cubicBezTo>
                  <a:cubicBezTo>
                    <a:pt x="859" y="432"/>
                    <a:pt x="863" y="437"/>
                    <a:pt x="863" y="438"/>
                  </a:cubicBezTo>
                  <a:cubicBezTo>
                    <a:pt x="862" y="440"/>
                    <a:pt x="862" y="443"/>
                    <a:pt x="866" y="443"/>
                  </a:cubicBezTo>
                  <a:cubicBezTo>
                    <a:pt x="870" y="443"/>
                    <a:pt x="873" y="446"/>
                    <a:pt x="874" y="446"/>
                  </a:cubicBezTo>
                  <a:cubicBezTo>
                    <a:pt x="874" y="445"/>
                    <a:pt x="879" y="447"/>
                    <a:pt x="882" y="449"/>
                  </a:cubicBezTo>
                  <a:cubicBezTo>
                    <a:pt x="884" y="452"/>
                    <a:pt x="888" y="451"/>
                    <a:pt x="887" y="453"/>
                  </a:cubicBezTo>
                  <a:cubicBezTo>
                    <a:pt x="887" y="456"/>
                    <a:pt x="889" y="458"/>
                    <a:pt x="889" y="460"/>
                  </a:cubicBezTo>
                  <a:cubicBezTo>
                    <a:pt x="889" y="462"/>
                    <a:pt x="894" y="464"/>
                    <a:pt x="897" y="463"/>
                  </a:cubicBezTo>
                  <a:cubicBezTo>
                    <a:pt x="900" y="463"/>
                    <a:pt x="903" y="464"/>
                    <a:pt x="904" y="461"/>
                  </a:cubicBezTo>
                  <a:cubicBezTo>
                    <a:pt x="905" y="459"/>
                    <a:pt x="910" y="460"/>
                    <a:pt x="912" y="459"/>
                  </a:cubicBezTo>
                  <a:cubicBezTo>
                    <a:pt x="913" y="457"/>
                    <a:pt x="918" y="456"/>
                    <a:pt x="918" y="460"/>
                  </a:cubicBezTo>
                  <a:cubicBezTo>
                    <a:pt x="918" y="465"/>
                    <a:pt x="921" y="466"/>
                    <a:pt x="918" y="467"/>
                  </a:cubicBezTo>
                  <a:cubicBezTo>
                    <a:pt x="916" y="468"/>
                    <a:pt x="915" y="475"/>
                    <a:pt x="914" y="477"/>
                  </a:cubicBezTo>
                  <a:cubicBezTo>
                    <a:pt x="913" y="480"/>
                    <a:pt x="910" y="481"/>
                    <a:pt x="909" y="483"/>
                  </a:cubicBezTo>
                  <a:cubicBezTo>
                    <a:pt x="909" y="486"/>
                    <a:pt x="906" y="486"/>
                    <a:pt x="906" y="489"/>
                  </a:cubicBezTo>
                  <a:cubicBezTo>
                    <a:pt x="906" y="491"/>
                    <a:pt x="901" y="490"/>
                    <a:pt x="898" y="489"/>
                  </a:cubicBezTo>
                  <a:cubicBezTo>
                    <a:pt x="896" y="487"/>
                    <a:pt x="894" y="492"/>
                    <a:pt x="892" y="492"/>
                  </a:cubicBezTo>
                  <a:cubicBezTo>
                    <a:pt x="890" y="492"/>
                    <a:pt x="890" y="496"/>
                    <a:pt x="891" y="497"/>
                  </a:cubicBezTo>
                  <a:cubicBezTo>
                    <a:pt x="891" y="499"/>
                    <a:pt x="890" y="501"/>
                    <a:pt x="891" y="504"/>
                  </a:cubicBezTo>
                  <a:cubicBezTo>
                    <a:pt x="892" y="506"/>
                    <a:pt x="891" y="508"/>
                    <a:pt x="892" y="512"/>
                  </a:cubicBezTo>
                  <a:cubicBezTo>
                    <a:pt x="895" y="510"/>
                    <a:pt x="897" y="508"/>
                    <a:pt x="898" y="508"/>
                  </a:cubicBezTo>
                  <a:cubicBezTo>
                    <a:pt x="901" y="508"/>
                    <a:pt x="904" y="513"/>
                    <a:pt x="908" y="513"/>
                  </a:cubicBezTo>
                  <a:cubicBezTo>
                    <a:pt x="911" y="513"/>
                    <a:pt x="926" y="503"/>
                    <a:pt x="926" y="502"/>
                  </a:cubicBezTo>
                  <a:cubicBezTo>
                    <a:pt x="926" y="500"/>
                    <a:pt x="935" y="492"/>
                    <a:pt x="939" y="487"/>
                  </a:cubicBezTo>
                  <a:cubicBezTo>
                    <a:pt x="943" y="483"/>
                    <a:pt x="949" y="476"/>
                    <a:pt x="951" y="471"/>
                  </a:cubicBezTo>
                  <a:cubicBezTo>
                    <a:pt x="952" y="468"/>
                    <a:pt x="958" y="462"/>
                    <a:pt x="960" y="460"/>
                  </a:cubicBezTo>
                  <a:cubicBezTo>
                    <a:pt x="961" y="458"/>
                    <a:pt x="962" y="457"/>
                    <a:pt x="965" y="452"/>
                  </a:cubicBezTo>
                  <a:cubicBezTo>
                    <a:pt x="967" y="446"/>
                    <a:pt x="967" y="432"/>
                    <a:pt x="968" y="431"/>
                  </a:cubicBezTo>
                  <a:cubicBezTo>
                    <a:pt x="969" y="430"/>
                    <a:pt x="968" y="427"/>
                    <a:pt x="970" y="426"/>
                  </a:cubicBezTo>
                  <a:cubicBezTo>
                    <a:pt x="971" y="424"/>
                    <a:pt x="970" y="422"/>
                    <a:pt x="973" y="420"/>
                  </a:cubicBezTo>
                  <a:cubicBezTo>
                    <a:pt x="975" y="418"/>
                    <a:pt x="974" y="416"/>
                    <a:pt x="974" y="415"/>
                  </a:cubicBezTo>
                  <a:cubicBezTo>
                    <a:pt x="973" y="413"/>
                    <a:pt x="974" y="410"/>
                    <a:pt x="973" y="408"/>
                  </a:cubicBezTo>
                  <a:cubicBezTo>
                    <a:pt x="973" y="407"/>
                    <a:pt x="973" y="407"/>
                    <a:pt x="974" y="406"/>
                  </a:cubicBezTo>
                  <a:cubicBezTo>
                    <a:pt x="976" y="405"/>
                    <a:pt x="973" y="403"/>
                    <a:pt x="971" y="402"/>
                  </a:cubicBezTo>
                  <a:cubicBezTo>
                    <a:pt x="969" y="401"/>
                    <a:pt x="967" y="400"/>
                    <a:pt x="967" y="398"/>
                  </a:cubicBezTo>
                  <a:cubicBezTo>
                    <a:pt x="966" y="396"/>
                    <a:pt x="963" y="393"/>
                    <a:pt x="960" y="393"/>
                  </a:cubicBezTo>
                  <a:cubicBezTo>
                    <a:pt x="958" y="394"/>
                    <a:pt x="953" y="392"/>
                    <a:pt x="953" y="394"/>
                  </a:cubicBezTo>
                  <a:cubicBezTo>
                    <a:pt x="954" y="395"/>
                    <a:pt x="953" y="397"/>
                    <a:pt x="952" y="396"/>
                  </a:cubicBezTo>
                  <a:cubicBezTo>
                    <a:pt x="950" y="396"/>
                    <a:pt x="950" y="397"/>
                    <a:pt x="948" y="399"/>
                  </a:cubicBezTo>
                  <a:cubicBezTo>
                    <a:pt x="947" y="402"/>
                    <a:pt x="941" y="402"/>
                    <a:pt x="944" y="400"/>
                  </a:cubicBezTo>
                  <a:cubicBezTo>
                    <a:pt x="946" y="398"/>
                    <a:pt x="943" y="397"/>
                    <a:pt x="943" y="395"/>
                  </a:cubicBezTo>
                  <a:cubicBezTo>
                    <a:pt x="944" y="393"/>
                    <a:pt x="946" y="390"/>
                    <a:pt x="943" y="392"/>
                  </a:cubicBezTo>
                  <a:cubicBezTo>
                    <a:pt x="940" y="393"/>
                    <a:pt x="940" y="397"/>
                    <a:pt x="938" y="398"/>
                  </a:cubicBezTo>
                  <a:cubicBezTo>
                    <a:pt x="936" y="398"/>
                    <a:pt x="937" y="391"/>
                    <a:pt x="937" y="389"/>
                  </a:cubicBezTo>
                  <a:cubicBezTo>
                    <a:pt x="938" y="388"/>
                    <a:pt x="933" y="389"/>
                    <a:pt x="928" y="389"/>
                  </a:cubicBezTo>
                  <a:cubicBezTo>
                    <a:pt x="923" y="389"/>
                    <a:pt x="924" y="385"/>
                    <a:pt x="928" y="383"/>
                  </a:cubicBezTo>
                  <a:cubicBezTo>
                    <a:pt x="933" y="381"/>
                    <a:pt x="932" y="379"/>
                    <a:pt x="934" y="378"/>
                  </a:cubicBezTo>
                  <a:cubicBezTo>
                    <a:pt x="936" y="377"/>
                    <a:pt x="941" y="374"/>
                    <a:pt x="944" y="372"/>
                  </a:cubicBezTo>
                  <a:cubicBezTo>
                    <a:pt x="947" y="370"/>
                    <a:pt x="948" y="368"/>
                    <a:pt x="949" y="366"/>
                  </a:cubicBezTo>
                  <a:cubicBezTo>
                    <a:pt x="949" y="364"/>
                    <a:pt x="955" y="362"/>
                    <a:pt x="960" y="358"/>
                  </a:cubicBezTo>
                  <a:cubicBezTo>
                    <a:pt x="965" y="353"/>
                    <a:pt x="968" y="351"/>
                    <a:pt x="969" y="349"/>
                  </a:cubicBezTo>
                  <a:cubicBezTo>
                    <a:pt x="970" y="346"/>
                    <a:pt x="978" y="343"/>
                    <a:pt x="978" y="341"/>
                  </a:cubicBezTo>
                  <a:cubicBezTo>
                    <a:pt x="978" y="339"/>
                    <a:pt x="987" y="334"/>
                    <a:pt x="993" y="333"/>
                  </a:cubicBezTo>
                  <a:cubicBezTo>
                    <a:pt x="999" y="332"/>
                    <a:pt x="1009" y="334"/>
                    <a:pt x="1010" y="335"/>
                  </a:cubicBezTo>
                  <a:cubicBezTo>
                    <a:pt x="1012" y="337"/>
                    <a:pt x="1013" y="336"/>
                    <a:pt x="1015" y="335"/>
                  </a:cubicBezTo>
                  <a:cubicBezTo>
                    <a:pt x="1016" y="334"/>
                    <a:pt x="1018" y="335"/>
                    <a:pt x="1022" y="335"/>
                  </a:cubicBezTo>
                  <a:cubicBezTo>
                    <a:pt x="1026" y="336"/>
                    <a:pt x="1027" y="333"/>
                    <a:pt x="1030" y="334"/>
                  </a:cubicBezTo>
                  <a:cubicBezTo>
                    <a:pt x="1032" y="335"/>
                    <a:pt x="1035" y="335"/>
                    <a:pt x="1036" y="332"/>
                  </a:cubicBezTo>
                  <a:cubicBezTo>
                    <a:pt x="1038" y="329"/>
                    <a:pt x="1046" y="330"/>
                    <a:pt x="1048" y="331"/>
                  </a:cubicBezTo>
                  <a:cubicBezTo>
                    <a:pt x="1050" y="332"/>
                    <a:pt x="1051" y="334"/>
                    <a:pt x="1054" y="332"/>
                  </a:cubicBezTo>
                  <a:cubicBezTo>
                    <a:pt x="1057" y="330"/>
                    <a:pt x="1057" y="334"/>
                    <a:pt x="1059" y="335"/>
                  </a:cubicBezTo>
                  <a:cubicBezTo>
                    <a:pt x="1062" y="335"/>
                    <a:pt x="1060" y="338"/>
                    <a:pt x="1058" y="337"/>
                  </a:cubicBezTo>
                  <a:cubicBezTo>
                    <a:pt x="1056" y="337"/>
                    <a:pt x="1053" y="339"/>
                    <a:pt x="1055" y="340"/>
                  </a:cubicBezTo>
                  <a:cubicBezTo>
                    <a:pt x="1058" y="342"/>
                    <a:pt x="1061" y="339"/>
                    <a:pt x="1063" y="339"/>
                  </a:cubicBezTo>
                  <a:cubicBezTo>
                    <a:pt x="1066" y="339"/>
                    <a:pt x="1069" y="339"/>
                    <a:pt x="1072" y="337"/>
                  </a:cubicBezTo>
                  <a:cubicBezTo>
                    <a:pt x="1075" y="336"/>
                    <a:pt x="1076" y="339"/>
                    <a:pt x="1078" y="337"/>
                  </a:cubicBezTo>
                  <a:cubicBezTo>
                    <a:pt x="1079" y="336"/>
                    <a:pt x="1084" y="335"/>
                    <a:pt x="1086" y="335"/>
                  </a:cubicBezTo>
                  <a:cubicBezTo>
                    <a:pt x="1088" y="335"/>
                    <a:pt x="1086" y="333"/>
                    <a:pt x="1083" y="333"/>
                  </a:cubicBezTo>
                  <a:cubicBezTo>
                    <a:pt x="1079" y="333"/>
                    <a:pt x="1079" y="331"/>
                    <a:pt x="1082" y="326"/>
                  </a:cubicBezTo>
                  <a:cubicBezTo>
                    <a:pt x="1085" y="321"/>
                    <a:pt x="1090" y="319"/>
                    <a:pt x="1094" y="316"/>
                  </a:cubicBezTo>
                  <a:cubicBezTo>
                    <a:pt x="1097" y="313"/>
                    <a:pt x="1100" y="314"/>
                    <a:pt x="1100" y="312"/>
                  </a:cubicBezTo>
                  <a:cubicBezTo>
                    <a:pt x="1100" y="310"/>
                    <a:pt x="1101" y="305"/>
                    <a:pt x="1104" y="305"/>
                  </a:cubicBezTo>
                  <a:cubicBezTo>
                    <a:pt x="1107" y="305"/>
                    <a:pt x="1113" y="306"/>
                    <a:pt x="1117" y="304"/>
                  </a:cubicBezTo>
                  <a:cubicBezTo>
                    <a:pt x="1121" y="301"/>
                    <a:pt x="1121" y="305"/>
                    <a:pt x="1123" y="306"/>
                  </a:cubicBezTo>
                  <a:cubicBezTo>
                    <a:pt x="1124" y="306"/>
                    <a:pt x="1127" y="302"/>
                    <a:pt x="1128" y="304"/>
                  </a:cubicBezTo>
                  <a:cubicBezTo>
                    <a:pt x="1130" y="305"/>
                    <a:pt x="1126" y="308"/>
                    <a:pt x="1125" y="311"/>
                  </a:cubicBezTo>
                  <a:cubicBezTo>
                    <a:pt x="1123" y="315"/>
                    <a:pt x="1127" y="313"/>
                    <a:pt x="1129" y="314"/>
                  </a:cubicBezTo>
                  <a:cubicBezTo>
                    <a:pt x="1131" y="315"/>
                    <a:pt x="1126" y="317"/>
                    <a:pt x="1127" y="317"/>
                  </a:cubicBezTo>
                  <a:cubicBezTo>
                    <a:pt x="1127" y="318"/>
                    <a:pt x="1131" y="318"/>
                    <a:pt x="1137" y="313"/>
                  </a:cubicBezTo>
                  <a:cubicBezTo>
                    <a:pt x="1142" y="308"/>
                    <a:pt x="1147" y="307"/>
                    <a:pt x="1150" y="307"/>
                  </a:cubicBezTo>
                  <a:cubicBezTo>
                    <a:pt x="1153" y="307"/>
                    <a:pt x="1151" y="304"/>
                    <a:pt x="1152" y="299"/>
                  </a:cubicBezTo>
                  <a:cubicBezTo>
                    <a:pt x="1152" y="294"/>
                    <a:pt x="1162" y="293"/>
                    <a:pt x="1165" y="294"/>
                  </a:cubicBezTo>
                  <a:cubicBezTo>
                    <a:pt x="1169" y="296"/>
                    <a:pt x="1169" y="297"/>
                    <a:pt x="1165" y="296"/>
                  </a:cubicBezTo>
                  <a:cubicBezTo>
                    <a:pt x="1162" y="295"/>
                    <a:pt x="1159" y="298"/>
                    <a:pt x="1159" y="302"/>
                  </a:cubicBezTo>
                  <a:cubicBezTo>
                    <a:pt x="1159" y="306"/>
                    <a:pt x="1156" y="308"/>
                    <a:pt x="1158" y="309"/>
                  </a:cubicBezTo>
                  <a:cubicBezTo>
                    <a:pt x="1159" y="311"/>
                    <a:pt x="1156" y="311"/>
                    <a:pt x="1156" y="313"/>
                  </a:cubicBezTo>
                  <a:cubicBezTo>
                    <a:pt x="1155" y="314"/>
                    <a:pt x="1156" y="316"/>
                    <a:pt x="1153" y="316"/>
                  </a:cubicBezTo>
                  <a:cubicBezTo>
                    <a:pt x="1151" y="317"/>
                    <a:pt x="1143" y="318"/>
                    <a:pt x="1143" y="321"/>
                  </a:cubicBezTo>
                  <a:cubicBezTo>
                    <a:pt x="1142" y="324"/>
                    <a:pt x="1138" y="324"/>
                    <a:pt x="1136" y="328"/>
                  </a:cubicBezTo>
                  <a:cubicBezTo>
                    <a:pt x="1134" y="332"/>
                    <a:pt x="1126" y="334"/>
                    <a:pt x="1121" y="342"/>
                  </a:cubicBezTo>
                  <a:cubicBezTo>
                    <a:pt x="1116" y="349"/>
                    <a:pt x="1108" y="349"/>
                    <a:pt x="1108" y="351"/>
                  </a:cubicBezTo>
                  <a:cubicBezTo>
                    <a:pt x="1108" y="352"/>
                    <a:pt x="1102" y="352"/>
                    <a:pt x="1101" y="352"/>
                  </a:cubicBezTo>
                  <a:cubicBezTo>
                    <a:pt x="1099" y="353"/>
                    <a:pt x="1102" y="357"/>
                    <a:pt x="1098" y="362"/>
                  </a:cubicBezTo>
                  <a:cubicBezTo>
                    <a:pt x="1093" y="367"/>
                    <a:pt x="1090" y="374"/>
                    <a:pt x="1090" y="381"/>
                  </a:cubicBezTo>
                  <a:cubicBezTo>
                    <a:pt x="1091" y="387"/>
                    <a:pt x="1093" y="407"/>
                    <a:pt x="1095" y="410"/>
                  </a:cubicBezTo>
                  <a:cubicBezTo>
                    <a:pt x="1097" y="414"/>
                    <a:pt x="1096" y="422"/>
                    <a:pt x="1097" y="424"/>
                  </a:cubicBezTo>
                  <a:cubicBezTo>
                    <a:pt x="1099" y="426"/>
                    <a:pt x="1098" y="429"/>
                    <a:pt x="1099" y="430"/>
                  </a:cubicBezTo>
                  <a:cubicBezTo>
                    <a:pt x="1101" y="431"/>
                    <a:pt x="1105" y="425"/>
                    <a:pt x="1108" y="423"/>
                  </a:cubicBezTo>
                  <a:cubicBezTo>
                    <a:pt x="1111" y="420"/>
                    <a:pt x="1110" y="419"/>
                    <a:pt x="1112" y="418"/>
                  </a:cubicBezTo>
                  <a:cubicBezTo>
                    <a:pt x="1114" y="417"/>
                    <a:pt x="1113" y="411"/>
                    <a:pt x="1114" y="410"/>
                  </a:cubicBezTo>
                  <a:cubicBezTo>
                    <a:pt x="1114" y="408"/>
                    <a:pt x="1118" y="408"/>
                    <a:pt x="1119" y="406"/>
                  </a:cubicBezTo>
                  <a:cubicBezTo>
                    <a:pt x="1120" y="405"/>
                    <a:pt x="1123" y="405"/>
                    <a:pt x="1125" y="405"/>
                  </a:cubicBezTo>
                  <a:cubicBezTo>
                    <a:pt x="1127" y="404"/>
                    <a:pt x="1125" y="400"/>
                    <a:pt x="1124" y="398"/>
                  </a:cubicBezTo>
                  <a:cubicBezTo>
                    <a:pt x="1124" y="396"/>
                    <a:pt x="1129" y="393"/>
                    <a:pt x="1132" y="391"/>
                  </a:cubicBezTo>
                  <a:cubicBezTo>
                    <a:pt x="1135" y="389"/>
                    <a:pt x="1139" y="392"/>
                    <a:pt x="1142" y="389"/>
                  </a:cubicBezTo>
                  <a:cubicBezTo>
                    <a:pt x="1145" y="386"/>
                    <a:pt x="1142" y="383"/>
                    <a:pt x="1140" y="381"/>
                  </a:cubicBezTo>
                  <a:cubicBezTo>
                    <a:pt x="1139" y="380"/>
                    <a:pt x="1144" y="372"/>
                    <a:pt x="1146" y="371"/>
                  </a:cubicBezTo>
                  <a:cubicBezTo>
                    <a:pt x="1149" y="371"/>
                    <a:pt x="1150" y="373"/>
                    <a:pt x="1152" y="371"/>
                  </a:cubicBezTo>
                  <a:cubicBezTo>
                    <a:pt x="1155" y="369"/>
                    <a:pt x="1150" y="365"/>
                    <a:pt x="1148" y="366"/>
                  </a:cubicBezTo>
                  <a:cubicBezTo>
                    <a:pt x="1147" y="366"/>
                    <a:pt x="1146" y="360"/>
                    <a:pt x="1150" y="357"/>
                  </a:cubicBezTo>
                  <a:cubicBezTo>
                    <a:pt x="1154" y="354"/>
                    <a:pt x="1152" y="353"/>
                    <a:pt x="1150" y="352"/>
                  </a:cubicBezTo>
                  <a:cubicBezTo>
                    <a:pt x="1147" y="352"/>
                    <a:pt x="1147" y="353"/>
                    <a:pt x="1145" y="353"/>
                  </a:cubicBezTo>
                  <a:cubicBezTo>
                    <a:pt x="1143" y="353"/>
                    <a:pt x="1141" y="349"/>
                    <a:pt x="1144" y="344"/>
                  </a:cubicBezTo>
                  <a:cubicBezTo>
                    <a:pt x="1147" y="340"/>
                    <a:pt x="1150" y="341"/>
                    <a:pt x="1151" y="337"/>
                  </a:cubicBezTo>
                  <a:cubicBezTo>
                    <a:pt x="1151" y="334"/>
                    <a:pt x="1156" y="329"/>
                    <a:pt x="1157" y="327"/>
                  </a:cubicBezTo>
                  <a:cubicBezTo>
                    <a:pt x="1158" y="325"/>
                    <a:pt x="1162" y="327"/>
                    <a:pt x="1164" y="327"/>
                  </a:cubicBezTo>
                  <a:cubicBezTo>
                    <a:pt x="1165" y="326"/>
                    <a:pt x="1165" y="330"/>
                    <a:pt x="1167" y="328"/>
                  </a:cubicBezTo>
                  <a:cubicBezTo>
                    <a:pt x="1169" y="326"/>
                    <a:pt x="1172" y="320"/>
                    <a:pt x="1175" y="320"/>
                  </a:cubicBezTo>
                  <a:cubicBezTo>
                    <a:pt x="1178" y="320"/>
                    <a:pt x="1176" y="325"/>
                    <a:pt x="1176" y="327"/>
                  </a:cubicBezTo>
                  <a:cubicBezTo>
                    <a:pt x="1177" y="330"/>
                    <a:pt x="1179" y="327"/>
                    <a:pt x="1184" y="323"/>
                  </a:cubicBezTo>
                  <a:cubicBezTo>
                    <a:pt x="1189" y="320"/>
                    <a:pt x="1201" y="320"/>
                    <a:pt x="1204" y="322"/>
                  </a:cubicBezTo>
                  <a:cubicBezTo>
                    <a:pt x="1208" y="323"/>
                    <a:pt x="1208" y="327"/>
                    <a:pt x="1210" y="327"/>
                  </a:cubicBezTo>
                  <a:cubicBezTo>
                    <a:pt x="1213" y="326"/>
                    <a:pt x="1210" y="323"/>
                    <a:pt x="1213" y="322"/>
                  </a:cubicBezTo>
                  <a:cubicBezTo>
                    <a:pt x="1216" y="321"/>
                    <a:pt x="1221" y="318"/>
                    <a:pt x="1225" y="315"/>
                  </a:cubicBezTo>
                  <a:cubicBezTo>
                    <a:pt x="1229" y="313"/>
                    <a:pt x="1228" y="315"/>
                    <a:pt x="1230" y="312"/>
                  </a:cubicBezTo>
                  <a:cubicBezTo>
                    <a:pt x="1232" y="310"/>
                    <a:pt x="1234" y="311"/>
                    <a:pt x="1234" y="309"/>
                  </a:cubicBezTo>
                  <a:cubicBezTo>
                    <a:pt x="1235" y="308"/>
                    <a:pt x="1240" y="305"/>
                    <a:pt x="1248" y="303"/>
                  </a:cubicBezTo>
                  <a:cubicBezTo>
                    <a:pt x="1255" y="301"/>
                    <a:pt x="1265" y="296"/>
                    <a:pt x="1265" y="295"/>
                  </a:cubicBezTo>
                  <a:cubicBezTo>
                    <a:pt x="1264" y="293"/>
                    <a:pt x="1268" y="293"/>
                    <a:pt x="1268" y="294"/>
                  </a:cubicBezTo>
                  <a:cubicBezTo>
                    <a:pt x="1268" y="296"/>
                    <a:pt x="1271" y="295"/>
                    <a:pt x="1275" y="296"/>
                  </a:cubicBezTo>
                  <a:cubicBezTo>
                    <a:pt x="1279" y="297"/>
                    <a:pt x="1281" y="298"/>
                    <a:pt x="1284" y="295"/>
                  </a:cubicBezTo>
                  <a:cubicBezTo>
                    <a:pt x="1287" y="292"/>
                    <a:pt x="1283" y="291"/>
                    <a:pt x="1284" y="289"/>
                  </a:cubicBezTo>
                  <a:cubicBezTo>
                    <a:pt x="1284" y="286"/>
                    <a:pt x="1278" y="284"/>
                    <a:pt x="1279" y="281"/>
                  </a:cubicBezTo>
                  <a:cubicBezTo>
                    <a:pt x="1280" y="279"/>
                    <a:pt x="1275" y="272"/>
                    <a:pt x="1274" y="274"/>
                  </a:cubicBezTo>
                  <a:cubicBezTo>
                    <a:pt x="1272" y="275"/>
                    <a:pt x="1269" y="272"/>
                    <a:pt x="1269" y="271"/>
                  </a:cubicBezTo>
                  <a:cubicBezTo>
                    <a:pt x="1269" y="269"/>
                    <a:pt x="1269" y="266"/>
                    <a:pt x="1266" y="268"/>
                  </a:cubicBezTo>
                  <a:cubicBezTo>
                    <a:pt x="1264" y="269"/>
                    <a:pt x="1260" y="269"/>
                    <a:pt x="1259" y="266"/>
                  </a:cubicBezTo>
                  <a:cubicBezTo>
                    <a:pt x="1259" y="264"/>
                    <a:pt x="1264" y="263"/>
                    <a:pt x="1267" y="264"/>
                  </a:cubicBezTo>
                  <a:cubicBezTo>
                    <a:pt x="1271" y="266"/>
                    <a:pt x="1270" y="267"/>
                    <a:pt x="1272" y="268"/>
                  </a:cubicBezTo>
                  <a:cubicBezTo>
                    <a:pt x="1274" y="269"/>
                    <a:pt x="1278" y="269"/>
                    <a:pt x="1281" y="267"/>
                  </a:cubicBezTo>
                  <a:cubicBezTo>
                    <a:pt x="1283" y="266"/>
                    <a:pt x="1290" y="264"/>
                    <a:pt x="1292" y="262"/>
                  </a:cubicBezTo>
                  <a:cubicBezTo>
                    <a:pt x="1293" y="260"/>
                    <a:pt x="1291" y="259"/>
                    <a:pt x="1294" y="258"/>
                  </a:cubicBezTo>
                  <a:cubicBezTo>
                    <a:pt x="1296" y="257"/>
                    <a:pt x="1294" y="254"/>
                    <a:pt x="1292" y="253"/>
                  </a:cubicBezTo>
                  <a:cubicBezTo>
                    <a:pt x="1290" y="252"/>
                    <a:pt x="1291" y="249"/>
                    <a:pt x="1293" y="249"/>
                  </a:cubicBezTo>
                  <a:cubicBezTo>
                    <a:pt x="1295" y="249"/>
                    <a:pt x="1295" y="247"/>
                    <a:pt x="1296" y="247"/>
                  </a:cubicBezTo>
                  <a:cubicBezTo>
                    <a:pt x="1297" y="246"/>
                    <a:pt x="1298" y="248"/>
                    <a:pt x="1300" y="246"/>
                  </a:cubicBezTo>
                  <a:cubicBezTo>
                    <a:pt x="1303" y="245"/>
                    <a:pt x="1300" y="248"/>
                    <a:pt x="1299" y="251"/>
                  </a:cubicBezTo>
                  <a:cubicBezTo>
                    <a:pt x="1298" y="253"/>
                    <a:pt x="1302" y="255"/>
                    <a:pt x="1302" y="256"/>
                  </a:cubicBezTo>
                  <a:cubicBezTo>
                    <a:pt x="1302" y="257"/>
                    <a:pt x="1308" y="258"/>
                    <a:pt x="1310" y="256"/>
                  </a:cubicBezTo>
                  <a:cubicBezTo>
                    <a:pt x="1313" y="255"/>
                    <a:pt x="1322" y="258"/>
                    <a:pt x="1323" y="260"/>
                  </a:cubicBezTo>
                  <a:cubicBezTo>
                    <a:pt x="1324" y="263"/>
                    <a:pt x="1325" y="265"/>
                    <a:pt x="1329" y="267"/>
                  </a:cubicBezTo>
                  <a:cubicBezTo>
                    <a:pt x="1332" y="269"/>
                    <a:pt x="1336" y="268"/>
                    <a:pt x="1337" y="270"/>
                  </a:cubicBezTo>
                  <a:cubicBezTo>
                    <a:pt x="1337" y="272"/>
                    <a:pt x="1339" y="273"/>
                    <a:pt x="1341" y="272"/>
                  </a:cubicBezTo>
                  <a:cubicBezTo>
                    <a:pt x="1343" y="272"/>
                    <a:pt x="1344" y="274"/>
                    <a:pt x="1346" y="273"/>
                  </a:cubicBezTo>
                  <a:cubicBezTo>
                    <a:pt x="1347" y="271"/>
                    <a:pt x="1348" y="274"/>
                    <a:pt x="1350" y="272"/>
                  </a:cubicBezTo>
                  <a:cubicBezTo>
                    <a:pt x="1352" y="270"/>
                    <a:pt x="1346" y="269"/>
                    <a:pt x="1347" y="268"/>
                  </a:cubicBezTo>
                  <a:cubicBezTo>
                    <a:pt x="1347" y="266"/>
                    <a:pt x="1349" y="269"/>
                    <a:pt x="1351" y="269"/>
                  </a:cubicBezTo>
                  <a:cubicBezTo>
                    <a:pt x="1352" y="268"/>
                    <a:pt x="1350" y="265"/>
                    <a:pt x="1351" y="265"/>
                  </a:cubicBezTo>
                  <a:cubicBezTo>
                    <a:pt x="1353" y="264"/>
                    <a:pt x="1352" y="257"/>
                    <a:pt x="1350" y="257"/>
                  </a:cubicBezTo>
                  <a:cubicBezTo>
                    <a:pt x="1349" y="256"/>
                    <a:pt x="1350" y="254"/>
                    <a:pt x="1353" y="256"/>
                  </a:cubicBezTo>
                  <a:cubicBezTo>
                    <a:pt x="1355" y="258"/>
                    <a:pt x="1360" y="258"/>
                    <a:pt x="1362" y="258"/>
                  </a:cubicBezTo>
                  <a:cubicBezTo>
                    <a:pt x="1364" y="258"/>
                    <a:pt x="1362" y="256"/>
                    <a:pt x="1360" y="255"/>
                  </a:cubicBezTo>
                  <a:cubicBezTo>
                    <a:pt x="1358" y="255"/>
                    <a:pt x="1360" y="253"/>
                    <a:pt x="1362" y="255"/>
                  </a:cubicBezTo>
                  <a:cubicBezTo>
                    <a:pt x="1363" y="256"/>
                    <a:pt x="1366" y="257"/>
                    <a:pt x="1366" y="255"/>
                  </a:cubicBezTo>
                  <a:cubicBezTo>
                    <a:pt x="1366" y="254"/>
                    <a:pt x="1368" y="251"/>
                    <a:pt x="1370" y="251"/>
                  </a:cubicBezTo>
                  <a:cubicBezTo>
                    <a:pt x="1373" y="251"/>
                    <a:pt x="1373" y="249"/>
                    <a:pt x="1371" y="249"/>
                  </a:cubicBezTo>
                  <a:close/>
                  <a:moveTo>
                    <a:pt x="708" y="405"/>
                  </a:moveTo>
                  <a:cubicBezTo>
                    <a:pt x="701" y="411"/>
                    <a:pt x="688" y="412"/>
                    <a:pt x="688" y="417"/>
                  </a:cubicBezTo>
                  <a:cubicBezTo>
                    <a:pt x="688" y="422"/>
                    <a:pt x="671" y="425"/>
                    <a:pt x="670" y="422"/>
                  </a:cubicBezTo>
                  <a:cubicBezTo>
                    <a:pt x="669" y="420"/>
                    <a:pt x="682" y="420"/>
                    <a:pt x="685" y="413"/>
                  </a:cubicBezTo>
                  <a:cubicBezTo>
                    <a:pt x="688" y="406"/>
                    <a:pt x="701" y="402"/>
                    <a:pt x="707" y="392"/>
                  </a:cubicBezTo>
                  <a:cubicBezTo>
                    <a:pt x="711" y="386"/>
                    <a:pt x="714" y="375"/>
                    <a:pt x="717" y="376"/>
                  </a:cubicBezTo>
                  <a:cubicBezTo>
                    <a:pt x="719" y="377"/>
                    <a:pt x="715" y="398"/>
                    <a:pt x="708" y="405"/>
                  </a:cubicBezTo>
                  <a:close/>
                  <a:moveTo>
                    <a:pt x="738" y="125"/>
                  </a:moveTo>
                  <a:cubicBezTo>
                    <a:pt x="737" y="127"/>
                    <a:pt x="732" y="127"/>
                    <a:pt x="733" y="129"/>
                  </a:cubicBezTo>
                  <a:cubicBezTo>
                    <a:pt x="736" y="132"/>
                    <a:pt x="748" y="130"/>
                    <a:pt x="748" y="127"/>
                  </a:cubicBezTo>
                  <a:cubicBezTo>
                    <a:pt x="748" y="123"/>
                    <a:pt x="739" y="123"/>
                    <a:pt x="738" y="125"/>
                  </a:cubicBezTo>
                  <a:close/>
                  <a:moveTo>
                    <a:pt x="305" y="8"/>
                  </a:moveTo>
                  <a:cubicBezTo>
                    <a:pt x="311" y="8"/>
                    <a:pt x="309" y="4"/>
                    <a:pt x="313" y="5"/>
                  </a:cubicBezTo>
                  <a:cubicBezTo>
                    <a:pt x="317" y="5"/>
                    <a:pt x="322" y="5"/>
                    <a:pt x="320" y="3"/>
                  </a:cubicBezTo>
                  <a:cubicBezTo>
                    <a:pt x="318" y="0"/>
                    <a:pt x="304" y="1"/>
                    <a:pt x="306" y="3"/>
                  </a:cubicBezTo>
                  <a:cubicBezTo>
                    <a:pt x="307" y="5"/>
                    <a:pt x="295" y="4"/>
                    <a:pt x="295" y="5"/>
                  </a:cubicBezTo>
                  <a:cubicBezTo>
                    <a:pt x="295" y="6"/>
                    <a:pt x="299" y="8"/>
                    <a:pt x="305" y="8"/>
                  </a:cubicBezTo>
                  <a:close/>
                  <a:moveTo>
                    <a:pt x="276" y="24"/>
                  </a:moveTo>
                  <a:cubicBezTo>
                    <a:pt x="276" y="20"/>
                    <a:pt x="263" y="24"/>
                    <a:pt x="266" y="25"/>
                  </a:cubicBezTo>
                  <a:cubicBezTo>
                    <a:pt x="268" y="26"/>
                    <a:pt x="276" y="28"/>
                    <a:pt x="276" y="24"/>
                  </a:cubicBezTo>
                  <a:close/>
                  <a:moveTo>
                    <a:pt x="306" y="21"/>
                  </a:moveTo>
                  <a:cubicBezTo>
                    <a:pt x="307" y="23"/>
                    <a:pt x="305" y="23"/>
                    <a:pt x="300" y="23"/>
                  </a:cubicBezTo>
                  <a:cubicBezTo>
                    <a:pt x="296" y="23"/>
                    <a:pt x="293" y="25"/>
                    <a:pt x="296" y="28"/>
                  </a:cubicBezTo>
                  <a:cubicBezTo>
                    <a:pt x="299" y="30"/>
                    <a:pt x="311" y="29"/>
                    <a:pt x="313" y="26"/>
                  </a:cubicBezTo>
                  <a:cubicBezTo>
                    <a:pt x="315" y="23"/>
                    <a:pt x="321" y="26"/>
                    <a:pt x="322" y="23"/>
                  </a:cubicBezTo>
                  <a:cubicBezTo>
                    <a:pt x="323" y="20"/>
                    <a:pt x="306" y="19"/>
                    <a:pt x="306" y="21"/>
                  </a:cubicBezTo>
                  <a:close/>
                  <a:moveTo>
                    <a:pt x="347" y="16"/>
                  </a:moveTo>
                  <a:cubicBezTo>
                    <a:pt x="349" y="14"/>
                    <a:pt x="344" y="14"/>
                    <a:pt x="343" y="12"/>
                  </a:cubicBezTo>
                  <a:cubicBezTo>
                    <a:pt x="343" y="10"/>
                    <a:pt x="330" y="9"/>
                    <a:pt x="330" y="12"/>
                  </a:cubicBezTo>
                  <a:cubicBezTo>
                    <a:pt x="331" y="14"/>
                    <a:pt x="321" y="17"/>
                    <a:pt x="324" y="19"/>
                  </a:cubicBezTo>
                  <a:cubicBezTo>
                    <a:pt x="330" y="23"/>
                    <a:pt x="345" y="18"/>
                    <a:pt x="347" y="16"/>
                  </a:cubicBezTo>
                  <a:close/>
                  <a:moveTo>
                    <a:pt x="309" y="12"/>
                  </a:moveTo>
                  <a:cubicBezTo>
                    <a:pt x="310" y="7"/>
                    <a:pt x="302" y="11"/>
                    <a:pt x="295" y="9"/>
                  </a:cubicBezTo>
                  <a:cubicBezTo>
                    <a:pt x="289" y="6"/>
                    <a:pt x="286" y="6"/>
                    <a:pt x="290" y="10"/>
                  </a:cubicBezTo>
                  <a:cubicBezTo>
                    <a:pt x="292" y="12"/>
                    <a:pt x="279" y="13"/>
                    <a:pt x="281" y="15"/>
                  </a:cubicBezTo>
                  <a:cubicBezTo>
                    <a:pt x="286" y="19"/>
                    <a:pt x="309" y="17"/>
                    <a:pt x="309" y="12"/>
                  </a:cubicBezTo>
                  <a:close/>
                  <a:moveTo>
                    <a:pt x="274" y="144"/>
                  </a:moveTo>
                  <a:cubicBezTo>
                    <a:pt x="274" y="147"/>
                    <a:pt x="273" y="148"/>
                    <a:pt x="268" y="148"/>
                  </a:cubicBezTo>
                  <a:cubicBezTo>
                    <a:pt x="264" y="148"/>
                    <a:pt x="270" y="151"/>
                    <a:pt x="271" y="154"/>
                  </a:cubicBezTo>
                  <a:cubicBezTo>
                    <a:pt x="271" y="156"/>
                    <a:pt x="266" y="154"/>
                    <a:pt x="266" y="159"/>
                  </a:cubicBezTo>
                  <a:cubicBezTo>
                    <a:pt x="266" y="163"/>
                    <a:pt x="257" y="159"/>
                    <a:pt x="256" y="164"/>
                  </a:cubicBezTo>
                  <a:cubicBezTo>
                    <a:pt x="255" y="169"/>
                    <a:pt x="260" y="168"/>
                    <a:pt x="264" y="169"/>
                  </a:cubicBezTo>
                  <a:cubicBezTo>
                    <a:pt x="268" y="169"/>
                    <a:pt x="263" y="172"/>
                    <a:pt x="265" y="174"/>
                  </a:cubicBezTo>
                  <a:cubicBezTo>
                    <a:pt x="268" y="177"/>
                    <a:pt x="270" y="176"/>
                    <a:pt x="269" y="172"/>
                  </a:cubicBezTo>
                  <a:cubicBezTo>
                    <a:pt x="267" y="168"/>
                    <a:pt x="279" y="173"/>
                    <a:pt x="275" y="176"/>
                  </a:cubicBezTo>
                  <a:cubicBezTo>
                    <a:pt x="271" y="179"/>
                    <a:pt x="281" y="182"/>
                    <a:pt x="285" y="182"/>
                  </a:cubicBezTo>
                  <a:cubicBezTo>
                    <a:pt x="290" y="182"/>
                    <a:pt x="306" y="186"/>
                    <a:pt x="306" y="182"/>
                  </a:cubicBezTo>
                  <a:cubicBezTo>
                    <a:pt x="306" y="180"/>
                    <a:pt x="300" y="178"/>
                    <a:pt x="295" y="172"/>
                  </a:cubicBezTo>
                  <a:cubicBezTo>
                    <a:pt x="290" y="167"/>
                    <a:pt x="287" y="159"/>
                    <a:pt x="292" y="155"/>
                  </a:cubicBezTo>
                  <a:cubicBezTo>
                    <a:pt x="298" y="151"/>
                    <a:pt x="293" y="150"/>
                    <a:pt x="299" y="146"/>
                  </a:cubicBezTo>
                  <a:cubicBezTo>
                    <a:pt x="304" y="142"/>
                    <a:pt x="301" y="138"/>
                    <a:pt x="306" y="137"/>
                  </a:cubicBezTo>
                  <a:cubicBezTo>
                    <a:pt x="311" y="137"/>
                    <a:pt x="305" y="133"/>
                    <a:pt x="310" y="132"/>
                  </a:cubicBezTo>
                  <a:cubicBezTo>
                    <a:pt x="315" y="131"/>
                    <a:pt x="316" y="126"/>
                    <a:pt x="315" y="124"/>
                  </a:cubicBezTo>
                  <a:cubicBezTo>
                    <a:pt x="314" y="122"/>
                    <a:pt x="320" y="124"/>
                    <a:pt x="323" y="121"/>
                  </a:cubicBezTo>
                  <a:cubicBezTo>
                    <a:pt x="325" y="119"/>
                    <a:pt x="332" y="120"/>
                    <a:pt x="333" y="116"/>
                  </a:cubicBezTo>
                  <a:cubicBezTo>
                    <a:pt x="335" y="112"/>
                    <a:pt x="363" y="103"/>
                    <a:pt x="378" y="100"/>
                  </a:cubicBezTo>
                  <a:cubicBezTo>
                    <a:pt x="394" y="96"/>
                    <a:pt x="404" y="90"/>
                    <a:pt x="399" y="85"/>
                  </a:cubicBezTo>
                  <a:cubicBezTo>
                    <a:pt x="393" y="81"/>
                    <a:pt x="378" y="87"/>
                    <a:pt x="374" y="90"/>
                  </a:cubicBezTo>
                  <a:cubicBezTo>
                    <a:pt x="370" y="93"/>
                    <a:pt x="365" y="91"/>
                    <a:pt x="361" y="93"/>
                  </a:cubicBezTo>
                  <a:cubicBezTo>
                    <a:pt x="357" y="95"/>
                    <a:pt x="349" y="97"/>
                    <a:pt x="345" y="95"/>
                  </a:cubicBezTo>
                  <a:cubicBezTo>
                    <a:pt x="341" y="92"/>
                    <a:pt x="336" y="98"/>
                    <a:pt x="333" y="97"/>
                  </a:cubicBezTo>
                  <a:cubicBezTo>
                    <a:pt x="330" y="97"/>
                    <a:pt x="327" y="101"/>
                    <a:pt x="323" y="100"/>
                  </a:cubicBezTo>
                  <a:cubicBezTo>
                    <a:pt x="320" y="100"/>
                    <a:pt x="313" y="103"/>
                    <a:pt x="313" y="105"/>
                  </a:cubicBezTo>
                  <a:cubicBezTo>
                    <a:pt x="312" y="107"/>
                    <a:pt x="307" y="106"/>
                    <a:pt x="307" y="109"/>
                  </a:cubicBezTo>
                  <a:cubicBezTo>
                    <a:pt x="307" y="111"/>
                    <a:pt x="302" y="113"/>
                    <a:pt x="300" y="111"/>
                  </a:cubicBezTo>
                  <a:cubicBezTo>
                    <a:pt x="297" y="109"/>
                    <a:pt x="295" y="113"/>
                    <a:pt x="298" y="116"/>
                  </a:cubicBezTo>
                  <a:cubicBezTo>
                    <a:pt x="301" y="120"/>
                    <a:pt x="292" y="120"/>
                    <a:pt x="293" y="122"/>
                  </a:cubicBezTo>
                  <a:cubicBezTo>
                    <a:pt x="295" y="124"/>
                    <a:pt x="290" y="125"/>
                    <a:pt x="291" y="127"/>
                  </a:cubicBezTo>
                  <a:cubicBezTo>
                    <a:pt x="292" y="129"/>
                    <a:pt x="288" y="130"/>
                    <a:pt x="284" y="130"/>
                  </a:cubicBezTo>
                  <a:cubicBezTo>
                    <a:pt x="280" y="131"/>
                    <a:pt x="279" y="136"/>
                    <a:pt x="283" y="136"/>
                  </a:cubicBezTo>
                  <a:cubicBezTo>
                    <a:pt x="288" y="136"/>
                    <a:pt x="280" y="137"/>
                    <a:pt x="281" y="141"/>
                  </a:cubicBezTo>
                  <a:cubicBezTo>
                    <a:pt x="281" y="144"/>
                    <a:pt x="274" y="142"/>
                    <a:pt x="274" y="14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AD68D22-953A-4D47-842E-40526162148D}"/>
                </a:ext>
              </a:extLst>
            </p:cNvPr>
            <p:cNvGrpSpPr/>
            <p:nvPr userDrawn="1"/>
          </p:nvGrpSpPr>
          <p:grpSpPr>
            <a:xfrm>
              <a:off x="2235200" y="1676289"/>
              <a:ext cx="8248805" cy="4068623"/>
              <a:chOff x="1785409" y="1960529"/>
              <a:chExt cx="6680161" cy="3294909"/>
            </a:xfrm>
            <a:solidFill>
              <a:schemeClr val="bg1">
                <a:lumMod val="85000"/>
              </a:schemeClr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018A25CE-5DBA-42AD-AA85-AA06994B7F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9291" y="4409753"/>
                <a:ext cx="235888" cy="234634"/>
              </a:xfrm>
              <a:custGeom>
                <a:avLst/>
                <a:gdLst>
                  <a:gd name="T0" fmla="*/ 38 w 102"/>
                  <a:gd name="T1" fmla="*/ 98 h 102"/>
                  <a:gd name="T2" fmla="*/ 43 w 102"/>
                  <a:gd name="T3" fmla="*/ 95 h 102"/>
                  <a:gd name="T4" fmla="*/ 47 w 102"/>
                  <a:gd name="T5" fmla="*/ 101 h 102"/>
                  <a:gd name="T6" fmla="*/ 57 w 102"/>
                  <a:gd name="T7" fmla="*/ 101 h 102"/>
                  <a:gd name="T8" fmla="*/ 62 w 102"/>
                  <a:gd name="T9" fmla="*/ 95 h 102"/>
                  <a:gd name="T10" fmla="*/ 62 w 102"/>
                  <a:gd name="T11" fmla="*/ 42 h 102"/>
                  <a:gd name="T12" fmla="*/ 70 w 102"/>
                  <a:gd name="T13" fmla="*/ 39 h 102"/>
                  <a:gd name="T14" fmla="*/ 70 w 102"/>
                  <a:gd name="T15" fmla="*/ 12 h 102"/>
                  <a:gd name="T16" fmla="*/ 78 w 102"/>
                  <a:gd name="T17" fmla="*/ 11 h 102"/>
                  <a:gd name="T18" fmla="*/ 87 w 102"/>
                  <a:gd name="T19" fmla="*/ 8 h 102"/>
                  <a:gd name="T20" fmla="*/ 91 w 102"/>
                  <a:gd name="T21" fmla="*/ 11 h 102"/>
                  <a:gd name="T22" fmla="*/ 97 w 102"/>
                  <a:gd name="T23" fmla="*/ 8 h 102"/>
                  <a:gd name="T24" fmla="*/ 102 w 102"/>
                  <a:gd name="T25" fmla="*/ 7 h 102"/>
                  <a:gd name="T26" fmla="*/ 102 w 102"/>
                  <a:gd name="T27" fmla="*/ 5 h 102"/>
                  <a:gd name="T28" fmla="*/ 85 w 102"/>
                  <a:gd name="T29" fmla="*/ 6 h 102"/>
                  <a:gd name="T30" fmla="*/ 72 w 102"/>
                  <a:gd name="T31" fmla="*/ 7 h 102"/>
                  <a:gd name="T32" fmla="*/ 55 w 102"/>
                  <a:gd name="T33" fmla="*/ 7 h 102"/>
                  <a:gd name="T34" fmla="*/ 52 w 102"/>
                  <a:gd name="T35" fmla="*/ 4 h 102"/>
                  <a:gd name="T36" fmla="*/ 24 w 102"/>
                  <a:gd name="T37" fmla="*/ 4 h 102"/>
                  <a:gd name="T38" fmla="*/ 17 w 102"/>
                  <a:gd name="T39" fmla="*/ 2 h 102"/>
                  <a:gd name="T40" fmla="*/ 9 w 102"/>
                  <a:gd name="T41" fmla="*/ 2 h 102"/>
                  <a:gd name="T42" fmla="*/ 6 w 102"/>
                  <a:gd name="T43" fmla="*/ 0 h 102"/>
                  <a:gd name="T44" fmla="*/ 3 w 102"/>
                  <a:gd name="T45" fmla="*/ 2 h 102"/>
                  <a:gd name="T46" fmla="*/ 0 w 102"/>
                  <a:gd name="T47" fmla="*/ 3 h 102"/>
                  <a:gd name="T48" fmla="*/ 5 w 102"/>
                  <a:gd name="T49" fmla="*/ 13 h 102"/>
                  <a:gd name="T50" fmla="*/ 13 w 102"/>
                  <a:gd name="T51" fmla="*/ 30 h 102"/>
                  <a:gd name="T52" fmla="*/ 21 w 102"/>
                  <a:gd name="T53" fmla="*/ 46 h 102"/>
                  <a:gd name="T54" fmla="*/ 21 w 102"/>
                  <a:gd name="T55" fmla="*/ 60 h 102"/>
                  <a:gd name="T56" fmla="*/ 24 w 102"/>
                  <a:gd name="T57" fmla="*/ 72 h 102"/>
                  <a:gd name="T58" fmla="*/ 30 w 102"/>
                  <a:gd name="T59" fmla="*/ 92 h 102"/>
                  <a:gd name="T60" fmla="*/ 35 w 102"/>
                  <a:gd name="T61" fmla="*/ 98 h 102"/>
                  <a:gd name="T62" fmla="*/ 38 w 102"/>
                  <a:gd name="T63" fmla="*/ 9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2" h="102">
                    <a:moveTo>
                      <a:pt x="38" y="98"/>
                    </a:moveTo>
                    <a:cubicBezTo>
                      <a:pt x="38" y="96"/>
                      <a:pt x="41" y="93"/>
                      <a:pt x="43" y="95"/>
                    </a:cubicBezTo>
                    <a:cubicBezTo>
                      <a:pt x="44" y="98"/>
                      <a:pt x="44" y="101"/>
                      <a:pt x="47" y="101"/>
                    </a:cubicBezTo>
                    <a:cubicBezTo>
                      <a:pt x="50" y="101"/>
                      <a:pt x="56" y="102"/>
                      <a:pt x="57" y="101"/>
                    </a:cubicBezTo>
                    <a:cubicBezTo>
                      <a:pt x="58" y="99"/>
                      <a:pt x="62" y="98"/>
                      <a:pt x="62" y="95"/>
                    </a:cubicBezTo>
                    <a:cubicBezTo>
                      <a:pt x="62" y="93"/>
                      <a:pt x="62" y="44"/>
                      <a:pt x="62" y="42"/>
                    </a:cubicBezTo>
                    <a:cubicBezTo>
                      <a:pt x="62" y="40"/>
                      <a:pt x="70" y="42"/>
                      <a:pt x="70" y="39"/>
                    </a:cubicBezTo>
                    <a:cubicBezTo>
                      <a:pt x="70" y="36"/>
                      <a:pt x="70" y="12"/>
                      <a:pt x="70" y="12"/>
                    </a:cubicBezTo>
                    <a:cubicBezTo>
                      <a:pt x="70" y="12"/>
                      <a:pt x="76" y="11"/>
                      <a:pt x="78" y="11"/>
                    </a:cubicBezTo>
                    <a:cubicBezTo>
                      <a:pt x="80" y="10"/>
                      <a:pt x="86" y="7"/>
                      <a:pt x="87" y="8"/>
                    </a:cubicBezTo>
                    <a:cubicBezTo>
                      <a:pt x="89" y="9"/>
                      <a:pt x="90" y="12"/>
                      <a:pt x="91" y="11"/>
                    </a:cubicBezTo>
                    <a:cubicBezTo>
                      <a:pt x="92" y="10"/>
                      <a:pt x="95" y="8"/>
                      <a:pt x="97" y="8"/>
                    </a:cubicBezTo>
                    <a:cubicBezTo>
                      <a:pt x="98" y="8"/>
                      <a:pt x="100" y="7"/>
                      <a:pt x="102" y="7"/>
                    </a:cubicBezTo>
                    <a:cubicBezTo>
                      <a:pt x="102" y="6"/>
                      <a:pt x="102" y="5"/>
                      <a:pt x="102" y="5"/>
                    </a:cubicBezTo>
                    <a:cubicBezTo>
                      <a:pt x="102" y="3"/>
                      <a:pt x="87" y="5"/>
                      <a:pt x="85" y="6"/>
                    </a:cubicBezTo>
                    <a:cubicBezTo>
                      <a:pt x="83" y="7"/>
                      <a:pt x="75" y="8"/>
                      <a:pt x="72" y="7"/>
                    </a:cubicBezTo>
                    <a:cubicBezTo>
                      <a:pt x="70" y="6"/>
                      <a:pt x="55" y="7"/>
                      <a:pt x="55" y="7"/>
                    </a:cubicBezTo>
                    <a:cubicBezTo>
                      <a:pt x="52" y="4"/>
                      <a:pt x="52" y="4"/>
                      <a:pt x="52" y="4"/>
                    </a:cubicBezTo>
                    <a:cubicBezTo>
                      <a:pt x="52" y="4"/>
                      <a:pt x="27" y="4"/>
                      <a:pt x="24" y="4"/>
                    </a:cubicBezTo>
                    <a:cubicBezTo>
                      <a:pt x="21" y="4"/>
                      <a:pt x="19" y="4"/>
                      <a:pt x="17" y="2"/>
                    </a:cubicBezTo>
                    <a:cubicBezTo>
                      <a:pt x="15" y="0"/>
                      <a:pt x="12" y="0"/>
                      <a:pt x="9" y="2"/>
                    </a:cubicBezTo>
                    <a:cubicBezTo>
                      <a:pt x="7" y="3"/>
                      <a:pt x="8" y="0"/>
                      <a:pt x="6" y="0"/>
                    </a:cubicBezTo>
                    <a:cubicBezTo>
                      <a:pt x="4" y="0"/>
                      <a:pt x="3" y="2"/>
                      <a:pt x="3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5"/>
                      <a:pt x="2" y="10"/>
                      <a:pt x="5" y="13"/>
                    </a:cubicBezTo>
                    <a:cubicBezTo>
                      <a:pt x="8" y="17"/>
                      <a:pt x="11" y="24"/>
                      <a:pt x="13" y="30"/>
                    </a:cubicBezTo>
                    <a:cubicBezTo>
                      <a:pt x="15" y="35"/>
                      <a:pt x="20" y="42"/>
                      <a:pt x="21" y="46"/>
                    </a:cubicBezTo>
                    <a:cubicBezTo>
                      <a:pt x="22" y="51"/>
                      <a:pt x="20" y="57"/>
                      <a:pt x="21" y="60"/>
                    </a:cubicBezTo>
                    <a:cubicBezTo>
                      <a:pt x="23" y="63"/>
                      <a:pt x="23" y="68"/>
                      <a:pt x="24" y="72"/>
                    </a:cubicBezTo>
                    <a:cubicBezTo>
                      <a:pt x="25" y="77"/>
                      <a:pt x="25" y="88"/>
                      <a:pt x="30" y="92"/>
                    </a:cubicBezTo>
                    <a:cubicBezTo>
                      <a:pt x="31" y="94"/>
                      <a:pt x="33" y="96"/>
                      <a:pt x="35" y="98"/>
                    </a:cubicBezTo>
                    <a:cubicBezTo>
                      <a:pt x="37" y="99"/>
                      <a:pt x="38" y="99"/>
                      <a:pt x="38" y="98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F48FA36C-C858-45C0-BEFD-41575ECDE9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5180" y="4383404"/>
                <a:ext cx="149312" cy="129237"/>
              </a:xfrm>
              <a:custGeom>
                <a:avLst/>
                <a:gdLst>
                  <a:gd name="T0" fmla="*/ 43 w 65"/>
                  <a:gd name="T1" fmla="*/ 2 h 56"/>
                  <a:gd name="T2" fmla="*/ 42 w 65"/>
                  <a:gd name="T3" fmla="*/ 0 h 56"/>
                  <a:gd name="T4" fmla="*/ 35 w 65"/>
                  <a:gd name="T5" fmla="*/ 0 h 56"/>
                  <a:gd name="T6" fmla="*/ 31 w 65"/>
                  <a:gd name="T7" fmla="*/ 4 h 56"/>
                  <a:gd name="T8" fmla="*/ 23 w 65"/>
                  <a:gd name="T9" fmla="*/ 10 h 56"/>
                  <a:gd name="T10" fmla="*/ 15 w 65"/>
                  <a:gd name="T11" fmla="*/ 19 h 56"/>
                  <a:gd name="T12" fmla="*/ 5 w 65"/>
                  <a:gd name="T13" fmla="*/ 17 h 56"/>
                  <a:gd name="T14" fmla="*/ 0 w 65"/>
                  <a:gd name="T15" fmla="*/ 18 h 56"/>
                  <a:gd name="T16" fmla="*/ 5 w 65"/>
                  <a:gd name="T17" fmla="*/ 22 h 56"/>
                  <a:gd name="T18" fmla="*/ 9 w 65"/>
                  <a:gd name="T19" fmla="*/ 32 h 56"/>
                  <a:gd name="T20" fmla="*/ 18 w 65"/>
                  <a:gd name="T21" fmla="*/ 37 h 56"/>
                  <a:gd name="T22" fmla="*/ 21 w 65"/>
                  <a:gd name="T23" fmla="*/ 44 h 56"/>
                  <a:gd name="T24" fmla="*/ 26 w 65"/>
                  <a:gd name="T25" fmla="*/ 49 h 56"/>
                  <a:gd name="T26" fmla="*/ 32 w 65"/>
                  <a:gd name="T27" fmla="*/ 53 h 56"/>
                  <a:gd name="T28" fmla="*/ 40 w 65"/>
                  <a:gd name="T29" fmla="*/ 54 h 56"/>
                  <a:gd name="T30" fmla="*/ 49 w 65"/>
                  <a:gd name="T31" fmla="*/ 56 h 56"/>
                  <a:gd name="T32" fmla="*/ 57 w 65"/>
                  <a:gd name="T33" fmla="*/ 48 h 56"/>
                  <a:gd name="T34" fmla="*/ 59 w 65"/>
                  <a:gd name="T35" fmla="*/ 40 h 56"/>
                  <a:gd name="T36" fmla="*/ 63 w 65"/>
                  <a:gd name="T37" fmla="*/ 34 h 56"/>
                  <a:gd name="T38" fmla="*/ 61 w 65"/>
                  <a:gd name="T39" fmla="*/ 28 h 56"/>
                  <a:gd name="T40" fmla="*/ 63 w 65"/>
                  <a:gd name="T41" fmla="*/ 20 h 56"/>
                  <a:gd name="T42" fmla="*/ 63 w 65"/>
                  <a:gd name="T43" fmla="*/ 8 h 56"/>
                  <a:gd name="T44" fmla="*/ 53 w 65"/>
                  <a:gd name="T45" fmla="*/ 5 h 56"/>
                  <a:gd name="T46" fmla="*/ 43 w 65"/>
                  <a:gd name="T47" fmla="*/ 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5" h="56">
                    <a:moveTo>
                      <a:pt x="43" y="2"/>
                    </a:moveTo>
                    <a:cubicBezTo>
                      <a:pt x="42" y="0"/>
                      <a:pt x="42" y="0"/>
                      <a:pt x="42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1" y="1"/>
                      <a:pt x="31" y="2"/>
                      <a:pt x="31" y="4"/>
                    </a:cubicBezTo>
                    <a:cubicBezTo>
                      <a:pt x="31" y="5"/>
                      <a:pt x="26" y="9"/>
                      <a:pt x="23" y="10"/>
                    </a:cubicBezTo>
                    <a:cubicBezTo>
                      <a:pt x="20" y="11"/>
                      <a:pt x="17" y="18"/>
                      <a:pt x="15" y="19"/>
                    </a:cubicBezTo>
                    <a:cubicBezTo>
                      <a:pt x="13" y="20"/>
                      <a:pt x="6" y="17"/>
                      <a:pt x="5" y="17"/>
                    </a:cubicBezTo>
                    <a:cubicBezTo>
                      <a:pt x="4" y="17"/>
                      <a:pt x="2" y="17"/>
                      <a:pt x="0" y="18"/>
                    </a:cubicBezTo>
                    <a:cubicBezTo>
                      <a:pt x="2" y="20"/>
                      <a:pt x="4" y="22"/>
                      <a:pt x="5" y="22"/>
                    </a:cubicBezTo>
                    <a:cubicBezTo>
                      <a:pt x="6" y="22"/>
                      <a:pt x="7" y="31"/>
                      <a:pt x="9" y="32"/>
                    </a:cubicBezTo>
                    <a:cubicBezTo>
                      <a:pt x="12" y="33"/>
                      <a:pt x="18" y="36"/>
                      <a:pt x="18" y="37"/>
                    </a:cubicBezTo>
                    <a:cubicBezTo>
                      <a:pt x="18" y="39"/>
                      <a:pt x="21" y="41"/>
                      <a:pt x="21" y="44"/>
                    </a:cubicBezTo>
                    <a:cubicBezTo>
                      <a:pt x="21" y="46"/>
                      <a:pt x="24" y="49"/>
                      <a:pt x="26" y="49"/>
                    </a:cubicBezTo>
                    <a:cubicBezTo>
                      <a:pt x="32" y="49"/>
                      <a:pt x="32" y="51"/>
                      <a:pt x="32" y="53"/>
                    </a:cubicBezTo>
                    <a:cubicBezTo>
                      <a:pt x="32" y="54"/>
                      <a:pt x="39" y="53"/>
                      <a:pt x="40" y="54"/>
                    </a:cubicBezTo>
                    <a:cubicBezTo>
                      <a:pt x="41" y="55"/>
                      <a:pt x="47" y="55"/>
                      <a:pt x="49" y="56"/>
                    </a:cubicBezTo>
                    <a:cubicBezTo>
                      <a:pt x="52" y="53"/>
                      <a:pt x="56" y="49"/>
                      <a:pt x="57" y="48"/>
                    </a:cubicBezTo>
                    <a:cubicBezTo>
                      <a:pt x="59" y="45"/>
                      <a:pt x="57" y="41"/>
                      <a:pt x="59" y="40"/>
                    </a:cubicBezTo>
                    <a:cubicBezTo>
                      <a:pt x="61" y="39"/>
                      <a:pt x="65" y="34"/>
                      <a:pt x="63" y="34"/>
                    </a:cubicBezTo>
                    <a:cubicBezTo>
                      <a:pt x="62" y="33"/>
                      <a:pt x="63" y="30"/>
                      <a:pt x="61" y="28"/>
                    </a:cubicBezTo>
                    <a:cubicBezTo>
                      <a:pt x="59" y="25"/>
                      <a:pt x="63" y="24"/>
                      <a:pt x="63" y="20"/>
                    </a:cubicBezTo>
                    <a:cubicBezTo>
                      <a:pt x="63" y="17"/>
                      <a:pt x="64" y="9"/>
                      <a:pt x="63" y="8"/>
                    </a:cubicBezTo>
                    <a:cubicBezTo>
                      <a:pt x="62" y="7"/>
                      <a:pt x="57" y="7"/>
                      <a:pt x="53" y="5"/>
                    </a:cubicBezTo>
                    <a:cubicBezTo>
                      <a:pt x="50" y="3"/>
                      <a:pt x="43" y="2"/>
                      <a:pt x="43" y="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1BDC4D6D-883A-413C-9089-43A5C71184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2330" y="4424810"/>
                <a:ext cx="165624" cy="178171"/>
              </a:xfrm>
              <a:custGeom>
                <a:avLst/>
                <a:gdLst>
                  <a:gd name="T0" fmla="*/ 66 w 72"/>
                  <a:gd name="T1" fmla="*/ 31 h 77"/>
                  <a:gd name="T2" fmla="*/ 61 w 72"/>
                  <a:gd name="T3" fmla="*/ 26 h 77"/>
                  <a:gd name="T4" fmla="*/ 58 w 72"/>
                  <a:gd name="T5" fmla="*/ 19 h 77"/>
                  <a:gd name="T6" fmla="*/ 49 w 72"/>
                  <a:gd name="T7" fmla="*/ 14 h 77"/>
                  <a:gd name="T8" fmla="*/ 45 w 72"/>
                  <a:gd name="T9" fmla="*/ 4 h 77"/>
                  <a:gd name="T10" fmla="*/ 40 w 72"/>
                  <a:gd name="T11" fmla="*/ 0 h 77"/>
                  <a:gd name="T12" fmla="*/ 35 w 72"/>
                  <a:gd name="T13" fmla="*/ 1 h 77"/>
                  <a:gd name="T14" fmla="*/ 29 w 72"/>
                  <a:gd name="T15" fmla="*/ 4 h 77"/>
                  <a:gd name="T16" fmla="*/ 25 w 72"/>
                  <a:gd name="T17" fmla="*/ 1 h 77"/>
                  <a:gd name="T18" fmla="*/ 16 w 72"/>
                  <a:gd name="T19" fmla="*/ 4 h 77"/>
                  <a:gd name="T20" fmla="*/ 8 w 72"/>
                  <a:gd name="T21" fmla="*/ 5 h 77"/>
                  <a:gd name="T22" fmla="*/ 8 w 72"/>
                  <a:gd name="T23" fmla="*/ 32 h 77"/>
                  <a:gd name="T24" fmla="*/ 0 w 72"/>
                  <a:gd name="T25" fmla="*/ 35 h 77"/>
                  <a:gd name="T26" fmla="*/ 0 w 72"/>
                  <a:gd name="T27" fmla="*/ 59 h 77"/>
                  <a:gd name="T28" fmla="*/ 4 w 72"/>
                  <a:gd name="T29" fmla="*/ 62 h 77"/>
                  <a:gd name="T30" fmla="*/ 7 w 72"/>
                  <a:gd name="T31" fmla="*/ 71 h 77"/>
                  <a:gd name="T32" fmla="*/ 5 w 72"/>
                  <a:gd name="T33" fmla="*/ 72 h 77"/>
                  <a:gd name="T34" fmla="*/ 7 w 72"/>
                  <a:gd name="T35" fmla="*/ 76 h 77"/>
                  <a:gd name="T36" fmla="*/ 15 w 72"/>
                  <a:gd name="T37" fmla="*/ 76 h 77"/>
                  <a:gd name="T38" fmla="*/ 22 w 72"/>
                  <a:gd name="T39" fmla="*/ 67 h 77"/>
                  <a:gd name="T40" fmla="*/ 27 w 72"/>
                  <a:gd name="T41" fmla="*/ 63 h 77"/>
                  <a:gd name="T42" fmla="*/ 37 w 72"/>
                  <a:gd name="T43" fmla="*/ 66 h 77"/>
                  <a:gd name="T44" fmla="*/ 45 w 72"/>
                  <a:gd name="T45" fmla="*/ 62 h 77"/>
                  <a:gd name="T46" fmla="*/ 48 w 72"/>
                  <a:gd name="T47" fmla="*/ 57 h 77"/>
                  <a:gd name="T48" fmla="*/ 55 w 72"/>
                  <a:gd name="T49" fmla="*/ 52 h 77"/>
                  <a:gd name="T50" fmla="*/ 58 w 72"/>
                  <a:gd name="T51" fmla="*/ 46 h 77"/>
                  <a:gd name="T52" fmla="*/ 64 w 72"/>
                  <a:gd name="T53" fmla="*/ 41 h 77"/>
                  <a:gd name="T54" fmla="*/ 69 w 72"/>
                  <a:gd name="T55" fmla="*/ 38 h 77"/>
                  <a:gd name="T56" fmla="*/ 72 w 72"/>
                  <a:gd name="T57" fmla="*/ 35 h 77"/>
                  <a:gd name="T58" fmla="*/ 72 w 72"/>
                  <a:gd name="T59" fmla="*/ 35 h 77"/>
                  <a:gd name="T60" fmla="*/ 66 w 72"/>
                  <a:gd name="T61" fmla="*/ 31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2" h="77">
                    <a:moveTo>
                      <a:pt x="66" y="31"/>
                    </a:moveTo>
                    <a:cubicBezTo>
                      <a:pt x="64" y="31"/>
                      <a:pt x="61" y="28"/>
                      <a:pt x="61" y="26"/>
                    </a:cubicBezTo>
                    <a:cubicBezTo>
                      <a:pt x="61" y="23"/>
                      <a:pt x="58" y="21"/>
                      <a:pt x="58" y="19"/>
                    </a:cubicBezTo>
                    <a:cubicBezTo>
                      <a:pt x="58" y="18"/>
                      <a:pt x="52" y="15"/>
                      <a:pt x="49" y="14"/>
                    </a:cubicBezTo>
                    <a:cubicBezTo>
                      <a:pt x="47" y="13"/>
                      <a:pt x="46" y="4"/>
                      <a:pt x="45" y="4"/>
                    </a:cubicBezTo>
                    <a:cubicBezTo>
                      <a:pt x="44" y="4"/>
                      <a:pt x="42" y="2"/>
                      <a:pt x="40" y="0"/>
                    </a:cubicBezTo>
                    <a:cubicBezTo>
                      <a:pt x="38" y="0"/>
                      <a:pt x="36" y="1"/>
                      <a:pt x="35" y="1"/>
                    </a:cubicBezTo>
                    <a:cubicBezTo>
                      <a:pt x="33" y="1"/>
                      <a:pt x="30" y="3"/>
                      <a:pt x="29" y="4"/>
                    </a:cubicBezTo>
                    <a:cubicBezTo>
                      <a:pt x="28" y="5"/>
                      <a:pt x="27" y="2"/>
                      <a:pt x="25" y="1"/>
                    </a:cubicBezTo>
                    <a:cubicBezTo>
                      <a:pt x="24" y="0"/>
                      <a:pt x="18" y="3"/>
                      <a:pt x="16" y="4"/>
                    </a:cubicBezTo>
                    <a:cubicBezTo>
                      <a:pt x="14" y="4"/>
                      <a:pt x="8" y="5"/>
                      <a:pt x="8" y="5"/>
                    </a:cubicBezTo>
                    <a:cubicBezTo>
                      <a:pt x="8" y="5"/>
                      <a:pt x="8" y="29"/>
                      <a:pt x="8" y="32"/>
                    </a:cubicBezTo>
                    <a:cubicBezTo>
                      <a:pt x="8" y="35"/>
                      <a:pt x="0" y="33"/>
                      <a:pt x="0" y="35"/>
                    </a:cubicBezTo>
                    <a:cubicBezTo>
                      <a:pt x="0" y="36"/>
                      <a:pt x="0" y="47"/>
                      <a:pt x="0" y="59"/>
                    </a:cubicBezTo>
                    <a:cubicBezTo>
                      <a:pt x="2" y="60"/>
                      <a:pt x="4" y="61"/>
                      <a:pt x="4" y="62"/>
                    </a:cubicBezTo>
                    <a:cubicBezTo>
                      <a:pt x="5" y="64"/>
                      <a:pt x="7" y="69"/>
                      <a:pt x="7" y="71"/>
                    </a:cubicBezTo>
                    <a:cubicBezTo>
                      <a:pt x="6" y="72"/>
                      <a:pt x="5" y="71"/>
                      <a:pt x="5" y="72"/>
                    </a:cubicBezTo>
                    <a:cubicBezTo>
                      <a:pt x="5" y="74"/>
                      <a:pt x="4" y="76"/>
                      <a:pt x="7" y="76"/>
                    </a:cubicBezTo>
                    <a:cubicBezTo>
                      <a:pt x="9" y="76"/>
                      <a:pt x="13" y="77"/>
                      <a:pt x="15" y="76"/>
                    </a:cubicBezTo>
                    <a:cubicBezTo>
                      <a:pt x="16" y="74"/>
                      <a:pt x="22" y="69"/>
                      <a:pt x="22" y="67"/>
                    </a:cubicBezTo>
                    <a:cubicBezTo>
                      <a:pt x="22" y="65"/>
                      <a:pt x="23" y="60"/>
                      <a:pt x="27" y="63"/>
                    </a:cubicBezTo>
                    <a:cubicBezTo>
                      <a:pt x="32" y="66"/>
                      <a:pt x="32" y="66"/>
                      <a:pt x="37" y="66"/>
                    </a:cubicBezTo>
                    <a:cubicBezTo>
                      <a:pt x="42" y="66"/>
                      <a:pt x="44" y="66"/>
                      <a:pt x="45" y="62"/>
                    </a:cubicBezTo>
                    <a:cubicBezTo>
                      <a:pt x="46" y="59"/>
                      <a:pt x="45" y="57"/>
                      <a:pt x="48" y="57"/>
                    </a:cubicBezTo>
                    <a:cubicBezTo>
                      <a:pt x="51" y="57"/>
                      <a:pt x="55" y="54"/>
                      <a:pt x="55" y="52"/>
                    </a:cubicBezTo>
                    <a:cubicBezTo>
                      <a:pt x="55" y="49"/>
                      <a:pt x="56" y="46"/>
                      <a:pt x="58" y="46"/>
                    </a:cubicBezTo>
                    <a:cubicBezTo>
                      <a:pt x="60" y="46"/>
                      <a:pt x="64" y="44"/>
                      <a:pt x="64" y="41"/>
                    </a:cubicBezTo>
                    <a:cubicBezTo>
                      <a:pt x="65" y="39"/>
                      <a:pt x="68" y="40"/>
                      <a:pt x="69" y="38"/>
                    </a:cubicBezTo>
                    <a:cubicBezTo>
                      <a:pt x="70" y="38"/>
                      <a:pt x="71" y="36"/>
                      <a:pt x="72" y="35"/>
                    </a:cubicBezTo>
                    <a:cubicBezTo>
                      <a:pt x="72" y="35"/>
                      <a:pt x="72" y="35"/>
                      <a:pt x="72" y="35"/>
                    </a:cubicBezTo>
                    <a:cubicBezTo>
                      <a:pt x="72" y="33"/>
                      <a:pt x="72" y="31"/>
                      <a:pt x="66" y="3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5A2E1C39-8E90-48F3-AB6B-CDC968EC22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8067" y="4580396"/>
                <a:ext cx="25095" cy="28859"/>
              </a:xfrm>
              <a:custGeom>
                <a:avLst/>
                <a:gdLst>
                  <a:gd name="T0" fmla="*/ 5 w 11"/>
                  <a:gd name="T1" fmla="*/ 0 h 13"/>
                  <a:gd name="T2" fmla="*/ 0 w 11"/>
                  <a:gd name="T3" fmla="*/ 5 h 13"/>
                  <a:gd name="T4" fmla="*/ 5 w 11"/>
                  <a:gd name="T5" fmla="*/ 13 h 13"/>
                  <a:gd name="T6" fmla="*/ 9 w 11"/>
                  <a:gd name="T7" fmla="*/ 11 h 13"/>
                  <a:gd name="T8" fmla="*/ 11 w 11"/>
                  <a:gd name="T9" fmla="*/ 9 h 13"/>
                  <a:gd name="T10" fmla="*/ 10 w 11"/>
                  <a:gd name="T11" fmla="*/ 2 h 13"/>
                  <a:gd name="T12" fmla="*/ 5 w 11"/>
                  <a:gd name="T1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3">
                    <a:moveTo>
                      <a:pt x="5" y="0"/>
                    </a:moveTo>
                    <a:cubicBezTo>
                      <a:pt x="3" y="0"/>
                      <a:pt x="0" y="4"/>
                      <a:pt x="0" y="5"/>
                    </a:cubicBezTo>
                    <a:cubicBezTo>
                      <a:pt x="0" y="6"/>
                      <a:pt x="2" y="13"/>
                      <a:pt x="5" y="13"/>
                    </a:cubicBezTo>
                    <a:cubicBezTo>
                      <a:pt x="7" y="13"/>
                      <a:pt x="9" y="13"/>
                      <a:pt x="9" y="11"/>
                    </a:cubicBezTo>
                    <a:cubicBezTo>
                      <a:pt x="9" y="10"/>
                      <a:pt x="10" y="9"/>
                      <a:pt x="11" y="9"/>
                    </a:cubicBezTo>
                    <a:cubicBezTo>
                      <a:pt x="10" y="7"/>
                      <a:pt x="10" y="4"/>
                      <a:pt x="10" y="2"/>
                    </a:cubicBezTo>
                    <a:cubicBezTo>
                      <a:pt x="8" y="1"/>
                      <a:pt x="7" y="0"/>
                      <a:pt x="5" y="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5F7F366C-5B50-40EB-ABF7-CC3521CD6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1567" y="4633094"/>
                <a:ext cx="41406" cy="43915"/>
              </a:xfrm>
              <a:custGeom>
                <a:avLst/>
                <a:gdLst>
                  <a:gd name="T0" fmla="*/ 13 w 18"/>
                  <a:gd name="T1" fmla="*/ 2 h 19"/>
                  <a:gd name="T2" fmla="*/ 5 w 18"/>
                  <a:gd name="T3" fmla="*/ 5 h 19"/>
                  <a:gd name="T4" fmla="*/ 0 w 18"/>
                  <a:gd name="T5" fmla="*/ 12 h 19"/>
                  <a:gd name="T6" fmla="*/ 5 w 18"/>
                  <a:gd name="T7" fmla="*/ 19 h 19"/>
                  <a:gd name="T8" fmla="*/ 8 w 18"/>
                  <a:gd name="T9" fmla="*/ 19 h 19"/>
                  <a:gd name="T10" fmla="*/ 10 w 18"/>
                  <a:gd name="T11" fmla="*/ 15 h 19"/>
                  <a:gd name="T12" fmla="*/ 15 w 18"/>
                  <a:gd name="T13" fmla="*/ 13 h 19"/>
                  <a:gd name="T14" fmla="*/ 18 w 18"/>
                  <a:gd name="T15" fmla="*/ 8 h 19"/>
                  <a:gd name="T16" fmla="*/ 13 w 18"/>
                  <a:gd name="T17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19">
                    <a:moveTo>
                      <a:pt x="13" y="2"/>
                    </a:moveTo>
                    <a:cubicBezTo>
                      <a:pt x="12" y="0"/>
                      <a:pt x="5" y="3"/>
                      <a:pt x="5" y="5"/>
                    </a:cubicBezTo>
                    <a:cubicBezTo>
                      <a:pt x="4" y="7"/>
                      <a:pt x="0" y="12"/>
                      <a:pt x="0" y="12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9" y="17"/>
                      <a:pt x="10" y="15"/>
                    </a:cubicBezTo>
                    <a:cubicBezTo>
                      <a:pt x="11" y="13"/>
                      <a:pt x="15" y="15"/>
                      <a:pt x="15" y="13"/>
                    </a:cubicBezTo>
                    <a:cubicBezTo>
                      <a:pt x="15" y="11"/>
                      <a:pt x="18" y="10"/>
                      <a:pt x="18" y="8"/>
                    </a:cubicBezTo>
                    <a:cubicBezTo>
                      <a:pt x="18" y="6"/>
                      <a:pt x="14" y="3"/>
                      <a:pt x="13" y="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34AE9DF2-C923-43A0-8FDD-3DAA663BC05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20849" y="4506367"/>
                <a:ext cx="297370" cy="259728"/>
              </a:xfrm>
              <a:custGeom>
                <a:avLst/>
                <a:gdLst>
                  <a:gd name="T0" fmla="*/ 123 w 129"/>
                  <a:gd name="T1" fmla="*/ 42 h 113"/>
                  <a:gd name="T2" fmla="*/ 123 w 129"/>
                  <a:gd name="T3" fmla="*/ 41 h 113"/>
                  <a:gd name="T4" fmla="*/ 121 w 129"/>
                  <a:gd name="T5" fmla="*/ 43 h 113"/>
                  <a:gd name="T6" fmla="*/ 117 w 129"/>
                  <a:gd name="T7" fmla="*/ 45 h 113"/>
                  <a:gd name="T8" fmla="*/ 112 w 129"/>
                  <a:gd name="T9" fmla="*/ 37 h 113"/>
                  <a:gd name="T10" fmla="*/ 117 w 129"/>
                  <a:gd name="T11" fmla="*/ 32 h 113"/>
                  <a:gd name="T12" fmla="*/ 122 w 129"/>
                  <a:gd name="T13" fmla="*/ 34 h 113"/>
                  <a:gd name="T14" fmla="*/ 122 w 129"/>
                  <a:gd name="T15" fmla="*/ 33 h 113"/>
                  <a:gd name="T16" fmla="*/ 121 w 129"/>
                  <a:gd name="T17" fmla="*/ 18 h 113"/>
                  <a:gd name="T18" fmla="*/ 116 w 129"/>
                  <a:gd name="T19" fmla="*/ 3 h 113"/>
                  <a:gd name="T20" fmla="*/ 107 w 129"/>
                  <a:gd name="T21" fmla="*/ 1 h 113"/>
                  <a:gd name="T22" fmla="*/ 99 w 129"/>
                  <a:gd name="T23" fmla="*/ 0 h 113"/>
                  <a:gd name="T24" fmla="*/ 96 w 129"/>
                  <a:gd name="T25" fmla="*/ 3 h 113"/>
                  <a:gd name="T26" fmla="*/ 91 w 129"/>
                  <a:gd name="T27" fmla="*/ 6 h 113"/>
                  <a:gd name="T28" fmla="*/ 85 w 129"/>
                  <a:gd name="T29" fmla="*/ 11 h 113"/>
                  <a:gd name="T30" fmla="*/ 82 w 129"/>
                  <a:gd name="T31" fmla="*/ 17 h 113"/>
                  <a:gd name="T32" fmla="*/ 75 w 129"/>
                  <a:gd name="T33" fmla="*/ 22 h 113"/>
                  <a:gd name="T34" fmla="*/ 72 w 129"/>
                  <a:gd name="T35" fmla="*/ 27 h 113"/>
                  <a:gd name="T36" fmla="*/ 64 w 129"/>
                  <a:gd name="T37" fmla="*/ 31 h 113"/>
                  <a:gd name="T38" fmla="*/ 54 w 129"/>
                  <a:gd name="T39" fmla="*/ 28 h 113"/>
                  <a:gd name="T40" fmla="*/ 49 w 129"/>
                  <a:gd name="T41" fmla="*/ 32 h 113"/>
                  <a:gd name="T42" fmla="*/ 42 w 129"/>
                  <a:gd name="T43" fmla="*/ 41 h 113"/>
                  <a:gd name="T44" fmla="*/ 34 w 129"/>
                  <a:gd name="T45" fmla="*/ 41 h 113"/>
                  <a:gd name="T46" fmla="*/ 32 w 129"/>
                  <a:gd name="T47" fmla="*/ 37 h 113"/>
                  <a:gd name="T48" fmla="*/ 34 w 129"/>
                  <a:gd name="T49" fmla="*/ 36 h 113"/>
                  <a:gd name="T50" fmla="*/ 31 w 129"/>
                  <a:gd name="T51" fmla="*/ 27 h 113"/>
                  <a:gd name="T52" fmla="*/ 27 w 129"/>
                  <a:gd name="T53" fmla="*/ 24 h 113"/>
                  <a:gd name="T54" fmla="*/ 27 w 129"/>
                  <a:gd name="T55" fmla="*/ 53 h 113"/>
                  <a:gd name="T56" fmla="*/ 22 w 129"/>
                  <a:gd name="T57" fmla="*/ 59 h 113"/>
                  <a:gd name="T58" fmla="*/ 12 w 129"/>
                  <a:gd name="T59" fmla="*/ 59 h 113"/>
                  <a:gd name="T60" fmla="*/ 8 w 129"/>
                  <a:gd name="T61" fmla="*/ 53 h 113"/>
                  <a:gd name="T62" fmla="*/ 3 w 129"/>
                  <a:gd name="T63" fmla="*/ 56 h 113"/>
                  <a:gd name="T64" fmla="*/ 0 w 129"/>
                  <a:gd name="T65" fmla="*/ 56 h 113"/>
                  <a:gd name="T66" fmla="*/ 6 w 129"/>
                  <a:gd name="T67" fmla="*/ 69 h 113"/>
                  <a:gd name="T68" fmla="*/ 13 w 129"/>
                  <a:gd name="T69" fmla="*/ 85 h 113"/>
                  <a:gd name="T70" fmla="*/ 13 w 129"/>
                  <a:gd name="T71" fmla="*/ 93 h 113"/>
                  <a:gd name="T72" fmla="*/ 14 w 129"/>
                  <a:gd name="T73" fmla="*/ 99 h 113"/>
                  <a:gd name="T74" fmla="*/ 16 w 129"/>
                  <a:gd name="T75" fmla="*/ 106 h 113"/>
                  <a:gd name="T76" fmla="*/ 20 w 129"/>
                  <a:gd name="T77" fmla="*/ 108 h 113"/>
                  <a:gd name="T78" fmla="*/ 24 w 129"/>
                  <a:gd name="T79" fmla="*/ 112 h 113"/>
                  <a:gd name="T80" fmla="*/ 29 w 129"/>
                  <a:gd name="T81" fmla="*/ 111 h 113"/>
                  <a:gd name="T82" fmla="*/ 39 w 129"/>
                  <a:gd name="T83" fmla="*/ 109 h 113"/>
                  <a:gd name="T84" fmla="*/ 46 w 129"/>
                  <a:gd name="T85" fmla="*/ 106 h 113"/>
                  <a:gd name="T86" fmla="*/ 58 w 129"/>
                  <a:gd name="T87" fmla="*/ 106 h 113"/>
                  <a:gd name="T88" fmla="*/ 66 w 129"/>
                  <a:gd name="T89" fmla="*/ 105 h 113"/>
                  <a:gd name="T90" fmla="*/ 71 w 129"/>
                  <a:gd name="T91" fmla="*/ 104 h 113"/>
                  <a:gd name="T92" fmla="*/ 78 w 129"/>
                  <a:gd name="T93" fmla="*/ 101 h 113"/>
                  <a:gd name="T94" fmla="*/ 94 w 129"/>
                  <a:gd name="T95" fmla="*/ 91 h 113"/>
                  <a:gd name="T96" fmla="*/ 113 w 129"/>
                  <a:gd name="T97" fmla="*/ 67 h 113"/>
                  <a:gd name="T98" fmla="*/ 125 w 129"/>
                  <a:gd name="T99" fmla="*/ 55 h 113"/>
                  <a:gd name="T100" fmla="*/ 129 w 129"/>
                  <a:gd name="T101" fmla="*/ 41 h 113"/>
                  <a:gd name="T102" fmla="*/ 123 w 129"/>
                  <a:gd name="T103" fmla="*/ 42 h 113"/>
                  <a:gd name="T104" fmla="*/ 98 w 129"/>
                  <a:gd name="T105" fmla="*/ 68 h 113"/>
                  <a:gd name="T106" fmla="*/ 93 w 129"/>
                  <a:gd name="T107" fmla="*/ 70 h 113"/>
                  <a:gd name="T108" fmla="*/ 91 w 129"/>
                  <a:gd name="T109" fmla="*/ 74 h 113"/>
                  <a:gd name="T110" fmla="*/ 88 w 129"/>
                  <a:gd name="T111" fmla="*/ 74 h 113"/>
                  <a:gd name="T112" fmla="*/ 83 w 129"/>
                  <a:gd name="T113" fmla="*/ 67 h 113"/>
                  <a:gd name="T114" fmla="*/ 88 w 129"/>
                  <a:gd name="T115" fmla="*/ 60 h 113"/>
                  <a:gd name="T116" fmla="*/ 96 w 129"/>
                  <a:gd name="T117" fmla="*/ 57 h 113"/>
                  <a:gd name="T118" fmla="*/ 101 w 129"/>
                  <a:gd name="T119" fmla="*/ 63 h 113"/>
                  <a:gd name="T120" fmla="*/ 98 w 129"/>
                  <a:gd name="T121" fmla="*/ 68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9" h="113">
                    <a:moveTo>
                      <a:pt x="123" y="42"/>
                    </a:moveTo>
                    <a:cubicBezTo>
                      <a:pt x="123" y="42"/>
                      <a:pt x="123" y="41"/>
                      <a:pt x="123" y="41"/>
                    </a:cubicBezTo>
                    <a:cubicBezTo>
                      <a:pt x="122" y="41"/>
                      <a:pt x="121" y="42"/>
                      <a:pt x="121" y="43"/>
                    </a:cubicBezTo>
                    <a:cubicBezTo>
                      <a:pt x="121" y="45"/>
                      <a:pt x="119" y="45"/>
                      <a:pt x="117" y="45"/>
                    </a:cubicBezTo>
                    <a:cubicBezTo>
                      <a:pt x="114" y="45"/>
                      <a:pt x="112" y="38"/>
                      <a:pt x="112" y="37"/>
                    </a:cubicBezTo>
                    <a:cubicBezTo>
                      <a:pt x="112" y="36"/>
                      <a:pt x="115" y="32"/>
                      <a:pt x="117" y="32"/>
                    </a:cubicBezTo>
                    <a:cubicBezTo>
                      <a:pt x="119" y="32"/>
                      <a:pt x="120" y="33"/>
                      <a:pt x="122" y="34"/>
                    </a:cubicBezTo>
                    <a:cubicBezTo>
                      <a:pt x="122" y="33"/>
                      <a:pt x="122" y="33"/>
                      <a:pt x="122" y="33"/>
                    </a:cubicBezTo>
                    <a:cubicBezTo>
                      <a:pt x="122" y="31"/>
                      <a:pt x="123" y="19"/>
                      <a:pt x="121" y="18"/>
                    </a:cubicBezTo>
                    <a:cubicBezTo>
                      <a:pt x="119" y="17"/>
                      <a:pt x="117" y="4"/>
                      <a:pt x="116" y="3"/>
                    </a:cubicBezTo>
                    <a:cubicBezTo>
                      <a:pt x="115" y="2"/>
                      <a:pt x="108" y="2"/>
                      <a:pt x="107" y="1"/>
                    </a:cubicBezTo>
                    <a:cubicBezTo>
                      <a:pt x="106" y="0"/>
                      <a:pt x="99" y="1"/>
                      <a:pt x="99" y="0"/>
                    </a:cubicBezTo>
                    <a:cubicBezTo>
                      <a:pt x="98" y="1"/>
                      <a:pt x="97" y="3"/>
                      <a:pt x="96" y="3"/>
                    </a:cubicBezTo>
                    <a:cubicBezTo>
                      <a:pt x="95" y="5"/>
                      <a:pt x="92" y="4"/>
                      <a:pt x="91" y="6"/>
                    </a:cubicBezTo>
                    <a:cubicBezTo>
                      <a:pt x="91" y="9"/>
                      <a:pt x="87" y="11"/>
                      <a:pt x="85" y="11"/>
                    </a:cubicBezTo>
                    <a:cubicBezTo>
                      <a:pt x="83" y="11"/>
                      <a:pt x="82" y="14"/>
                      <a:pt x="82" y="17"/>
                    </a:cubicBezTo>
                    <a:cubicBezTo>
                      <a:pt x="82" y="19"/>
                      <a:pt x="78" y="22"/>
                      <a:pt x="75" y="22"/>
                    </a:cubicBezTo>
                    <a:cubicBezTo>
                      <a:pt x="72" y="22"/>
                      <a:pt x="73" y="24"/>
                      <a:pt x="72" y="27"/>
                    </a:cubicBezTo>
                    <a:cubicBezTo>
                      <a:pt x="71" y="31"/>
                      <a:pt x="69" y="31"/>
                      <a:pt x="64" y="31"/>
                    </a:cubicBezTo>
                    <a:cubicBezTo>
                      <a:pt x="59" y="31"/>
                      <a:pt x="59" y="31"/>
                      <a:pt x="54" y="28"/>
                    </a:cubicBezTo>
                    <a:cubicBezTo>
                      <a:pt x="50" y="25"/>
                      <a:pt x="49" y="30"/>
                      <a:pt x="49" y="32"/>
                    </a:cubicBezTo>
                    <a:cubicBezTo>
                      <a:pt x="49" y="34"/>
                      <a:pt x="43" y="39"/>
                      <a:pt x="42" y="41"/>
                    </a:cubicBezTo>
                    <a:cubicBezTo>
                      <a:pt x="40" y="42"/>
                      <a:pt x="36" y="41"/>
                      <a:pt x="34" y="41"/>
                    </a:cubicBezTo>
                    <a:cubicBezTo>
                      <a:pt x="31" y="41"/>
                      <a:pt x="32" y="39"/>
                      <a:pt x="32" y="37"/>
                    </a:cubicBezTo>
                    <a:cubicBezTo>
                      <a:pt x="32" y="36"/>
                      <a:pt x="33" y="37"/>
                      <a:pt x="34" y="36"/>
                    </a:cubicBezTo>
                    <a:cubicBezTo>
                      <a:pt x="34" y="34"/>
                      <a:pt x="32" y="29"/>
                      <a:pt x="31" y="27"/>
                    </a:cubicBezTo>
                    <a:cubicBezTo>
                      <a:pt x="31" y="26"/>
                      <a:pt x="29" y="25"/>
                      <a:pt x="27" y="24"/>
                    </a:cubicBezTo>
                    <a:cubicBezTo>
                      <a:pt x="27" y="38"/>
                      <a:pt x="27" y="52"/>
                      <a:pt x="27" y="53"/>
                    </a:cubicBezTo>
                    <a:cubicBezTo>
                      <a:pt x="27" y="56"/>
                      <a:pt x="23" y="57"/>
                      <a:pt x="22" y="59"/>
                    </a:cubicBezTo>
                    <a:cubicBezTo>
                      <a:pt x="21" y="60"/>
                      <a:pt x="15" y="59"/>
                      <a:pt x="12" y="59"/>
                    </a:cubicBezTo>
                    <a:cubicBezTo>
                      <a:pt x="9" y="59"/>
                      <a:pt x="9" y="56"/>
                      <a:pt x="8" y="53"/>
                    </a:cubicBezTo>
                    <a:cubicBezTo>
                      <a:pt x="6" y="51"/>
                      <a:pt x="3" y="54"/>
                      <a:pt x="3" y="56"/>
                    </a:cubicBezTo>
                    <a:cubicBezTo>
                      <a:pt x="3" y="57"/>
                      <a:pt x="2" y="57"/>
                      <a:pt x="0" y="56"/>
                    </a:cubicBezTo>
                    <a:cubicBezTo>
                      <a:pt x="2" y="61"/>
                      <a:pt x="5" y="65"/>
                      <a:pt x="6" y="69"/>
                    </a:cubicBezTo>
                    <a:cubicBezTo>
                      <a:pt x="8" y="76"/>
                      <a:pt x="12" y="81"/>
                      <a:pt x="13" y="85"/>
                    </a:cubicBezTo>
                    <a:cubicBezTo>
                      <a:pt x="15" y="89"/>
                      <a:pt x="16" y="92"/>
                      <a:pt x="13" y="93"/>
                    </a:cubicBezTo>
                    <a:cubicBezTo>
                      <a:pt x="11" y="93"/>
                      <a:pt x="11" y="95"/>
                      <a:pt x="14" y="99"/>
                    </a:cubicBezTo>
                    <a:cubicBezTo>
                      <a:pt x="16" y="103"/>
                      <a:pt x="14" y="106"/>
                      <a:pt x="16" y="106"/>
                    </a:cubicBezTo>
                    <a:cubicBezTo>
                      <a:pt x="18" y="107"/>
                      <a:pt x="18" y="108"/>
                      <a:pt x="20" y="108"/>
                    </a:cubicBezTo>
                    <a:cubicBezTo>
                      <a:pt x="21" y="108"/>
                      <a:pt x="23" y="110"/>
                      <a:pt x="24" y="112"/>
                    </a:cubicBezTo>
                    <a:cubicBezTo>
                      <a:pt x="25" y="113"/>
                      <a:pt x="28" y="113"/>
                      <a:pt x="29" y="111"/>
                    </a:cubicBezTo>
                    <a:cubicBezTo>
                      <a:pt x="30" y="109"/>
                      <a:pt x="34" y="109"/>
                      <a:pt x="39" y="109"/>
                    </a:cubicBezTo>
                    <a:cubicBezTo>
                      <a:pt x="43" y="109"/>
                      <a:pt x="42" y="107"/>
                      <a:pt x="46" y="106"/>
                    </a:cubicBezTo>
                    <a:cubicBezTo>
                      <a:pt x="50" y="105"/>
                      <a:pt x="55" y="104"/>
                      <a:pt x="58" y="106"/>
                    </a:cubicBezTo>
                    <a:cubicBezTo>
                      <a:pt x="62" y="107"/>
                      <a:pt x="64" y="106"/>
                      <a:pt x="66" y="105"/>
                    </a:cubicBezTo>
                    <a:cubicBezTo>
                      <a:pt x="68" y="104"/>
                      <a:pt x="71" y="106"/>
                      <a:pt x="71" y="104"/>
                    </a:cubicBezTo>
                    <a:cubicBezTo>
                      <a:pt x="71" y="101"/>
                      <a:pt x="75" y="101"/>
                      <a:pt x="78" y="101"/>
                    </a:cubicBezTo>
                    <a:cubicBezTo>
                      <a:pt x="81" y="101"/>
                      <a:pt x="88" y="96"/>
                      <a:pt x="94" y="91"/>
                    </a:cubicBezTo>
                    <a:cubicBezTo>
                      <a:pt x="100" y="85"/>
                      <a:pt x="110" y="73"/>
                      <a:pt x="113" y="67"/>
                    </a:cubicBezTo>
                    <a:cubicBezTo>
                      <a:pt x="117" y="62"/>
                      <a:pt x="122" y="57"/>
                      <a:pt x="125" y="55"/>
                    </a:cubicBezTo>
                    <a:cubicBezTo>
                      <a:pt x="127" y="53"/>
                      <a:pt x="128" y="46"/>
                      <a:pt x="129" y="41"/>
                    </a:cubicBezTo>
                    <a:cubicBezTo>
                      <a:pt x="126" y="41"/>
                      <a:pt x="123" y="42"/>
                      <a:pt x="123" y="42"/>
                    </a:cubicBezTo>
                    <a:close/>
                    <a:moveTo>
                      <a:pt x="98" y="68"/>
                    </a:moveTo>
                    <a:cubicBezTo>
                      <a:pt x="98" y="70"/>
                      <a:pt x="94" y="68"/>
                      <a:pt x="93" y="70"/>
                    </a:cubicBezTo>
                    <a:cubicBezTo>
                      <a:pt x="92" y="72"/>
                      <a:pt x="91" y="74"/>
                      <a:pt x="91" y="74"/>
                    </a:cubicBezTo>
                    <a:cubicBezTo>
                      <a:pt x="88" y="74"/>
                      <a:pt x="88" y="74"/>
                      <a:pt x="88" y="74"/>
                    </a:cubicBezTo>
                    <a:cubicBezTo>
                      <a:pt x="83" y="67"/>
                      <a:pt x="83" y="67"/>
                      <a:pt x="83" y="67"/>
                    </a:cubicBezTo>
                    <a:cubicBezTo>
                      <a:pt x="83" y="67"/>
                      <a:pt x="87" y="62"/>
                      <a:pt x="88" y="60"/>
                    </a:cubicBezTo>
                    <a:cubicBezTo>
                      <a:pt x="88" y="58"/>
                      <a:pt x="95" y="55"/>
                      <a:pt x="96" y="57"/>
                    </a:cubicBezTo>
                    <a:cubicBezTo>
                      <a:pt x="97" y="58"/>
                      <a:pt x="101" y="61"/>
                      <a:pt x="101" y="63"/>
                    </a:cubicBezTo>
                    <a:cubicBezTo>
                      <a:pt x="101" y="65"/>
                      <a:pt x="98" y="66"/>
                      <a:pt x="98" y="68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6BFF6564-3D02-4F82-AECA-47DE2F21D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9291" y="4197704"/>
                <a:ext cx="217068" cy="229615"/>
              </a:xfrm>
              <a:custGeom>
                <a:avLst/>
                <a:gdLst>
                  <a:gd name="T0" fmla="*/ 6 w 94"/>
                  <a:gd name="T1" fmla="*/ 92 h 100"/>
                  <a:gd name="T2" fmla="*/ 9 w 94"/>
                  <a:gd name="T3" fmla="*/ 94 h 100"/>
                  <a:gd name="T4" fmla="*/ 17 w 94"/>
                  <a:gd name="T5" fmla="*/ 94 h 100"/>
                  <a:gd name="T6" fmla="*/ 24 w 94"/>
                  <a:gd name="T7" fmla="*/ 96 h 100"/>
                  <a:gd name="T8" fmla="*/ 52 w 94"/>
                  <a:gd name="T9" fmla="*/ 96 h 100"/>
                  <a:gd name="T10" fmla="*/ 55 w 94"/>
                  <a:gd name="T11" fmla="*/ 99 h 100"/>
                  <a:gd name="T12" fmla="*/ 72 w 94"/>
                  <a:gd name="T13" fmla="*/ 99 h 100"/>
                  <a:gd name="T14" fmla="*/ 85 w 94"/>
                  <a:gd name="T15" fmla="*/ 98 h 100"/>
                  <a:gd name="T16" fmla="*/ 87 w 94"/>
                  <a:gd name="T17" fmla="*/ 97 h 100"/>
                  <a:gd name="T18" fmla="*/ 78 w 94"/>
                  <a:gd name="T19" fmla="*/ 85 h 100"/>
                  <a:gd name="T20" fmla="*/ 79 w 94"/>
                  <a:gd name="T21" fmla="*/ 58 h 100"/>
                  <a:gd name="T22" fmla="*/ 91 w 94"/>
                  <a:gd name="T23" fmla="*/ 59 h 100"/>
                  <a:gd name="T24" fmla="*/ 93 w 94"/>
                  <a:gd name="T25" fmla="*/ 57 h 100"/>
                  <a:gd name="T26" fmla="*/ 94 w 94"/>
                  <a:gd name="T27" fmla="*/ 41 h 100"/>
                  <a:gd name="T28" fmla="*/ 92 w 94"/>
                  <a:gd name="T29" fmla="*/ 40 h 100"/>
                  <a:gd name="T30" fmla="*/ 85 w 94"/>
                  <a:gd name="T31" fmla="*/ 41 h 100"/>
                  <a:gd name="T32" fmla="*/ 81 w 94"/>
                  <a:gd name="T33" fmla="*/ 43 h 100"/>
                  <a:gd name="T34" fmla="*/ 81 w 94"/>
                  <a:gd name="T35" fmla="*/ 37 h 100"/>
                  <a:gd name="T36" fmla="*/ 77 w 94"/>
                  <a:gd name="T37" fmla="*/ 30 h 100"/>
                  <a:gd name="T38" fmla="*/ 78 w 94"/>
                  <a:gd name="T39" fmla="*/ 19 h 100"/>
                  <a:gd name="T40" fmla="*/ 77 w 94"/>
                  <a:gd name="T41" fmla="*/ 13 h 100"/>
                  <a:gd name="T42" fmla="*/ 71 w 94"/>
                  <a:gd name="T43" fmla="*/ 12 h 100"/>
                  <a:gd name="T44" fmla="*/ 67 w 94"/>
                  <a:gd name="T45" fmla="*/ 10 h 100"/>
                  <a:gd name="T46" fmla="*/ 61 w 94"/>
                  <a:gd name="T47" fmla="*/ 10 h 100"/>
                  <a:gd name="T48" fmla="*/ 58 w 94"/>
                  <a:gd name="T49" fmla="*/ 17 h 100"/>
                  <a:gd name="T50" fmla="*/ 48 w 94"/>
                  <a:gd name="T51" fmla="*/ 18 h 100"/>
                  <a:gd name="T52" fmla="*/ 42 w 94"/>
                  <a:gd name="T53" fmla="*/ 13 h 100"/>
                  <a:gd name="T54" fmla="*/ 38 w 94"/>
                  <a:gd name="T55" fmla="*/ 7 h 100"/>
                  <a:gd name="T56" fmla="*/ 37 w 94"/>
                  <a:gd name="T57" fmla="*/ 1 h 100"/>
                  <a:gd name="T58" fmla="*/ 11 w 94"/>
                  <a:gd name="T59" fmla="*/ 1 h 100"/>
                  <a:gd name="T60" fmla="*/ 6 w 94"/>
                  <a:gd name="T61" fmla="*/ 3 h 100"/>
                  <a:gd name="T62" fmla="*/ 13 w 94"/>
                  <a:gd name="T63" fmla="*/ 20 h 100"/>
                  <a:gd name="T64" fmla="*/ 12 w 94"/>
                  <a:gd name="T65" fmla="*/ 28 h 100"/>
                  <a:gd name="T66" fmla="*/ 17 w 94"/>
                  <a:gd name="T67" fmla="*/ 45 h 100"/>
                  <a:gd name="T68" fmla="*/ 11 w 94"/>
                  <a:gd name="T69" fmla="*/ 57 h 100"/>
                  <a:gd name="T70" fmla="*/ 6 w 94"/>
                  <a:gd name="T71" fmla="*/ 72 h 100"/>
                  <a:gd name="T72" fmla="*/ 1 w 94"/>
                  <a:gd name="T73" fmla="*/ 83 h 100"/>
                  <a:gd name="T74" fmla="*/ 0 w 94"/>
                  <a:gd name="T75" fmla="*/ 94 h 100"/>
                  <a:gd name="T76" fmla="*/ 0 w 94"/>
                  <a:gd name="T77" fmla="*/ 95 h 100"/>
                  <a:gd name="T78" fmla="*/ 3 w 94"/>
                  <a:gd name="T79" fmla="*/ 94 h 100"/>
                  <a:gd name="T80" fmla="*/ 6 w 94"/>
                  <a:gd name="T81" fmla="*/ 92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4" h="100">
                    <a:moveTo>
                      <a:pt x="6" y="92"/>
                    </a:moveTo>
                    <a:cubicBezTo>
                      <a:pt x="8" y="92"/>
                      <a:pt x="7" y="95"/>
                      <a:pt x="9" y="94"/>
                    </a:cubicBezTo>
                    <a:cubicBezTo>
                      <a:pt x="12" y="92"/>
                      <a:pt x="15" y="92"/>
                      <a:pt x="17" y="94"/>
                    </a:cubicBezTo>
                    <a:cubicBezTo>
                      <a:pt x="19" y="96"/>
                      <a:pt x="21" y="96"/>
                      <a:pt x="24" y="96"/>
                    </a:cubicBezTo>
                    <a:cubicBezTo>
                      <a:pt x="27" y="96"/>
                      <a:pt x="52" y="96"/>
                      <a:pt x="52" y="96"/>
                    </a:cubicBezTo>
                    <a:cubicBezTo>
                      <a:pt x="55" y="99"/>
                      <a:pt x="55" y="99"/>
                      <a:pt x="55" y="99"/>
                    </a:cubicBezTo>
                    <a:cubicBezTo>
                      <a:pt x="55" y="99"/>
                      <a:pt x="70" y="98"/>
                      <a:pt x="72" y="99"/>
                    </a:cubicBezTo>
                    <a:cubicBezTo>
                      <a:pt x="75" y="100"/>
                      <a:pt x="83" y="99"/>
                      <a:pt x="85" y="98"/>
                    </a:cubicBezTo>
                    <a:cubicBezTo>
                      <a:pt x="85" y="98"/>
                      <a:pt x="86" y="98"/>
                      <a:pt x="87" y="97"/>
                    </a:cubicBezTo>
                    <a:cubicBezTo>
                      <a:pt x="78" y="85"/>
                      <a:pt x="78" y="85"/>
                      <a:pt x="78" y="85"/>
                    </a:cubicBezTo>
                    <a:cubicBezTo>
                      <a:pt x="79" y="58"/>
                      <a:pt x="79" y="58"/>
                      <a:pt x="79" y="58"/>
                    </a:cubicBezTo>
                    <a:cubicBezTo>
                      <a:pt x="91" y="59"/>
                      <a:pt x="91" y="59"/>
                      <a:pt x="91" y="59"/>
                    </a:cubicBezTo>
                    <a:cubicBezTo>
                      <a:pt x="93" y="57"/>
                      <a:pt x="93" y="57"/>
                      <a:pt x="93" y="57"/>
                    </a:cubicBezTo>
                    <a:cubicBezTo>
                      <a:pt x="94" y="41"/>
                      <a:pt x="94" y="41"/>
                      <a:pt x="94" y="41"/>
                    </a:cubicBezTo>
                    <a:cubicBezTo>
                      <a:pt x="94" y="40"/>
                      <a:pt x="93" y="40"/>
                      <a:pt x="92" y="40"/>
                    </a:cubicBezTo>
                    <a:cubicBezTo>
                      <a:pt x="90" y="42"/>
                      <a:pt x="88" y="41"/>
                      <a:pt x="85" y="41"/>
                    </a:cubicBezTo>
                    <a:cubicBezTo>
                      <a:pt x="83" y="41"/>
                      <a:pt x="82" y="44"/>
                      <a:pt x="81" y="43"/>
                    </a:cubicBezTo>
                    <a:cubicBezTo>
                      <a:pt x="79" y="43"/>
                      <a:pt x="81" y="39"/>
                      <a:pt x="81" y="37"/>
                    </a:cubicBezTo>
                    <a:cubicBezTo>
                      <a:pt x="81" y="35"/>
                      <a:pt x="79" y="32"/>
                      <a:pt x="77" y="30"/>
                    </a:cubicBezTo>
                    <a:cubicBezTo>
                      <a:pt x="75" y="29"/>
                      <a:pt x="79" y="20"/>
                      <a:pt x="78" y="19"/>
                    </a:cubicBezTo>
                    <a:cubicBezTo>
                      <a:pt x="77" y="18"/>
                      <a:pt x="77" y="15"/>
                      <a:pt x="77" y="13"/>
                    </a:cubicBezTo>
                    <a:cubicBezTo>
                      <a:pt x="77" y="10"/>
                      <a:pt x="75" y="12"/>
                      <a:pt x="71" y="12"/>
                    </a:cubicBezTo>
                    <a:cubicBezTo>
                      <a:pt x="68" y="12"/>
                      <a:pt x="67" y="10"/>
                      <a:pt x="67" y="10"/>
                    </a:cubicBezTo>
                    <a:cubicBezTo>
                      <a:pt x="67" y="10"/>
                      <a:pt x="63" y="9"/>
                      <a:pt x="61" y="10"/>
                    </a:cubicBezTo>
                    <a:cubicBezTo>
                      <a:pt x="59" y="11"/>
                      <a:pt x="59" y="17"/>
                      <a:pt x="58" y="17"/>
                    </a:cubicBezTo>
                    <a:cubicBezTo>
                      <a:pt x="56" y="17"/>
                      <a:pt x="52" y="17"/>
                      <a:pt x="48" y="18"/>
                    </a:cubicBezTo>
                    <a:cubicBezTo>
                      <a:pt x="45" y="19"/>
                      <a:pt x="43" y="18"/>
                      <a:pt x="42" y="13"/>
                    </a:cubicBezTo>
                    <a:cubicBezTo>
                      <a:pt x="40" y="9"/>
                      <a:pt x="38" y="10"/>
                      <a:pt x="38" y="7"/>
                    </a:cubicBezTo>
                    <a:cubicBezTo>
                      <a:pt x="39" y="4"/>
                      <a:pt x="37" y="1"/>
                      <a:pt x="37" y="1"/>
                    </a:cubicBezTo>
                    <a:cubicBezTo>
                      <a:pt x="37" y="1"/>
                      <a:pt x="13" y="0"/>
                      <a:pt x="11" y="1"/>
                    </a:cubicBezTo>
                    <a:cubicBezTo>
                      <a:pt x="10" y="1"/>
                      <a:pt x="8" y="2"/>
                      <a:pt x="6" y="3"/>
                    </a:cubicBezTo>
                    <a:cubicBezTo>
                      <a:pt x="8" y="8"/>
                      <a:pt x="12" y="18"/>
                      <a:pt x="13" y="20"/>
                    </a:cubicBezTo>
                    <a:cubicBezTo>
                      <a:pt x="15" y="22"/>
                      <a:pt x="12" y="24"/>
                      <a:pt x="12" y="28"/>
                    </a:cubicBezTo>
                    <a:cubicBezTo>
                      <a:pt x="12" y="32"/>
                      <a:pt x="17" y="40"/>
                      <a:pt x="17" y="45"/>
                    </a:cubicBezTo>
                    <a:cubicBezTo>
                      <a:pt x="18" y="50"/>
                      <a:pt x="14" y="53"/>
                      <a:pt x="11" y="57"/>
                    </a:cubicBezTo>
                    <a:cubicBezTo>
                      <a:pt x="9" y="60"/>
                      <a:pt x="6" y="68"/>
                      <a:pt x="6" y="72"/>
                    </a:cubicBezTo>
                    <a:cubicBezTo>
                      <a:pt x="6" y="77"/>
                      <a:pt x="1" y="81"/>
                      <a:pt x="1" y="83"/>
                    </a:cubicBezTo>
                    <a:cubicBezTo>
                      <a:pt x="2" y="86"/>
                      <a:pt x="1" y="92"/>
                      <a:pt x="0" y="94"/>
                    </a:cubicBezTo>
                    <a:cubicBezTo>
                      <a:pt x="0" y="94"/>
                      <a:pt x="0" y="95"/>
                      <a:pt x="0" y="95"/>
                    </a:cubicBezTo>
                    <a:cubicBezTo>
                      <a:pt x="3" y="94"/>
                      <a:pt x="3" y="94"/>
                      <a:pt x="3" y="94"/>
                    </a:cubicBezTo>
                    <a:cubicBezTo>
                      <a:pt x="3" y="94"/>
                      <a:pt x="4" y="92"/>
                      <a:pt x="6" y="9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" name="Freeform 12">
                <a:extLst>
                  <a:ext uri="{FF2B5EF4-FFF2-40B4-BE49-F238E27FC236}">
                    <a16:creationId xmlns:a16="http://schemas.microsoft.com/office/drawing/2014/main" id="{7659C844-2B4B-493B-9DDB-44E814D0FB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9972" y="4240365"/>
                <a:ext cx="213303" cy="189464"/>
              </a:xfrm>
              <a:custGeom>
                <a:avLst/>
                <a:gdLst>
                  <a:gd name="T0" fmla="*/ 71 w 93"/>
                  <a:gd name="T1" fmla="*/ 3 h 82"/>
                  <a:gd name="T2" fmla="*/ 65 w 93"/>
                  <a:gd name="T3" fmla="*/ 0 h 82"/>
                  <a:gd name="T4" fmla="*/ 56 w 93"/>
                  <a:gd name="T5" fmla="*/ 1 h 82"/>
                  <a:gd name="T6" fmla="*/ 54 w 93"/>
                  <a:gd name="T7" fmla="*/ 7 h 82"/>
                  <a:gd name="T8" fmla="*/ 52 w 93"/>
                  <a:gd name="T9" fmla="*/ 11 h 82"/>
                  <a:gd name="T10" fmla="*/ 52 w 93"/>
                  <a:gd name="T11" fmla="*/ 20 h 82"/>
                  <a:gd name="T12" fmla="*/ 50 w 93"/>
                  <a:gd name="T13" fmla="*/ 28 h 82"/>
                  <a:gd name="T14" fmla="*/ 56 w 93"/>
                  <a:gd name="T15" fmla="*/ 34 h 82"/>
                  <a:gd name="T16" fmla="*/ 61 w 93"/>
                  <a:gd name="T17" fmla="*/ 32 h 82"/>
                  <a:gd name="T18" fmla="*/ 62 w 93"/>
                  <a:gd name="T19" fmla="*/ 38 h 82"/>
                  <a:gd name="T20" fmla="*/ 61 w 93"/>
                  <a:gd name="T21" fmla="*/ 41 h 82"/>
                  <a:gd name="T22" fmla="*/ 55 w 93"/>
                  <a:gd name="T23" fmla="*/ 41 h 82"/>
                  <a:gd name="T24" fmla="*/ 52 w 93"/>
                  <a:gd name="T25" fmla="*/ 35 h 82"/>
                  <a:gd name="T26" fmla="*/ 46 w 93"/>
                  <a:gd name="T27" fmla="*/ 33 h 82"/>
                  <a:gd name="T28" fmla="*/ 41 w 93"/>
                  <a:gd name="T29" fmla="*/ 29 h 82"/>
                  <a:gd name="T30" fmla="*/ 39 w 93"/>
                  <a:gd name="T31" fmla="*/ 30 h 82"/>
                  <a:gd name="T32" fmla="*/ 35 w 93"/>
                  <a:gd name="T33" fmla="*/ 31 h 82"/>
                  <a:gd name="T34" fmla="*/ 28 w 93"/>
                  <a:gd name="T35" fmla="*/ 29 h 82"/>
                  <a:gd name="T36" fmla="*/ 26 w 93"/>
                  <a:gd name="T37" fmla="*/ 25 h 82"/>
                  <a:gd name="T38" fmla="*/ 21 w 93"/>
                  <a:gd name="T39" fmla="*/ 25 h 82"/>
                  <a:gd name="T40" fmla="*/ 19 w 93"/>
                  <a:gd name="T41" fmla="*/ 24 h 82"/>
                  <a:gd name="T42" fmla="*/ 16 w 93"/>
                  <a:gd name="T43" fmla="*/ 22 h 82"/>
                  <a:gd name="T44" fmla="*/ 15 w 93"/>
                  <a:gd name="T45" fmla="*/ 38 h 82"/>
                  <a:gd name="T46" fmla="*/ 13 w 93"/>
                  <a:gd name="T47" fmla="*/ 40 h 82"/>
                  <a:gd name="T48" fmla="*/ 1 w 93"/>
                  <a:gd name="T49" fmla="*/ 39 h 82"/>
                  <a:gd name="T50" fmla="*/ 0 w 93"/>
                  <a:gd name="T51" fmla="*/ 66 h 82"/>
                  <a:gd name="T52" fmla="*/ 9 w 93"/>
                  <a:gd name="T53" fmla="*/ 78 h 82"/>
                  <a:gd name="T54" fmla="*/ 24 w 93"/>
                  <a:gd name="T55" fmla="*/ 78 h 82"/>
                  <a:gd name="T56" fmla="*/ 24 w 93"/>
                  <a:gd name="T57" fmla="*/ 80 h 82"/>
                  <a:gd name="T58" fmla="*/ 29 w 93"/>
                  <a:gd name="T59" fmla="*/ 79 h 82"/>
                  <a:gd name="T60" fmla="*/ 39 w 93"/>
                  <a:gd name="T61" fmla="*/ 81 h 82"/>
                  <a:gd name="T62" fmla="*/ 47 w 93"/>
                  <a:gd name="T63" fmla="*/ 72 h 82"/>
                  <a:gd name="T64" fmla="*/ 55 w 93"/>
                  <a:gd name="T65" fmla="*/ 66 h 82"/>
                  <a:gd name="T66" fmla="*/ 59 w 93"/>
                  <a:gd name="T67" fmla="*/ 62 h 82"/>
                  <a:gd name="T68" fmla="*/ 66 w 93"/>
                  <a:gd name="T69" fmla="*/ 62 h 82"/>
                  <a:gd name="T70" fmla="*/ 66 w 93"/>
                  <a:gd name="T71" fmla="*/ 62 h 82"/>
                  <a:gd name="T72" fmla="*/ 65 w 93"/>
                  <a:gd name="T73" fmla="*/ 56 h 82"/>
                  <a:gd name="T74" fmla="*/ 87 w 93"/>
                  <a:gd name="T75" fmla="*/ 48 h 82"/>
                  <a:gd name="T76" fmla="*/ 86 w 93"/>
                  <a:gd name="T77" fmla="*/ 44 h 82"/>
                  <a:gd name="T78" fmla="*/ 87 w 93"/>
                  <a:gd name="T79" fmla="*/ 36 h 82"/>
                  <a:gd name="T80" fmla="*/ 90 w 93"/>
                  <a:gd name="T81" fmla="*/ 34 h 82"/>
                  <a:gd name="T82" fmla="*/ 90 w 93"/>
                  <a:gd name="T83" fmla="*/ 21 h 82"/>
                  <a:gd name="T84" fmla="*/ 93 w 93"/>
                  <a:gd name="T85" fmla="*/ 19 h 82"/>
                  <a:gd name="T86" fmla="*/ 89 w 93"/>
                  <a:gd name="T87" fmla="*/ 11 h 82"/>
                  <a:gd name="T88" fmla="*/ 79 w 93"/>
                  <a:gd name="T89" fmla="*/ 6 h 82"/>
                  <a:gd name="T90" fmla="*/ 71 w 93"/>
                  <a:gd name="T91" fmla="*/ 3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3" h="82">
                    <a:moveTo>
                      <a:pt x="71" y="3"/>
                    </a:moveTo>
                    <a:cubicBezTo>
                      <a:pt x="70" y="3"/>
                      <a:pt x="68" y="2"/>
                      <a:pt x="65" y="0"/>
                    </a:cubicBezTo>
                    <a:cubicBezTo>
                      <a:pt x="64" y="2"/>
                      <a:pt x="58" y="1"/>
                      <a:pt x="56" y="1"/>
                    </a:cubicBezTo>
                    <a:cubicBezTo>
                      <a:pt x="53" y="1"/>
                      <a:pt x="55" y="5"/>
                      <a:pt x="54" y="7"/>
                    </a:cubicBezTo>
                    <a:cubicBezTo>
                      <a:pt x="52" y="8"/>
                      <a:pt x="51" y="10"/>
                      <a:pt x="52" y="11"/>
                    </a:cubicBezTo>
                    <a:cubicBezTo>
                      <a:pt x="54" y="12"/>
                      <a:pt x="52" y="18"/>
                      <a:pt x="52" y="20"/>
                    </a:cubicBezTo>
                    <a:cubicBezTo>
                      <a:pt x="52" y="22"/>
                      <a:pt x="49" y="27"/>
                      <a:pt x="50" y="28"/>
                    </a:cubicBezTo>
                    <a:cubicBezTo>
                      <a:pt x="51" y="28"/>
                      <a:pt x="53" y="33"/>
                      <a:pt x="56" y="34"/>
                    </a:cubicBezTo>
                    <a:cubicBezTo>
                      <a:pt x="58" y="35"/>
                      <a:pt x="60" y="32"/>
                      <a:pt x="61" y="32"/>
                    </a:cubicBezTo>
                    <a:cubicBezTo>
                      <a:pt x="62" y="32"/>
                      <a:pt x="62" y="35"/>
                      <a:pt x="62" y="38"/>
                    </a:cubicBezTo>
                    <a:cubicBezTo>
                      <a:pt x="62" y="40"/>
                      <a:pt x="61" y="41"/>
                      <a:pt x="61" y="41"/>
                    </a:cubicBezTo>
                    <a:cubicBezTo>
                      <a:pt x="61" y="41"/>
                      <a:pt x="57" y="43"/>
                      <a:pt x="55" y="41"/>
                    </a:cubicBezTo>
                    <a:cubicBezTo>
                      <a:pt x="53" y="40"/>
                      <a:pt x="52" y="36"/>
                      <a:pt x="52" y="35"/>
                    </a:cubicBezTo>
                    <a:cubicBezTo>
                      <a:pt x="52" y="33"/>
                      <a:pt x="47" y="33"/>
                      <a:pt x="46" y="33"/>
                    </a:cubicBezTo>
                    <a:cubicBezTo>
                      <a:pt x="44" y="33"/>
                      <a:pt x="42" y="30"/>
                      <a:pt x="41" y="29"/>
                    </a:cubicBezTo>
                    <a:cubicBezTo>
                      <a:pt x="41" y="27"/>
                      <a:pt x="39" y="29"/>
                      <a:pt x="39" y="30"/>
                    </a:cubicBezTo>
                    <a:cubicBezTo>
                      <a:pt x="39" y="31"/>
                      <a:pt x="37" y="31"/>
                      <a:pt x="35" y="31"/>
                    </a:cubicBezTo>
                    <a:cubicBezTo>
                      <a:pt x="33" y="31"/>
                      <a:pt x="30" y="28"/>
                      <a:pt x="28" y="29"/>
                    </a:cubicBezTo>
                    <a:cubicBezTo>
                      <a:pt x="27" y="30"/>
                      <a:pt x="25" y="26"/>
                      <a:pt x="26" y="25"/>
                    </a:cubicBezTo>
                    <a:cubicBezTo>
                      <a:pt x="26" y="24"/>
                      <a:pt x="22" y="25"/>
                      <a:pt x="21" y="25"/>
                    </a:cubicBezTo>
                    <a:cubicBezTo>
                      <a:pt x="19" y="26"/>
                      <a:pt x="19" y="24"/>
                      <a:pt x="19" y="24"/>
                    </a:cubicBezTo>
                    <a:cubicBezTo>
                      <a:pt x="19" y="24"/>
                      <a:pt x="18" y="22"/>
                      <a:pt x="16" y="22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9" y="78"/>
                      <a:pt x="9" y="78"/>
                      <a:pt x="9" y="78"/>
                    </a:cubicBezTo>
                    <a:cubicBezTo>
                      <a:pt x="14" y="77"/>
                      <a:pt x="24" y="76"/>
                      <a:pt x="24" y="78"/>
                    </a:cubicBezTo>
                    <a:cubicBezTo>
                      <a:pt x="24" y="78"/>
                      <a:pt x="24" y="79"/>
                      <a:pt x="24" y="80"/>
                    </a:cubicBezTo>
                    <a:cubicBezTo>
                      <a:pt x="26" y="79"/>
                      <a:pt x="28" y="79"/>
                      <a:pt x="29" y="79"/>
                    </a:cubicBezTo>
                    <a:cubicBezTo>
                      <a:pt x="30" y="79"/>
                      <a:pt x="37" y="82"/>
                      <a:pt x="39" y="81"/>
                    </a:cubicBezTo>
                    <a:cubicBezTo>
                      <a:pt x="41" y="80"/>
                      <a:pt x="44" y="73"/>
                      <a:pt x="47" y="72"/>
                    </a:cubicBezTo>
                    <a:cubicBezTo>
                      <a:pt x="50" y="71"/>
                      <a:pt x="55" y="67"/>
                      <a:pt x="55" y="66"/>
                    </a:cubicBezTo>
                    <a:cubicBezTo>
                      <a:pt x="55" y="64"/>
                      <a:pt x="55" y="63"/>
                      <a:pt x="59" y="62"/>
                    </a:cubicBezTo>
                    <a:cubicBezTo>
                      <a:pt x="66" y="62"/>
                      <a:pt x="66" y="62"/>
                      <a:pt x="66" y="62"/>
                    </a:cubicBezTo>
                    <a:cubicBezTo>
                      <a:pt x="66" y="62"/>
                      <a:pt x="66" y="62"/>
                      <a:pt x="66" y="62"/>
                    </a:cubicBezTo>
                    <a:cubicBezTo>
                      <a:pt x="65" y="56"/>
                      <a:pt x="65" y="56"/>
                      <a:pt x="65" y="56"/>
                    </a:cubicBezTo>
                    <a:cubicBezTo>
                      <a:pt x="65" y="56"/>
                      <a:pt x="86" y="48"/>
                      <a:pt x="87" y="48"/>
                    </a:cubicBezTo>
                    <a:cubicBezTo>
                      <a:pt x="86" y="46"/>
                      <a:pt x="85" y="44"/>
                      <a:pt x="86" y="44"/>
                    </a:cubicBezTo>
                    <a:cubicBezTo>
                      <a:pt x="86" y="44"/>
                      <a:pt x="87" y="38"/>
                      <a:pt x="87" y="36"/>
                    </a:cubicBezTo>
                    <a:cubicBezTo>
                      <a:pt x="87" y="35"/>
                      <a:pt x="92" y="36"/>
                      <a:pt x="90" y="34"/>
                    </a:cubicBezTo>
                    <a:cubicBezTo>
                      <a:pt x="88" y="33"/>
                      <a:pt x="89" y="23"/>
                      <a:pt x="90" y="21"/>
                    </a:cubicBezTo>
                    <a:cubicBezTo>
                      <a:pt x="91" y="19"/>
                      <a:pt x="93" y="21"/>
                      <a:pt x="93" y="19"/>
                    </a:cubicBezTo>
                    <a:cubicBezTo>
                      <a:pt x="93" y="18"/>
                      <a:pt x="90" y="12"/>
                      <a:pt x="89" y="11"/>
                    </a:cubicBezTo>
                    <a:cubicBezTo>
                      <a:pt x="88" y="10"/>
                      <a:pt x="81" y="7"/>
                      <a:pt x="79" y="6"/>
                    </a:cubicBezTo>
                    <a:cubicBezTo>
                      <a:pt x="77" y="6"/>
                      <a:pt x="73" y="3"/>
                      <a:pt x="71" y="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577B53AB-03D5-428B-AA5F-6F325784FD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6699" y="4107364"/>
                <a:ext cx="36387" cy="32623"/>
              </a:xfrm>
              <a:custGeom>
                <a:avLst/>
                <a:gdLst>
                  <a:gd name="T0" fmla="*/ 13 w 16"/>
                  <a:gd name="T1" fmla="*/ 0 h 14"/>
                  <a:gd name="T2" fmla="*/ 8 w 16"/>
                  <a:gd name="T3" fmla="*/ 2 h 14"/>
                  <a:gd name="T4" fmla="*/ 4 w 16"/>
                  <a:gd name="T5" fmla="*/ 2 h 14"/>
                  <a:gd name="T6" fmla="*/ 3 w 16"/>
                  <a:gd name="T7" fmla="*/ 3 h 14"/>
                  <a:gd name="T8" fmla="*/ 2 w 16"/>
                  <a:gd name="T9" fmla="*/ 8 h 14"/>
                  <a:gd name="T10" fmla="*/ 0 w 16"/>
                  <a:gd name="T11" fmla="*/ 11 h 14"/>
                  <a:gd name="T12" fmla="*/ 2 w 16"/>
                  <a:gd name="T13" fmla="*/ 13 h 14"/>
                  <a:gd name="T14" fmla="*/ 4 w 16"/>
                  <a:gd name="T15" fmla="*/ 13 h 14"/>
                  <a:gd name="T16" fmla="*/ 8 w 16"/>
                  <a:gd name="T17" fmla="*/ 11 h 14"/>
                  <a:gd name="T18" fmla="*/ 15 w 16"/>
                  <a:gd name="T19" fmla="*/ 9 h 14"/>
                  <a:gd name="T20" fmla="*/ 14 w 16"/>
                  <a:gd name="T21" fmla="*/ 4 h 14"/>
                  <a:gd name="T22" fmla="*/ 13 w 16"/>
                  <a:gd name="T2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14">
                    <a:moveTo>
                      <a:pt x="13" y="0"/>
                    </a:moveTo>
                    <a:cubicBezTo>
                      <a:pt x="11" y="1"/>
                      <a:pt x="9" y="1"/>
                      <a:pt x="8" y="2"/>
                    </a:cubicBezTo>
                    <a:cubicBezTo>
                      <a:pt x="7" y="2"/>
                      <a:pt x="7" y="3"/>
                      <a:pt x="4" y="2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1" y="4"/>
                      <a:pt x="2" y="8"/>
                      <a:pt x="2" y="8"/>
                    </a:cubicBezTo>
                    <a:cubicBezTo>
                      <a:pt x="2" y="8"/>
                      <a:pt x="0" y="8"/>
                      <a:pt x="0" y="11"/>
                    </a:cubicBezTo>
                    <a:cubicBezTo>
                      <a:pt x="0" y="12"/>
                      <a:pt x="1" y="13"/>
                      <a:pt x="2" y="13"/>
                    </a:cubicBezTo>
                    <a:cubicBezTo>
                      <a:pt x="3" y="13"/>
                      <a:pt x="4" y="13"/>
                      <a:pt x="4" y="13"/>
                    </a:cubicBezTo>
                    <a:cubicBezTo>
                      <a:pt x="9" y="14"/>
                      <a:pt x="8" y="11"/>
                      <a:pt x="8" y="11"/>
                    </a:cubicBezTo>
                    <a:cubicBezTo>
                      <a:pt x="8" y="11"/>
                      <a:pt x="15" y="11"/>
                      <a:pt x="15" y="9"/>
                    </a:cubicBezTo>
                    <a:cubicBezTo>
                      <a:pt x="16" y="7"/>
                      <a:pt x="14" y="4"/>
                      <a:pt x="14" y="4"/>
                    </a:cubicBezTo>
                    <a:lnTo>
                      <a:pt x="13" y="0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" name="Freeform 14">
                <a:extLst>
                  <a:ext uri="{FF2B5EF4-FFF2-40B4-BE49-F238E27FC236}">
                    <a16:creationId xmlns:a16="http://schemas.microsoft.com/office/drawing/2014/main" id="{BB187177-D570-4725-95B0-C03CD418B7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0041" y="3857674"/>
                <a:ext cx="190718" cy="258473"/>
              </a:xfrm>
              <a:custGeom>
                <a:avLst/>
                <a:gdLst>
                  <a:gd name="T0" fmla="*/ 19 w 83"/>
                  <a:gd name="T1" fmla="*/ 21 h 112"/>
                  <a:gd name="T2" fmla="*/ 25 w 83"/>
                  <a:gd name="T3" fmla="*/ 26 h 112"/>
                  <a:gd name="T4" fmla="*/ 41 w 83"/>
                  <a:gd name="T5" fmla="*/ 32 h 112"/>
                  <a:gd name="T6" fmla="*/ 52 w 83"/>
                  <a:gd name="T7" fmla="*/ 34 h 112"/>
                  <a:gd name="T8" fmla="*/ 55 w 83"/>
                  <a:gd name="T9" fmla="*/ 36 h 112"/>
                  <a:gd name="T10" fmla="*/ 33 w 83"/>
                  <a:gd name="T11" fmla="*/ 58 h 112"/>
                  <a:gd name="T12" fmla="*/ 24 w 83"/>
                  <a:gd name="T13" fmla="*/ 59 h 112"/>
                  <a:gd name="T14" fmla="*/ 14 w 83"/>
                  <a:gd name="T15" fmla="*/ 65 h 112"/>
                  <a:gd name="T16" fmla="*/ 7 w 83"/>
                  <a:gd name="T17" fmla="*/ 66 h 112"/>
                  <a:gd name="T18" fmla="*/ 4 w 83"/>
                  <a:gd name="T19" fmla="*/ 71 h 112"/>
                  <a:gd name="T20" fmla="*/ 0 w 83"/>
                  <a:gd name="T21" fmla="*/ 77 h 112"/>
                  <a:gd name="T22" fmla="*/ 0 w 83"/>
                  <a:gd name="T23" fmla="*/ 106 h 112"/>
                  <a:gd name="T24" fmla="*/ 4 w 83"/>
                  <a:gd name="T25" fmla="*/ 112 h 112"/>
                  <a:gd name="T26" fmla="*/ 22 w 83"/>
                  <a:gd name="T27" fmla="*/ 93 h 112"/>
                  <a:gd name="T28" fmla="*/ 36 w 83"/>
                  <a:gd name="T29" fmla="*/ 83 h 112"/>
                  <a:gd name="T30" fmla="*/ 56 w 83"/>
                  <a:gd name="T31" fmla="*/ 63 h 112"/>
                  <a:gd name="T32" fmla="*/ 65 w 83"/>
                  <a:gd name="T33" fmla="*/ 48 h 112"/>
                  <a:gd name="T34" fmla="*/ 73 w 83"/>
                  <a:gd name="T35" fmla="*/ 36 h 112"/>
                  <a:gd name="T36" fmla="*/ 80 w 83"/>
                  <a:gd name="T37" fmla="*/ 20 h 112"/>
                  <a:gd name="T38" fmla="*/ 83 w 83"/>
                  <a:gd name="T39" fmla="*/ 6 h 112"/>
                  <a:gd name="T40" fmla="*/ 78 w 83"/>
                  <a:gd name="T41" fmla="*/ 3 h 112"/>
                  <a:gd name="T42" fmla="*/ 60 w 83"/>
                  <a:gd name="T43" fmla="*/ 8 h 112"/>
                  <a:gd name="T44" fmla="*/ 47 w 83"/>
                  <a:gd name="T45" fmla="*/ 11 h 112"/>
                  <a:gd name="T46" fmla="*/ 36 w 83"/>
                  <a:gd name="T47" fmla="*/ 13 h 112"/>
                  <a:gd name="T48" fmla="*/ 23 w 83"/>
                  <a:gd name="T49" fmla="*/ 12 h 112"/>
                  <a:gd name="T50" fmla="*/ 19 w 83"/>
                  <a:gd name="T51" fmla="*/ 7 h 112"/>
                  <a:gd name="T52" fmla="*/ 14 w 83"/>
                  <a:gd name="T53" fmla="*/ 14 h 112"/>
                  <a:gd name="T54" fmla="*/ 19 w 83"/>
                  <a:gd name="T55" fmla="*/ 2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3" h="112">
                    <a:moveTo>
                      <a:pt x="19" y="21"/>
                    </a:moveTo>
                    <a:cubicBezTo>
                      <a:pt x="21" y="22"/>
                      <a:pt x="23" y="26"/>
                      <a:pt x="25" y="26"/>
                    </a:cubicBezTo>
                    <a:cubicBezTo>
                      <a:pt x="26" y="27"/>
                      <a:pt x="35" y="30"/>
                      <a:pt x="41" y="32"/>
                    </a:cubicBezTo>
                    <a:cubicBezTo>
                      <a:pt x="47" y="34"/>
                      <a:pt x="50" y="34"/>
                      <a:pt x="52" y="34"/>
                    </a:cubicBezTo>
                    <a:cubicBezTo>
                      <a:pt x="54" y="34"/>
                      <a:pt x="56" y="35"/>
                      <a:pt x="55" y="36"/>
                    </a:cubicBezTo>
                    <a:cubicBezTo>
                      <a:pt x="53" y="37"/>
                      <a:pt x="36" y="55"/>
                      <a:pt x="33" y="58"/>
                    </a:cubicBezTo>
                    <a:cubicBezTo>
                      <a:pt x="31" y="60"/>
                      <a:pt x="30" y="59"/>
                      <a:pt x="24" y="59"/>
                    </a:cubicBezTo>
                    <a:cubicBezTo>
                      <a:pt x="19" y="59"/>
                      <a:pt x="15" y="65"/>
                      <a:pt x="14" y="65"/>
                    </a:cubicBezTo>
                    <a:cubicBezTo>
                      <a:pt x="13" y="65"/>
                      <a:pt x="10" y="65"/>
                      <a:pt x="7" y="66"/>
                    </a:cubicBezTo>
                    <a:cubicBezTo>
                      <a:pt x="4" y="71"/>
                      <a:pt x="4" y="71"/>
                      <a:pt x="4" y="71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4" y="112"/>
                      <a:pt x="4" y="112"/>
                      <a:pt x="4" y="112"/>
                    </a:cubicBezTo>
                    <a:cubicBezTo>
                      <a:pt x="7" y="108"/>
                      <a:pt x="16" y="100"/>
                      <a:pt x="22" y="93"/>
                    </a:cubicBezTo>
                    <a:cubicBezTo>
                      <a:pt x="29" y="86"/>
                      <a:pt x="32" y="85"/>
                      <a:pt x="36" y="83"/>
                    </a:cubicBezTo>
                    <a:cubicBezTo>
                      <a:pt x="40" y="81"/>
                      <a:pt x="50" y="71"/>
                      <a:pt x="56" y="63"/>
                    </a:cubicBezTo>
                    <a:cubicBezTo>
                      <a:pt x="60" y="58"/>
                      <a:pt x="65" y="52"/>
                      <a:pt x="65" y="48"/>
                    </a:cubicBezTo>
                    <a:cubicBezTo>
                      <a:pt x="66" y="44"/>
                      <a:pt x="70" y="39"/>
                      <a:pt x="73" y="36"/>
                    </a:cubicBezTo>
                    <a:cubicBezTo>
                      <a:pt x="75" y="32"/>
                      <a:pt x="80" y="23"/>
                      <a:pt x="80" y="20"/>
                    </a:cubicBezTo>
                    <a:cubicBezTo>
                      <a:pt x="80" y="17"/>
                      <a:pt x="83" y="11"/>
                      <a:pt x="83" y="6"/>
                    </a:cubicBezTo>
                    <a:cubicBezTo>
                      <a:pt x="83" y="1"/>
                      <a:pt x="79" y="0"/>
                      <a:pt x="78" y="3"/>
                    </a:cubicBezTo>
                    <a:cubicBezTo>
                      <a:pt x="76" y="6"/>
                      <a:pt x="66" y="8"/>
                      <a:pt x="60" y="8"/>
                    </a:cubicBezTo>
                    <a:cubicBezTo>
                      <a:pt x="53" y="8"/>
                      <a:pt x="49" y="9"/>
                      <a:pt x="47" y="11"/>
                    </a:cubicBezTo>
                    <a:cubicBezTo>
                      <a:pt x="44" y="13"/>
                      <a:pt x="38" y="10"/>
                      <a:pt x="36" y="13"/>
                    </a:cubicBezTo>
                    <a:cubicBezTo>
                      <a:pt x="34" y="15"/>
                      <a:pt x="26" y="17"/>
                      <a:pt x="23" y="12"/>
                    </a:cubicBezTo>
                    <a:cubicBezTo>
                      <a:pt x="22" y="9"/>
                      <a:pt x="20" y="8"/>
                      <a:pt x="19" y="7"/>
                    </a:cubicBezTo>
                    <a:cubicBezTo>
                      <a:pt x="17" y="9"/>
                      <a:pt x="14" y="13"/>
                      <a:pt x="14" y="14"/>
                    </a:cubicBezTo>
                    <a:cubicBezTo>
                      <a:pt x="15" y="16"/>
                      <a:pt x="18" y="21"/>
                      <a:pt x="19" y="2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" name="Freeform 15">
                <a:extLst>
                  <a:ext uri="{FF2B5EF4-FFF2-40B4-BE49-F238E27FC236}">
                    <a16:creationId xmlns:a16="http://schemas.microsoft.com/office/drawing/2014/main" id="{C46FE2F9-204A-4EAD-93CF-7644049972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8807" y="3385897"/>
                <a:ext cx="223341" cy="179426"/>
              </a:xfrm>
              <a:custGeom>
                <a:avLst/>
                <a:gdLst>
                  <a:gd name="T0" fmla="*/ 36 w 97"/>
                  <a:gd name="T1" fmla="*/ 78 h 78"/>
                  <a:gd name="T2" fmla="*/ 36 w 97"/>
                  <a:gd name="T3" fmla="*/ 67 h 78"/>
                  <a:gd name="T4" fmla="*/ 49 w 97"/>
                  <a:gd name="T5" fmla="*/ 58 h 78"/>
                  <a:gd name="T6" fmla="*/ 54 w 97"/>
                  <a:gd name="T7" fmla="*/ 57 h 78"/>
                  <a:gd name="T8" fmla="*/ 61 w 97"/>
                  <a:gd name="T9" fmla="*/ 55 h 78"/>
                  <a:gd name="T10" fmla="*/ 65 w 97"/>
                  <a:gd name="T11" fmla="*/ 50 h 78"/>
                  <a:gd name="T12" fmla="*/ 71 w 97"/>
                  <a:gd name="T13" fmla="*/ 48 h 78"/>
                  <a:gd name="T14" fmla="*/ 75 w 97"/>
                  <a:gd name="T15" fmla="*/ 46 h 78"/>
                  <a:gd name="T16" fmla="*/ 76 w 97"/>
                  <a:gd name="T17" fmla="*/ 41 h 78"/>
                  <a:gd name="T18" fmla="*/ 78 w 97"/>
                  <a:gd name="T19" fmla="*/ 39 h 78"/>
                  <a:gd name="T20" fmla="*/ 83 w 97"/>
                  <a:gd name="T21" fmla="*/ 36 h 78"/>
                  <a:gd name="T22" fmla="*/ 95 w 97"/>
                  <a:gd name="T23" fmla="*/ 35 h 78"/>
                  <a:gd name="T24" fmla="*/ 97 w 97"/>
                  <a:gd name="T25" fmla="*/ 32 h 78"/>
                  <a:gd name="T26" fmla="*/ 94 w 97"/>
                  <a:gd name="T27" fmla="*/ 27 h 78"/>
                  <a:gd name="T28" fmla="*/ 93 w 97"/>
                  <a:gd name="T29" fmla="*/ 19 h 78"/>
                  <a:gd name="T30" fmla="*/ 91 w 97"/>
                  <a:gd name="T31" fmla="*/ 11 h 78"/>
                  <a:gd name="T32" fmla="*/ 89 w 97"/>
                  <a:gd name="T33" fmla="*/ 9 h 78"/>
                  <a:gd name="T34" fmla="*/ 80 w 97"/>
                  <a:gd name="T35" fmla="*/ 6 h 78"/>
                  <a:gd name="T36" fmla="*/ 66 w 97"/>
                  <a:gd name="T37" fmla="*/ 5 h 78"/>
                  <a:gd name="T38" fmla="*/ 59 w 97"/>
                  <a:gd name="T39" fmla="*/ 2 h 78"/>
                  <a:gd name="T40" fmla="*/ 50 w 97"/>
                  <a:gd name="T41" fmla="*/ 18 h 78"/>
                  <a:gd name="T42" fmla="*/ 38 w 97"/>
                  <a:gd name="T43" fmla="*/ 24 h 78"/>
                  <a:gd name="T44" fmla="*/ 32 w 97"/>
                  <a:gd name="T45" fmla="*/ 31 h 78"/>
                  <a:gd name="T46" fmla="*/ 27 w 97"/>
                  <a:gd name="T47" fmla="*/ 38 h 78"/>
                  <a:gd name="T48" fmla="*/ 27 w 97"/>
                  <a:gd name="T49" fmla="*/ 51 h 78"/>
                  <a:gd name="T50" fmla="*/ 18 w 97"/>
                  <a:gd name="T51" fmla="*/ 64 h 78"/>
                  <a:gd name="T52" fmla="*/ 6 w 97"/>
                  <a:gd name="T53" fmla="*/ 72 h 78"/>
                  <a:gd name="T54" fmla="*/ 0 w 97"/>
                  <a:gd name="T55" fmla="*/ 75 h 78"/>
                  <a:gd name="T56" fmla="*/ 30 w 97"/>
                  <a:gd name="T57" fmla="*/ 75 h 78"/>
                  <a:gd name="T58" fmla="*/ 36 w 97"/>
                  <a:gd name="T59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97" h="78">
                    <a:moveTo>
                      <a:pt x="36" y="78"/>
                    </a:moveTo>
                    <a:cubicBezTo>
                      <a:pt x="36" y="72"/>
                      <a:pt x="36" y="67"/>
                      <a:pt x="36" y="67"/>
                    </a:cubicBezTo>
                    <a:cubicBezTo>
                      <a:pt x="36" y="66"/>
                      <a:pt x="47" y="59"/>
                      <a:pt x="49" y="58"/>
                    </a:cubicBezTo>
                    <a:cubicBezTo>
                      <a:pt x="50" y="57"/>
                      <a:pt x="54" y="59"/>
                      <a:pt x="54" y="57"/>
                    </a:cubicBezTo>
                    <a:cubicBezTo>
                      <a:pt x="54" y="55"/>
                      <a:pt x="58" y="56"/>
                      <a:pt x="61" y="55"/>
                    </a:cubicBezTo>
                    <a:cubicBezTo>
                      <a:pt x="63" y="55"/>
                      <a:pt x="65" y="53"/>
                      <a:pt x="65" y="50"/>
                    </a:cubicBezTo>
                    <a:cubicBezTo>
                      <a:pt x="65" y="48"/>
                      <a:pt x="69" y="49"/>
                      <a:pt x="71" y="48"/>
                    </a:cubicBezTo>
                    <a:cubicBezTo>
                      <a:pt x="73" y="48"/>
                      <a:pt x="73" y="46"/>
                      <a:pt x="75" y="46"/>
                    </a:cubicBezTo>
                    <a:cubicBezTo>
                      <a:pt x="76" y="46"/>
                      <a:pt x="76" y="44"/>
                      <a:pt x="76" y="41"/>
                    </a:cubicBezTo>
                    <a:cubicBezTo>
                      <a:pt x="76" y="38"/>
                      <a:pt x="76" y="39"/>
                      <a:pt x="78" y="39"/>
                    </a:cubicBezTo>
                    <a:cubicBezTo>
                      <a:pt x="81" y="39"/>
                      <a:pt x="83" y="38"/>
                      <a:pt x="83" y="36"/>
                    </a:cubicBezTo>
                    <a:cubicBezTo>
                      <a:pt x="83" y="34"/>
                      <a:pt x="93" y="35"/>
                      <a:pt x="95" y="35"/>
                    </a:cubicBezTo>
                    <a:cubicBezTo>
                      <a:pt x="97" y="35"/>
                      <a:pt x="97" y="34"/>
                      <a:pt x="97" y="32"/>
                    </a:cubicBezTo>
                    <a:cubicBezTo>
                      <a:pt x="97" y="31"/>
                      <a:pt x="95" y="27"/>
                      <a:pt x="94" y="27"/>
                    </a:cubicBezTo>
                    <a:cubicBezTo>
                      <a:pt x="92" y="27"/>
                      <a:pt x="93" y="23"/>
                      <a:pt x="93" y="19"/>
                    </a:cubicBezTo>
                    <a:cubicBezTo>
                      <a:pt x="93" y="16"/>
                      <a:pt x="93" y="13"/>
                      <a:pt x="91" y="11"/>
                    </a:cubicBezTo>
                    <a:cubicBezTo>
                      <a:pt x="90" y="11"/>
                      <a:pt x="90" y="10"/>
                      <a:pt x="89" y="9"/>
                    </a:cubicBezTo>
                    <a:cubicBezTo>
                      <a:pt x="87" y="9"/>
                      <a:pt x="83" y="6"/>
                      <a:pt x="80" y="6"/>
                    </a:cubicBezTo>
                    <a:cubicBezTo>
                      <a:pt x="76" y="6"/>
                      <a:pt x="69" y="8"/>
                      <a:pt x="66" y="5"/>
                    </a:cubicBezTo>
                    <a:cubicBezTo>
                      <a:pt x="63" y="2"/>
                      <a:pt x="61" y="0"/>
                      <a:pt x="59" y="2"/>
                    </a:cubicBezTo>
                    <a:cubicBezTo>
                      <a:pt x="57" y="3"/>
                      <a:pt x="53" y="14"/>
                      <a:pt x="50" y="18"/>
                    </a:cubicBezTo>
                    <a:cubicBezTo>
                      <a:pt x="48" y="21"/>
                      <a:pt x="41" y="24"/>
                      <a:pt x="38" y="24"/>
                    </a:cubicBezTo>
                    <a:cubicBezTo>
                      <a:pt x="35" y="24"/>
                      <a:pt x="34" y="29"/>
                      <a:pt x="32" y="31"/>
                    </a:cubicBezTo>
                    <a:cubicBezTo>
                      <a:pt x="29" y="33"/>
                      <a:pt x="30" y="36"/>
                      <a:pt x="27" y="38"/>
                    </a:cubicBezTo>
                    <a:cubicBezTo>
                      <a:pt x="24" y="41"/>
                      <a:pt x="26" y="48"/>
                      <a:pt x="27" y="51"/>
                    </a:cubicBezTo>
                    <a:cubicBezTo>
                      <a:pt x="29" y="53"/>
                      <a:pt x="22" y="61"/>
                      <a:pt x="18" y="64"/>
                    </a:cubicBezTo>
                    <a:cubicBezTo>
                      <a:pt x="14" y="66"/>
                      <a:pt x="12" y="71"/>
                      <a:pt x="6" y="72"/>
                    </a:cubicBezTo>
                    <a:cubicBezTo>
                      <a:pt x="4" y="72"/>
                      <a:pt x="2" y="73"/>
                      <a:pt x="0" y="75"/>
                    </a:cubicBezTo>
                    <a:cubicBezTo>
                      <a:pt x="10" y="75"/>
                      <a:pt x="25" y="75"/>
                      <a:pt x="30" y="75"/>
                    </a:cubicBezTo>
                    <a:cubicBezTo>
                      <a:pt x="36" y="75"/>
                      <a:pt x="35" y="76"/>
                      <a:pt x="36" y="78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" name="Freeform 16">
                <a:extLst>
                  <a:ext uri="{FF2B5EF4-FFF2-40B4-BE49-F238E27FC236}">
                    <a16:creationId xmlns:a16="http://schemas.microsoft.com/office/drawing/2014/main" id="{171510E4-4E06-4525-9389-A21D804BC7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8989" y="3355784"/>
                <a:ext cx="80302" cy="149312"/>
              </a:xfrm>
              <a:custGeom>
                <a:avLst/>
                <a:gdLst>
                  <a:gd name="T0" fmla="*/ 10 w 35"/>
                  <a:gd name="T1" fmla="*/ 16 h 65"/>
                  <a:gd name="T2" fmla="*/ 7 w 35"/>
                  <a:gd name="T3" fmla="*/ 25 h 65"/>
                  <a:gd name="T4" fmla="*/ 2 w 35"/>
                  <a:gd name="T5" fmla="*/ 30 h 65"/>
                  <a:gd name="T6" fmla="*/ 5 w 35"/>
                  <a:gd name="T7" fmla="*/ 39 h 65"/>
                  <a:gd name="T8" fmla="*/ 9 w 35"/>
                  <a:gd name="T9" fmla="*/ 44 h 65"/>
                  <a:gd name="T10" fmla="*/ 15 w 35"/>
                  <a:gd name="T11" fmla="*/ 49 h 65"/>
                  <a:gd name="T12" fmla="*/ 19 w 35"/>
                  <a:gd name="T13" fmla="*/ 63 h 65"/>
                  <a:gd name="T14" fmla="*/ 19 w 35"/>
                  <a:gd name="T15" fmla="*/ 65 h 65"/>
                  <a:gd name="T16" fmla="*/ 23 w 35"/>
                  <a:gd name="T17" fmla="*/ 62 h 65"/>
                  <a:gd name="T18" fmla="*/ 24 w 35"/>
                  <a:gd name="T19" fmla="*/ 56 h 65"/>
                  <a:gd name="T20" fmla="*/ 25 w 35"/>
                  <a:gd name="T21" fmla="*/ 52 h 65"/>
                  <a:gd name="T22" fmla="*/ 31 w 35"/>
                  <a:gd name="T23" fmla="*/ 46 h 65"/>
                  <a:gd name="T24" fmla="*/ 34 w 35"/>
                  <a:gd name="T25" fmla="*/ 44 h 65"/>
                  <a:gd name="T26" fmla="*/ 35 w 35"/>
                  <a:gd name="T27" fmla="*/ 39 h 65"/>
                  <a:gd name="T28" fmla="*/ 32 w 35"/>
                  <a:gd name="T29" fmla="*/ 36 h 65"/>
                  <a:gd name="T30" fmla="*/ 28 w 35"/>
                  <a:gd name="T31" fmla="*/ 33 h 65"/>
                  <a:gd name="T32" fmla="*/ 22 w 35"/>
                  <a:gd name="T33" fmla="*/ 31 h 65"/>
                  <a:gd name="T34" fmla="*/ 28 w 35"/>
                  <a:gd name="T35" fmla="*/ 25 h 65"/>
                  <a:gd name="T36" fmla="*/ 29 w 35"/>
                  <a:gd name="T37" fmla="*/ 14 h 65"/>
                  <a:gd name="T38" fmla="*/ 30 w 35"/>
                  <a:gd name="T39" fmla="*/ 7 h 65"/>
                  <a:gd name="T40" fmla="*/ 29 w 35"/>
                  <a:gd name="T41" fmla="*/ 4 h 65"/>
                  <a:gd name="T42" fmla="*/ 25 w 35"/>
                  <a:gd name="T43" fmla="*/ 3 h 65"/>
                  <a:gd name="T44" fmla="*/ 14 w 35"/>
                  <a:gd name="T45" fmla="*/ 2 h 65"/>
                  <a:gd name="T46" fmla="*/ 10 w 35"/>
                  <a:gd name="T47" fmla="*/ 4 h 65"/>
                  <a:gd name="T48" fmla="*/ 10 w 35"/>
                  <a:gd name="T49" fmla="*/ 16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65">
                    <a:moveTo>
                      <a:pt x="10" y="16"/>
                    </a:moveTo>
                    <a:cubicBezTo>
                      <a:pt x="12" y="19"/>
                      <a:pt x="9" y="24"/>
                      <a:pt x="7" y="25"/>
                    </a:cubicBezTo>
                    <a:cubicBezTo>
                      <a:pt x="5" y="26"/>
                      <a:pt x="4" y="30"/>
                      <a:pt x="2" y="30"/>
                    </a:cubicBezTo>
                    <a:cubicBezTo>
                      <a:pt x="0" y="30"/>
                      <a:pt x="2" y="37"/>
                      <a:pt x="5" y="39"/>
                    </a:cubicBezTo>
                    <a:cubicBezTo>
                      <a:pt x="9" y="40"/>
                      <a:pt x="9" y="42"/>
                      <a:pt x="9" y="44"/>
                    </a:cubicBezTo>
                    <a:cubicBezTo>
                      <a:pt x="9" y="45"/>
                      <a:pt x="13" y="47"/>
                      <a:pt x="15" y="49"/>
                    </a:cubicBezTo>
                    <a:cubicBezTo>
                      <a:pt x="16" y="50"/>
                      <a:pt x="19" y="59"/>
                      <a:pt x="19" y="63"/>
                    </a:cubicBezTo>
                    <a:cubicBezTo>
                      <a:pt x="19" y="64"/>
                      <a:pt x="19" y="64"/>
                      <a:pt x="19" y="65"/>
                    </a:cubicBezTo>
                    <a:cubicBezTo>
                      <a:pt x="21" y="64"/>
                      <a:pt x="22" y="63"/>
                      <a:pt x="23" y="62"/>
                    </a:cubicBezTo>
                    <a:cubicBezTo>
                      <a:pt x="24" y="60"/>
                      <a:pt x="25" y="56"/>
                      <a:pt x="24" y="56"/>
                    </a:cubicBezTo>
                    <a:cubicBezTo>
                      <a:pt x="24" y="55"/>
                      <a:pt x="24" y="53"/>
                      <a:pt x="25" y="52"/>
                    </a:cubicBezTo>
                    <a:cubicBezTo>
                      <a:pt x="26" y="51"/>
                      <a:pt x="30" y="47"/>
                      <a:pt x="31" y="46"/>
                    </a:cubicBezTo>
                    <a:cubicBezTo>
                      <a:pt x="32" y="46"/>
                      <a:pt x="35" y="46"/>
                      <a:pt x="34" y="44"/>
                    </a:cubicBezTo>
                    <a:cubicBezTo>
                      <a:pt x="34" y="43"/>
                      <a:pt x="35" y="41"/>
                      <a:pt x="35" y="39"/>
                    </a:cubicBezTo>
                    <a:cubicBezTo>
                      <a:pt x="33" y="38"/>
                      <a:pt x="32" y="37"/>
                      <a:pt x="32" y="36"/>
                    </a:cubicBezTo>
                    <a:cubicBezTo>
                      <a:pt x="32" y="35"/>
                      <a:pt x="29" y="32"/>
                      <a:pt x="28" y="33"/>
                    </a:cubicBezTo>
                    <a:cubicBezTo>
                      <a:pt x="27" y="35"/>
                      <a:pt x="23" y="34"/>
                      <a:pt x="22" y="31"/>
                    </a:cubicBezTo>
                    <a:cubicBezTo>
                      <a:pt x="21" y="28"/>
                      <a:pt x="25" y="28"/>
                      <a:pt x="28" y="25"/>
                    </a:cubicBezTo>
                    <a:cubicBezTo>
                      <a:pt x="32" y="22"/>
                      <a:pt x="32" y="17"/>
                      <a:pt x="29" y="14"/>
                    </a:cubicBezTo>
                    <a:cubicBezTo>
                      <a:pt x="25" y="11"/>
                      <a:pt x="27" y="10"/>
                      <a:pt x="30" y="7"/>
                    </a:cubicBezTo>
                    <a:cubicBezTo>
                      <a:pt x="32" y="5"/>
                      <a:pt x="30" y="3"/>
                      <a:pt x="29" y="4"/>
                    </a:cubicBezTo>
                    <a:cubicBezTo>
                      <a:pt x="28" y="5"/>
                      <a:pt x="25" y="6"/>
                      <a:pt x="25" y="3"/>
                    </a:cubicBezTo>
                    <a:cubicBezTo>
                      <a:pt x="25" y="0"/>
                      <a:pt x="17" y="0"/>
                      <a:pt x="14" y="2"/>
                    </a:cubicBezTo>
                    <a:cubicBezTo>
                      <a:pt x="13" y="3"/>
                      <a:pt x="11" y="4"/>
                      <a:pt x="10" y="4"/>
                    </a:cubicBezTo>
                    <a:cubicBezTo>
                      <a:pt x="9" y="8"/>
                      <a:pt x="8" y="14"/>
                      <a:pt x="10" y="16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" name="Freeform 17">
                <a:extLst>
                  <a:ext uri="{FF2B5EF4-FFF2-40B4-BE49-F238E27FC236}">
                    <a16:creationId xmlns:a16="http://schemas.microsoft.com/office/drawing/2014/main" id="{DF2805A3-A39A-4994-8627-E89129334F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1619" y="3360803"/>
                <a:ext cx="385201" cy="370144"/>
              </a:xfrm>
              <a:custGeom>
                <a:avLst/>
                <a:gdLst>
                  <a:gd name="T0" fmla="*/ 57 w 167"/>
                  <a:gd name="T1" fmla="*/ 30 h 161"/>
                  <a:gd name="T2" fmla="*/ 58 w 167"/>
                  <a:gd name="T3" fmla="*/ 38 h 161"/>
                  <a:gd name="T4" fmla="*/ 61 w 167"/>
                  <a:gd name="T5" fmla="*/ 43 h 161"/>
                  <a:gd name="T6" fmla="*/ 59 w 167"/>
                  <a:gd name="T7" fmla="*/ 46 h 161"/>
                  <a:gd name="T8" fmla="*/ 47 w 167"/>
                  <a:gd name="T9" fmla="*/ 47 h 161"/>
                  <a:gd name="T10" fmla="*/ 42 w 167"/>
                  <a:gd name="T11" fmla="*/ 50 h 161"/>
                  <a:gd name="T12" fmla="*/ 40 w 167"/>
                  <a:gd name="T13" fmla="*/ 52 h 161"/>
                  <a:gd name="T14" fmla="*/ 39 w 167"/>
                  <a:gd name="T15" fmla="*/ 57 h 161"/>
                  <a:gd name="T16" fmla="*/ 35 w 167"/>
                  <a:gd name="T17" fmla="*/ 59 h 161"/>
                  <a:gd name="T18" fmla="*/ 29 w 167"/>
                  <a:gd name="T19" fmla="*/ 61 h 161"/>
                  <a:gd name="T20" fmla="*/ 25 w 167"/>
                  <a:gd name="T21" fmla="*/ 66 h 161"/>
                  <a:gd name="T22" fmla="*/ 18 w 167"/>
                  <a:gd name="T23" fmla="*/ 68 h 161"/>
                  <a:gd name="T24" fmla="*/ 13 w 167"/>
                  <a:gd name="T25" fmla="*/ 69 h 161"/>
                  <a:gd name="T26" fmla="*/ 0 w 167"/>
                  <a:gd name="T27" fmla="*/ 78 h 161"/>
                  <a:gd name="T28" fmla="*/ 0 w 167"/>
                  <a:gd name="T29" fmla="*/ 89 h 161"/>
                  <a:gd name="T30" fmla="*/ 1 w 167"/>
                  <a:gd name="T31" fmla="*/ 90 h 161"/>
                  <a:gd name="T32" fmla="*/ 79 w 167"/>
                  <a:gd name="T33" fmla="*/ 142 h 161"/>
                  <a:gd name="T34" fmla="*/ 85 w 167"/>
                  <a:gd name="T35" fmla="*/ 149 h 161"/>
                  <a:gd name="T36" fmla="*/ 94 w 167"/>
                  <a:gd name="T37" fmla="*/ 152 h 161"/>
                  <a:gd name="T38" fmla="*/ 98 w 167"/>
                  <a:gd name="T39" fmla="*/ 161 h 161"/>
                  <a:gd name="T40" fmla="*/ 105 w 167"/>
                  <a:gd name="T41" fmla="*/ 159 h 161"/>
                  <a:gd name="T42" fmla="*/ 118 w 167"/>
                  <a:gd name="T43" fmla="*/ 155 h 161"/>
                  <a:gd name="T44" fmla="*/ 133 w 167"/>
                  <a:gd name="T45" fmla="*/ 143 h 161"/>
                  <a:gd name="T46" fmla="*/ 167 w 167"/>
                  <a:gd name="T47" fmla="*/ 122 h 161"/>
                  <a:gd name="T48" fmla="*/ 167 w 167"/>
                  <a:gd name="T49" fmla="*/ 122 h 161"/>
                  <a:gd name="T50" fmla="*/ 163 w 167"/>
                  <a:gd name="T51" fmla="*/ 115 h 161"/>
                  <a:gd name="T52" fmla="*/ 157 w 167"/>
                  <a:gd name="T53" fmla="*/ 113 h 161"/>
                  <a:gd name="T54" fmla="*/ 152 w 167"/>
                  <a:gd name="T55" fmla="*/ 110 h 161"/>
                  <a:gd name="T56" fmla="*/ 151 w 167"/>
                  <a:gd name="T57" fmla="*/ 104 h 161"/>
                  <a:gd name="T58" fmla="*/ 147 w 167"/>
                  <a:gd name="T59" fmla="*/ 99 h 161"/>
                  <a:gd name="T60" fmla="*/ 151 w 167"/>
                  <a:gd name="T61" fmla="*/ 95 h 161"/>
                  <a:gd name="T62" fmla="*/ 149 w 167"/>
                  <a:gd name="T63" fmla="*/ 91 h 161"/>
                  <a:gd name="T64" fmla="*/ 149 w 167"/>
                  <a:gd name="T65" fmla="*/ 86 h 161"/>
                  <a:gd name="T66" fmla="*/ 150 w 167"/>
                  <a:gd name="T67" fmla="*/ 80 h 161"/>
                  <a:gd name="T68" fmla="*/ 150 w 167"/>
                  <a:gd name="T69" fmla="*/ 72 h 161"/>
                  <a:gd name="T70" fmla="*/ 147 w 167"/>
                  <a:gd name="T71" fmla="*/ 65 h 161"/>
                  <a:gd name="T72" fmla="*/ 148 w 167"/>
                  <a:gd name="T73" fmla="*/ 63 h 161"/>
                  <a:gd name="T74" fmla="*/ 148 w 167"/>
                  <a:gd name="T75" fmla="*/ 61 h 161"/>
                  <a:gd name="T76" fmla="*/ 144 w 167"/>
                  <a:gd name="T77" fmla="*/ 47 h 161"/>
                  <a:gd name="T78" fmla="*/ 138 w 167"/>
                  <a:gd name="T79" fmla="*/ 42 h 161"/>
                  <a:gd name="T80" fmla="*/ 134 w 167"/>
                  <a:gd name="T81" fmla="*/ 37 h 161"/>
                  <a:gd name="T82" fmla="*/ 131 w 167"/>
                  <a:gd name="T83" fmla="*/ 28 h 161"/>
                  <a:gd name="T84" fmla="*/ 136 w 167"/>
                  <a:gd name="T85" fmla="*/ 23 h 161"/>
                  <a:gd name="T86" fmla="*/ 139 w 167"/>
                  <a:gd name="T87" fmla="*/ 14 h 161"/>
                  <a:gd name="T88" fmla="*/ 139 w 167"/>
                  <a:gd name="T89" fmla="*/ 2 h 161"/>
                  <a:gd name="T90" fmla="*/ 131 w 167"/>
                  <a:gd name="T91" fmla="*/ 0 h 161"/>
                  <a:gd name="T92" fmla="*/ 123 w 167"/>
                  <a:gd name="T93" fmla="*/ 1 h 161"/>
                  <a:gd name="T94" fmla="*/ 112 w 167"/>
                  <a:gd name="T95" fmla="*/ 3 h 161"/>
                  <a:gd name="T96" fmla="*/ 82 w 167"/>
                  <a:gd name="T97" fmla="*/ 5 h 161"/>
                  <a:gd name="T98" fmla="*/ 69 w 167"/>
                  <a:gd name="T99" fmla="*/ 12 h 161"/>
                  <a:gd name="T100" fmla="*/ 56 w 167"/>
                  <a:gd name="T101" fmla="*/ 18 h 161"/>
                  <a:gd name="T102" fmla="*/ 53 w 167"/>
                  <a:gd name="T103" fmla="*/ 20 h 161"/>
                  <a:gd name="T104" fmla="*/ 55 w 167"/>
                  <a:gd name="T105" fmla="*/ 22 h 161"/>
                  <a:gd name="T106" fmla="*/ 57 w 167"/>
                  <a:gd name="T107" fmla="*/ 3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67" h="161">
                    <a:moveTo>
                      <a:pt x="57" y="30"/>
                    </a:moveTo>
                    <a:cubicBezTo>
                      <a:pt x="57" y="34"/>
                      <a:pt x="56" y="38"/>
                      <a:pt x="58" y="38"/>
                    </a:cubicBezTo>
                    <a:cubicBezTo>
                      <a:pt x="59" y="38"/>
                      <a:pt x="61" y="42"/>
                      <a:pt x="61" y="43"/>
                    </a:cubicBezTo>
                    <a:cubicBezTo>
                      <a:pt x="61" y="45"/>
                      <a:pt x="61" y="46"/>
                      <a:pt x="59" y="46"/>
                    </a:cubicBezTo>
                    <a:cubicBezTo>
                      <a:pt x="57" y="46"/>
                      <a:pt x="47" y="45"/>
                      <a:pt x="47" y="47"/>
                    </a:cubicBezTo>
                    <a:cubicBezTo>
                      <a:pt x="47" y="49"/>
                      <a:pt x="45" y="50"/>
                      <a:pt x="42" y="50"/>
                    </a:cubicBezTo>
                    <a:cubicBezTo>
                      <a:pt x="40" y="50"/>
                      <a:pt x="40" y="49"/>
                      <a:pt x="40" y="52"/>
                    </a:cubicBezTo>
                    <a:cubicBezTo>
                      <a:pt x="40" y="55"/>
                      <a:pt x="40" y="57"/>
                      <a:pt x="39" y="57"/>
                    </a:cubicBezTo>
                    <a:cubicBezTo>
                      <a:pt x="37" y="57"/>
                      <a:pt x="37" y="59"/>
                      <a:pt x="35" y="59"/>
                    </a:cubicBezTo>
                    <a:cubicBezTo>
                      <a:pt x="33" y="60"/>
                      <a:pt x="29" y="59"/>
                      <a:pt x="29" y="61"/>
                    </a:cubicBezTo>
                    <a:cubicBezTo>
                      <a:pt x="29" y="64"/>
                      <a:pt x="27" y="66"/>
                      <a:pt x="25" y="66"/>
                    </a:cubicBezTo>
                    <a:cubicBezTo>
                      <a:pt x="22" y="67"/>
                      <a:pt x="18" y="66"/>
                      <a:pt x="18" y="68"/>
                    </a:cubicBezTo>
                    <a:cubicBezTo>
                      <a:pt x="18" y="70"/>
                      <a:pt x="14" y="68"/>
                      <a:pt x="13" y="69"/>
                    </a:cubicBezTo>
                    <a:cubicBezTo>
                      <a:pt x="11" y="70"/>
                      <a:pt x="0" y="77"/>
                      <a:pt x="0" y="78"/>
                    </a:cubicBezTo>
                    <a:cubicBezTo>
                      <a:pt x="0" y="78"/>
                      <a:pt x="0" y="83"/>
                      <a:pt x="0" y="89"/>
                    </a:cubicBezTo>
                    <a:cubicBezTo>
                      <a:pt x="0" y="89"/>
                      <a:pt x="1" y="90"/>
                      <a:pt x="1" y="90"/>
                    </a:cubicBezTo>
                    <a:cubicBezTo>
                      <a:pt x="5" y="92"/>
                      <a:pt x="77" y="140"/>
                      <a:pt x="79" y="142"/>
                    </a:cubicBezTo>
                    <a:cubicBezTo>
                      <a:pt x="82" y="144"/>
                      <a:pt x="85" y="149"/>
                      <a:pt x="85" y="149"/>
                    </a:cubicBezTo>
                    <a:cubicBezTo>
                      <a:pt x="85" y="149"/>
                      <a:pt x="90" y="150"/>
                      <a:pt x="94" y="152"/>
                    </a:cubicBezTo>
                    <a:cubicBezTo>
                      <a:pt x="98" y="155"/>
                      <a:pt x="98" y="161"/>
                      <a:pt x="98" y="161"/>
                    </a:cubicBezTo>
                    <a:cubicBezTo>
                      <a:pt x="98" y="161"/>
                      <a:pt x="103" y="160"/>
                      <a:pt x="105" y="159"/>
                    </a:cubicBezTo>
                    <a:cubicBezTo>
                      <a:pt x="108" y="158"/>
                      <a:pt x="118" y="155"/>
                      <a:pt x="118" y="155"/>
                    </a:cubicBezTo>
                    <a:cubicBezTo>
                      <a:pt x="133" y="143"/>
                      <a:pt x="133" y="143"/>
                      <a:pt x="133" y="143"/>
                    </a:cubicBezTo>
                    <a:cubicBezTo>
                      <a:pt x="167" y="122"/>
                      <a:pt x="167" y="122"/>
                      <a:pt x="167" y="122"/>
                    </a:cubicBezTo>
                    <a:cubicBezTo>
                      <a:pt x="167" y="122"/>
                      <a:pt x="167" y="122"/>
                      <a:pt x="167" y="122"/>
                    </a:cubicBezTo>
                    <a:cubicBezTo>
                      <a:pt x="166" y="118"/>
                      <a:pt x="165" y="115"/>
                      <a:pt x="163" y="115"/>
                    </a:cubicBezTo>
                    <a:cubicBezTo>
                      <a:pt x="161" y="115"/>
                      <a:pt x="160" y="113"/>
                      <a:pt x="157" y="113"/>
                    </a:cubicBezTo>
                    <a:cubicBezTo>
                      <a:pt x="155" y="113"/>
                      <a:pt x="152" y="112"/>
                      <a:pt x="152" y="110"/>
                    </a:cubicBezTo>
                    <a:cubicBezTo>
                      <a:pt x="151" y="108"/>
                      <a:pt x="152" y="106"/>
                      <a:pt x="151" y="104"/>
                    </a:cubicBezTo>
                    <a:cubicBezTo>
                      <a:pt x="149" y="101"/>
                      <a:pt x="147" y="100"/>
                      <a:pt x="147" y="99"/>
                    </a:cubicBezTo>
                    <a:cubicBezTo>
                      <a:pt x="147" y="97"/>
                      <a:pt x="150" y="95"/>
                      <a:pt x="151" y="95"/>
                    </a:cubicBezTo>
                    <a:cubicBezTo>
                      <a:pt x="151" y="94"/>
                      <a:pt x="149" y="92"/>
                      <a:pt x="149" y="91"/>
                    </a:cubicBezTo>
                    <a:cubicBezTo>
                      <a:pt x="149" y="90"/>
                      <a:pt x="148" y="87"/>
                      <a:pt x="149" y="86"/>
                    </a:cubicBezTo>
                    <a:cubicBezTo>
                      <a:pt x="151" y="84"/>
                      <a:pt x="151" y="83"/>
                      <a:pt x="150" y="80"/>
                    </a:cubicBezTo>
                    <a:cubicBezTo>
                      <a:pt x="149" y="78"/>
                      <a:pt x="152" y="75"/>
                      <a:pt x="150" y="72"/>
                    </a:cubicBezTo>
                    <a:cubicBezTo>
                      <a:pt x="149" y="69"/>
                      <a:pt x="146" y="66"/>
                      <a:pt x="147" y="65"/>
                    </a:cubicBezTo>
                    <a:cubicBezTo>
                      <a:pt x="147" y="64"/>
                      <a:pt x="147" y="64"/>
                      <a:pt x="148" y="63"/>
                    </a:cubicBezTo>
                    <a:cubicBezTo>
                      <a:pt x="148" y="62"/>
                      <a:pt x="148" y="62"/>
                      <a:pt x="148" y="61"/>
                    </a:cubicBezTo>
                    <a:cubicBezTo>
                      <a:pt x="148" y="57"/>
                      <a:pt x="145" y="48"/>
                      <a:pt x="144" y="47"/>
                    </a:cubicBezTo>
                    <a:cubicBezTo>
                      <a:pt x="142" y="45"/>
                      <a:pt x="138" y="43"/>
                      <a:pt x="138" y="42"/>
                    </a:cubicBezTo>
                    <a:cubicBezTo>
                      <a:pt x="138" y="40"/>
                      <a:pt x="138" y="38"/>
                      <a:pt x="134" y="37"/>
                    </a:cubicBezTo>
                    <a:cubicBezTo>
                      <a:pt x="131" y="35"/>
                      <a:pt x="129" y="28"/>
                      <a:pt x="131" y="28"/>
                    </a:cubicBezTo>
                    <a:cubicBezTo>
                      <a:pt x="133" y="28"/>
                      <a:pt x="134" y="24"/>
                      <a:pt x="136" y="23"/>
                    </a:cubicBezTo>
                    <a:cubicBezTo>
                      <a:pt x="138" y="22"/>
                      <a:pt x="141" y="17"/>
                      <a:pt x="139" y="14"/>
                    </a:cubicBezTo>
                    <a:cubicBezTo>
                      <a:pt x="137" y="12"/>
                      <a:pt x="138" y="6"/>
                      <a:pt x="139" y="2"/>
                    </a:cubicBezTo>
                    <a:cubicBezTo>
                      <a:pt x="136" y="2"/>
                      <a:pt x="132" y="0"/>
                      <a:pt x="131" y="0"/>
                    </a:cubicBezTo>
                    <a:cubicBezTo>
                      <a:pt x="130" y="0"/>
                      <a:pt x="126" y="1"/>
                      <a:pt x="123" y="1"/>
                    </a:cubicBezTo>
                    <a:cubicBezTo>
                      <a:pt x="120" y="1"/>
                      <a:pt x="114" y="5"/>
                      <a:pt x="112" y="3"/>
                    </a:cubicBezTo>
                    <a:cubicBezTo>
                      <a:pt x="110" y="1"/>
                      <a:pt x="88" y="5"/>
                      <a:pt x="82" y="5"/>
                    </a:cubicBezTo>
                    <a:cubicBezTo>
                      <a:pt x="75" y="5"/>
                      <a:pt x="73" y="12"/>
                      <a:pt x="69" y="12"/>
                    </a:cubicBezTo>
                    <a:cubicBezTo>
                      <a:pt x="65" y="12"/>
                      <a:pt x="60" y="15"/>
                      <a:pt x="56" y="18"/>
                    </a:cubicBezTo>
                    <a:cubicBezTo>
                      <a:pt x="56" y="19"/>
                      <a:pt x="55" y="20"/>
                      <a:pt x="53" y="20"/>
                    </a:cubicBezTo>
                    <a:cubicBezTo>
                      <a:pt x="54" y="21"/>
                      <a:pt x="54" y="22"/>
                      <a:pt x="55" y="22"/>
                    </a:cubicBezTo>
                    <a:cubicBezTo>
                      <a:pt x="57" y="24"/>
                      <a:pt x="57" y="27"/>
                      <a:pt x="57" y="3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" name="Freeform 18">
                <a:extLst>
                  <a:ext uri="{FF2B5EF4-FFF2-40B4-BE49-F238E27FC236}">
                    <a16:creationId xmlns:a16="http://schemas.microsoft.com/office/drawing/2014/main" id="{2AC290DE-6C57-4588-A373-E41B5BE380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7886" y="3446124"/>
                <a:ext cx="283568" cy="271021"/>
              </a:xfrm>
              <a:custGeom>
                <a:avLst/>
                <a:gdLst>
                  <a:gd name="T0" fmla="*/ 14 w 123"/>
                  <a:gd name="T1" fmla="*/ 7 h 118"/>
                  <a:gd name="T2" fmla="*/ 8 w 123"/>
                  <a:gd name="T3" fmla="*/ 13 h 118"/>
                  <a:gd name="T4" fmla="*/ 7 w 123"/>
                  <a:gd name="T5" fmla="*/ 17 h 118"/>
                  <a:gd name="T6" fmla="*/ 6 w 123"/>
                  <a:gd name="T7" fmla="*/ 23 h 118"/>
                  <a:gd name="T8" fmla="*/ 1 w 123"/>
                  <a:gd name="T9" fmla="*/ 28 h 118"/>
                  <a:gd name="T10" fmla="*/ 4 w 123"/>
                  <a:gd name="T11" fmla="*/ 35 h 118"/>
                  <a:gd name="T12" fmla="*/ 4 w 123"/>
                  <a:gd name="T13" fmla="*/ 43 h 118"/>
                  <a:gd name="T14" fmla="*/ 3 w 123"/>
                  <a:gd name="T15" fmla="*/ 49 h 118"/>
                  <a:gd name="T16" fmla="*/ 3 w 123"/>
                  <a:gd name="T17" fmla="*/ 54 h 118"/>
                  <a:gd name="T18" fmla="*/ 5 w 123"/>
                  <a:gd name="T19" fmla="*/ 58 h 118"/>
                  <a:gd name="T20" fmla="*/ 1 w 123"/>
                  <a:gd name="T21" fmla="*/ 62 h 118"/>
                  <a:gd name="T22" fmla="*/ 5 w 123"/>
                  <a:gd name="T23" fmla="*/ 67 h 118"/>
                  <a:gd name="T24" fmla="*/ 6 w 123"/>
                  <a:gd name="T25" fmla="*/ 73 h 118"/>
                  <a:gd name="T26" fmla="*/ 11 w 123"/>
                  <a:gd name="T27" fmla="*/ 76 h 118"/>
                  <a:gd name="T28" fmla="*/ 17 w 123"/>
                  <a:gd name="T29" fmla="*/ 78 h 118"/>
                  <a:gd name="T30" fmla="*/ 21 w 123"/>
                  <a:gd name="T31" fmla="*/ 85 h 118"/>
                  <a:gd name="T32" fmla="*/ 33 w 123"/>
                  <a:gd name="T33" fmla="*/ 87 h 118"/>
                  <a:gd name="T34" fmla="*/ 38 w 123"/>
                  <a:gd name="T35" fmla="*/ 92 h 118"/>
                  <a:gd name="T36" fmla="*/ 52 w 123"/>
                  <a:gd name="T37" fmla="*/ 85 h 118"/>
                  <a:gd name="T38" fmla="*/ 113 w 123"/>
                  <a:gd name="T39" fmla="*/ 118 h 118"/>
                  <a:gd name="T40" fmla="*/ 113 w 123"/>
                  <a:gd name="T41" fmla="*/ 113 h 118"/>
                  <a:gd name="T42" fmla="*/ 120 w 123"/>
                  <a:gd name="T43" fmla="*/ 113 h 118"/>
                  <a:gd name="T44" fmla="*/ 120 w 123"/>
                  <a:gd name="T45" fmla="*/ 35 h 118"/>
                  <a:gd name="T46" fmla="*/ 120 w 123"/>
                  <a:gd name="T47" fmla="*/ 23 h 118"/>
                  <a:gd name="T48" fmla="*/ 121 w 123"/>
                  <a:gd name="T49" fmla="*/ 13 h 118"/>
                  <a:gd name="T50" fmla="*/ 122 w 123"/>
                  <a:gd name="T51" fmla="*/ 11 h 118"/>
                  <a:gd name="T52" fmla="*/ 122 w 123"/>
                  <a:gd name="T53" fmla="*/ 10 h 118"/>
                  <a:gd name="T54" fmla="*/ 111 w 123"/>
                  <a:gd name="T55" fmla="*/ 8 h 118"/>
                  <a:gd name="T56" fmla="*/ 99 w 123"/>
                  <a:gd name="T57" fmla="*/ 1 h 118"/>
                  <a:gd name="T58" fmla="*/ 81 w 123"/>
                  <a:gd name="T59" fmla="*/ 10 h 118"/>
                  <a:gd name="T60" fmla="*/ 82 w 123"/>
                  <a:gd name="T61" fmla="*/ 21 h 118"/>
                  <a:gd name="T62" fmla="*/ 70 w 123"/>
                  <a:gd name="T63" fmla="*/ 21 h 118"/>
                  <a:gd name="T64" fmla="*/ 55 w 123"/>
                  <a:gd name="T65" fmla="*/ 16 h 118"/>
                  <a:gd name="T66" fmla="*/ 47 w 123"/>
                  <a:gd name="T67" fmla="*/ 10 h 118"/>
                  <a:gd name="T68" fmla="*/ 42 w 123"/>
                  <a:gd name="T69" fmla="*/ 5 h 118"/>
                  <a:gd name="T70" fmla="*/ 27 w 123"/>
                  <a:gd name="T71" fmla="*/ 2 h 118"/>
                  <a:gd name="T72" fmla="*/ 18 w 123"/>
                  <a:gd name="T73" fmla="*/ 0 h 118"/>
                  <a:gd name="T74" fmla="*/ 17 w 123"/>
                  <a:gd name="T75" fmla="*/ 5 h 118"/>
                  <a:gd name="T76" fmla="*/ 14 w 123"/>
                  <a:gd name="T77" fmla="*/ 7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23" h="118">
                    <a:moveTo>
                      <a:pt x="14" y="7"/>
                    </a:moveTo>
                    <a:cubicBezTo>
                      <a:pt x="13" y="8"/>
                      <a:pt x="9" y="12"/>
                      <a:pt x="8" y="13"/>
                    </a:cubicBezTo>
                    <a:cubicBezTo>
                      <a:pt x="7" y="14"/>
                      <a:pt x="7" y="16"/>
                      <a:pt x="7" y="17"/>
                    </a:cubicBezTo>
                    <a:cubicBezTo>
                      <a:pt x="8" y="17"/>
                      <a:pt x="7" y="21"/>
                      <a:pt x="6" y="23"/>
                    </a:cubicBezTo>
                    <a:cubicBezTo>
                      <a:pt x="5" y="25"/>
                      <a:pt x="1" y="26"/>
                      <a:pt x="1" y="28"/>
                    </a:cubicBezTo>
                    <a:cubicBezTo>
                      <a:pt x="0" y="29"/>
                      <a:pt x="3" y="32"/>
                      <a:pt x="4" y="35"/>
                    </a:cubicBezTo>
                    <a:cubicBezTo>
                      <a:pt x="6" y="38"/>
                      <a:pt x="3" y="41"/>
                      <a:pt x="4" y="43"/>
                    </a:cubicBezTo>
                    <a:cubicBezTo>
                      <a:pt x="5" y="46"/>
                      <a:pt x="5" y="47"/>
                      <a:pt x="3" y="49"/>
                    </a:cubicBezTo>
                    <a:cubicBezTo>
                      <a:pt x="2" y="50"/>
                      <a:pt x="3" y="53"/>
                      <a:pt x="3" y="54"/>
                    </a:cubicBezTo>
                    <a:cubicBezTo>
                      <a:pt x="3" y="55"/>
                      <a:pt x="5" y="57"/>
                      <a:pt x="5" y="58"/>
                    </a:cubicBezTo>
                    <a:cubicBezTo>
                      <a:pt x="4" y="58"/>
                      <a:pt x="1" y="60"/>
                      <a:pt x="1" y="62"/>
                    </a:cubicBezTo>
                    <a:cubicBezTo>
                      <a:pt x="1" y="63"/>
                      <a:pt x="3" y="64"/>
                      <a:pt x="5" y="67"/>
                    </a:cubicBezTo>
                    <a:cubicBezTo>
                      <a:pt x="6" y="69"/>
                      <a:pt x="5" y="71"/>
                      <a:pt x="6" y="73"/>
                    </a:cubicBezTo>
                    <a:cubicBezTo>
                      <a:pt x="6" y="75"/>
                      <a:pt x="9" y="76"/>
                      <a:pt x="11" y="76"/>
                    </a:cubicBezTo>
                    <a:cubicBezTo>
                      <a:pt x="14" y="76"/>
                      <a:pt x="15" y="78"/>
                      <a:pt x="17" y="78"/>
                    </a:cubicBezTo>
                    <a:cubicBezTo>
                      <a:pt x="19" y="78"/>
                      <a:pt x="20" y="81"/>
                      <a:pt x="21" y="85"/>
                    </a:cubicBezTo>
                    <a:cubicBezTo>
                      <a:pt x="22" y="85"/>
                      <a:pt x="30" y="85"/>
                      <a:pt x="33" y="87"/>
                    </a:cubicBezTo>
                    <a:cubicBezTo>
                      <a:pt x="36" y="89"/>
                      <a:pt x="38" y="92"/>
                      <a:pt x="38" y="92"/>
                    </a:cubicBezTo>
                    <a:cubicBezTo>
                      <a:pt x="52" y="85"/>
                      <a:pt x="52" y="85"/>
                      <a:pt x="52" y="85"/>
                    </a:cubicBezTo>
                    <a:cubicBezTo>
                      <a:pt x="113" y="118"/>
                      <a:pt x="113" y="118"/>
                      <a:pt x="113" y="118"/>
                    </a:cubicBezTo>
                    <a:cubicBezTo>
                      <a:pt x="113" y="113"/>
                      <a:pt x="113" y="113"/>
                      <a:pt x="113" y="113"/>
                    </a:cubicBezTo>
                    <a:cubicBezTo>
                      <a:pt x="120" y="113"/>
                      <a:pt x="120" y="113"/>
                      <a:pt x="120" y="113"/>
                    </a:cubicBezTo>
                    <a:cubicBezTo>
                      <a:pt x="120" y="113"/>
                      <a:pt x="120" y="40"/>
                      <a:pt x="120" y="35"/>
                    </a:cubicBezTo>
                    <a:cubicBezTo>
                      <a:pt x="120" y="29"/>
                      <a:pt x="118" y="26"/>
                      <a:pt x="120" y="23"/>
                    </a:cubicBezTo>
                    <a:cubicBezTo>
                      <a:pt x="123" y="20"/>
                      <a:pt x="119" y="18"/>
                      <a:pt x="121" y="13"/>
                    </a:cubicBezTo>
                    <a:cubicBezTo>
                      <a:pt x="122" y="12"/>
                      <a:pt x="122" y="11"/>
                      <a:pt x="122" y="11"/>
                    </a:cubicBezTo>
                    <a:cubicBezTo>
                      <a:pt x="122" y="11"/>
                      <a:pt x="122" y="11"/>
                      <a:pt x="122" y="10"/>
                    </a:cubicBezTo>
                    <a:cubicBezTo>
                      <a:pt x="121" y="9"/>
                      <a:pt x="118" y="9"/>
                      <a:pt x="111" y="8"/>
                    </a:cubicBezTo>
                    <a:cubicBezTo>
                      <a:pt x="104" y="7"/>
                      <a:pt x="107" y="2"/>
                      <a:pt x="99" y="1"/>
                    </a:cubicBezTo>
                    <a:cubicBezTo>
                      <a:pt x="91" y="1"/>
                      <a:pt x="81" y="7"/>
                      <a:pt x="81" y="10"/>
                    </a:cubicBezTo>
                    <a:cubicBezTo>
                      <a:pt x="81" y="14"/>
                      <a:pt x="85" y="17"/>
                      <a:pt x="82" y="21"/>
                    </a:cubicBezTo>
                    <a:cubicBezTo>
                      <a:pt x="79" y="24"/>
                      <a:pt x="74" y="25"/>
                      <a:pt x="70" y="21"/>
                    </a:cubicBezTo>
                    <a:cubicBezTo>
                      <a:pt x="66" y="17"/>
                      <a:pt x="60" y="16"/>
                      <a:pt x="55" y="16"/>
                    </a:cubicBezTo>
                    <a:cubicBezTo>
                      <a:pt x="50" y="16"/>
                      <a:pt x="46" y="13"/>
                      <a:pt x="47" y="10"/>
                    </a:cubicBezTo>
                    <a:cubicBezTo>
                      <a:pt x="47" y="7"/>
                      <a:pt x="46" y="6"/>
                      <a:pt x="42" y="5"/>
                    </a:cubicBezTo>
                    <a:cubicBezTo>
                      <a:pt x="38" y="5"/>
                      <a:pt x="34" y="1"/>
                      <a:pt x="27" y="2"/>
                    </a:cubicBezTo>
                    <a:cubicBezTo>
                      <a:pt x="23" y="3"/>
                      <a:pt x="20" y="2"/>
                      <a:pt x="18" y="0"/>
                    </a:cubicBezTo>
                    <a:cubicBezTo>
                      <a:pt x="18" y="2"/>
                      <a:pt x="17" y="4"/>
                      <a:pt x="17" y="5"/>
                    </a:cubicBezTo>
                    <a:cubicBezTo>
                      <a:pt x="18" y="7"/>
                      <a:pt x="15" y="7"/>
                      <a:pt x="14" y="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" name="Freeform 19">
                <a:extLst>
                  <a:ext uri="{FF2B5EF4-FFF2-40B4-BE49-F238E27FC236}">
                    <a16:creationId xmlns:a16="http://schemas.microsoft.com/office/drawing/2014/main" id="{0C301682-3562-47D4-940B-83113041A3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2307" y="3823796"/>
                <a:ext cx="55208" cy="18821"/>
              </a:xfrm>
              <a:custGeom>
                <a:avLst/>
                <a:gdLst>
                  <a:gd name="T0" fmla="*/ 12 w 24"/>
                  <a:gd name="T1" fmla="*/ 5 h 8"/>
                  <a:gd name="T2" fmla="*/ 19 w 24"/>
                  <a:gd name="T3" fmla="*/ 7 h 8"/>
                  <a:gd name="T4" fmla="*/ 24 w 24"/>
                  <a:gd name="T5" fmla="*/ 6 h 8"/>
                  <a:gd name="T6" fmla="*/ 19 w 24"/>
                  <a:gd name="T7" fmla="*/ 5 h 8"/>
                  <a:gd name="T8" fmla="*/ 12 w 24"/>
                  <a:gd name="T9" fmla="*/ 2 h 8"/>
                  <a:gd name="T10" fmla="*/ 1 w 24"/>
                  <a:gd name="T11" fmla="*/ 4 h 8"/>
                  <a:gd name="T12" fmla="*/ 0 w 24"/>
                  <a:gd name="T13" fmla="*/ 8 h 8"/>
                  <a:gd name="T14" fmla="*/ 3 w 24"/>
                  <a:gd name="T15" fmla="*/ 8 h 8"/>
                  <a:gd name="T16" fmla="*/ 12 w 24"/>
                  <a:gd name="T1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8">
                    <a:moveTo>
                      <a:pt x="12" y="5"/>
                    </a:moveTo>
                    <a:cubicBezTo>
                      <a:pt x="14" y="4"/>
                      <a:pt x="16" y="7"/>
                      <a:pt x="19" y="7"/>
                    </a:cubicBezTo>
                    <a:cubicBezTo>
                      <a:pt x="21" y="7"/>
                      <a:pt x="24" y="6"/>
                      <a:pt x="24" y="6"/>
                    </a:cubicBezTo>
                    <a:cubicBezTo>
                      <a:pt x="24" y="6"/>
                      <a:pt x="23" y="5"/>
                      <a:pt x="19" y="5"/>
                    </a:cubicBezTo>
                    <a:cubicBezTo>
                      <a:pt x="15" y="5"/>
                      <a:pt x="15" y="0"/>
                      <a:pt x="12" y="2"/>
                    </a:cubicBezTo>
                    <a:cubicBezTo>
                      <a:pt x="8" y="4"/>
                      <a:pt x="6" y="4"/>
                      <a:pt x="1" y="4"/>
                    </a:cubicBezTo>
                    <a:cubicBezTo>
                      <a:pt x="1" y="5"/>
                      <a:pt x="1" y="7"/>
                      <a:pt x="0" y="8"/>
                    </a:cubicBezTo>
                    <a:cubicBezTo>
                      <a:pt x="2" y="8"/>
                      <a:pt x="2" y="8"/>
                      <a:pt x="3" y="8"/>
                    </a:cubicBezTo>
                    <a:cubicBezTo>
                      <a:pt x="5" y="8"/>
                      <a:pt x="10" y="7"/>
                      <a:pt x="12" y="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5" name="Freeform 20">
                <a:extLst>
                  <a:ext uri="{FF2B5EF4-FFF2-40B4-BE49-F238E27FC236}">
                    <a16:creationId xmlns:a16="http://schemas.microsoft.com/office/drawing/2014/main" id="{70058A1A-37A5-4141-9AFC-F15DAADA6F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9759" y="3772353"/>
                <a:ext cx="111671" cy="87831"/>
              </a:xfrm>
              <a:custGeom>
                <a:avLst/>
                <a:gdLst>
                  <a:gd name="T0" fmla="*/ 11 w 48"/>
                  <a:gd name="T1" fmla="*/ 36 h 38"/>
                  <a:gd name="T2" fmla="*/ 16 w 48"/>
                  <a:gd name="T3" fmla="*/ 34 h 38"/>
                  <a:gd name="T4" fmla="*/ 27 w 48"/>
                  <a:gd name="T5" fmla="*/ 33 h 38"/>
                  <a:gd name="T6" fmla="*/ 30 w 48"/>
                  <a:gd name="T7" fmla="*/ 34 h 38"/>
                  <a:gd name="T8" fmla="*/ 30 w 48"/>
                  <a:gd name="T9" fmla="*/ 33 h 38"/>
                  <a:gd name="T10" fmla="*/ 35 w 48"/>
                  <a:gd name="T11" fmla="*/ 36 h 38"/>
                  <a:gd name="T12" fmla="*/ 47 w 48"/>
                  <a:gd name="T13" fmla="*/ 36 h 38"/>
                  <a:gd name="T14" fmla="*/ 48 w 48"/>
                  <a:gd name="T15" fmla="*/ 36 h 38"/>
                  <a:gd name="T16" fmla="*/ 48 w 48"/>
                  <a:gd name="T17" fmla="*/ 31 h 38"/>
                  <a:gd name="T18" fmla="*/ 44 w 48"/>
                  <a:gd name="T19" fmla="*/ 26 h 38"/>
                  <a:gd name="T20" fmla="*/ 42 w 48"/>
                  <a:gd name="T21" fmla="*/ 21 h 38"/>
                  <a:gd name="T22" fmla="*/ 41 w 48"/>
                  <a:gd name="T23" fmla="*/ 18 h 38"/>
                  <a:gd name="T24" fmla="*/ 36 w 48"/>
                  <a:gd name="T25" fmla="*/ 13 h 38"/>
                  <a:gd name="T26" fmla="*/ 31 w 48"/>
                  <a:gd name="T27" fmla="*/ 5 h 38"/>
                  <a:gd name="T28" fmla="*/ 28 w 48"/>
                  <a:gd name="T29" fmla="*/ 5 h 38"/>
                  <a:gd name="T30" fmla="*/ 23 w 48"/>
                  <a:gd name="T31" fmla="*/ 2 h 38"/>
                  <a:gd name="T32" fmla="*/ 17 w 48"/>
                  <a:gd name="T33" fmla="*/ 2 h 38"/>
                  <a:gd name="T34" fmla="*/ 10 w 48"/>
                  <a:gd name="T35" fmla="*/ 2 h 38"/>
                  <a:gd name="T36" fmla="*/ 5 w 48"/>
                  <a:gd name="T37" fmla="*/ 6 h 38"/>
                  <a:gd name="T38" fmla="*/ 5 w 48"/>
                  <a:gd name="T39" fmla="*/ 6 h 38"/>
                  <a:gd name="T40" fmla="*/ 3 w 48"/>
                  <a:gd name="T41" fmla="*/ 13 h 38"/>
                  <a:gd name="T42" fmla="*/ 6 w 48"/>
                  <a:gd name="T43" fmla="*/ 24 h 38"/>
                  <a:gd name="T44" fmla="*/ 6 w 48"/>
                  <a:gd name="T45" fmla="*/ 26 h 38"/>
                  <a:gd name="T46" fmla="*/ 17 w 48"/>
                  <a:gd name="T47" fmla="*/ 24 h 38"/>
                  <a:gd name="T48" fmla="*/ 24 w 48"/>
                  <a:gd name="T49" fmla="*/ 27 h 38"/>
                  <a:gd name="T50" fmla="*/ 29 w 48"/>
                  <a:gd name="T51" fmla="*/ 28 h 38"/>
                  <a:gd name="T52" fmla="*/ 24 w 48"/>
                  <a:gd name="T53" fmla="*/ 29 h 38"/>
                  <a:gd name="T54" fmla="*/ 17 w 48"/>
                  <a:gd name="T55" fmla="*/ 27 h 38"/>
                  <a:gd name="T56" fmla="*/ 8 w 48"/>
                  <a:gd name="T57" fmla="*/ 30 h 38"/>
                  <a:gd name="T58" fmla="*/ 5 w 48"/>
                  <a:gd name="T59" fmla="*/ 30 h 38"/>
                  <a:gd name="T60" fmla="*/ 6 w 48"/>
                  <a:gd name="T61" fmla="*/ 34 h 38"/>
                  <a:gd name="T62" fmla="*/ 7 w 48"/>
                  <a:gd name="T63" fmla="*/ 35 h 38"/>
                  <a:gd name="T64" fmla="*/ 11 w 48"/>
                  <a:gd name="T65" fmla="*/ 36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8" h="38">
                    <a:moveTo>
                      <a:pt x="11" y="36"/>
                    </a:moveTo>
                    <a:cubicBezTo>
                      <a:pt x="13" y="36"/>
                      <a:pt x="16" y="34"/>
                      <a:pt x="16" y="34"/>
                    </a:cubicBezTo>
                    <a:cubicBezTo>
                      <a:pt x="16" y="34"/>
                      <a:pt x="26" y="34"/>
                      <a:pt x="27" y="33"/>
                    </a:cubicBezTo>
                    <a:cubicBezTo>
                      <a:pt x="28" y="33"/>
                      <a:pt x="29" y="34"/>
                      <a:pt x="30" y="34"/>
                    </a:cubicBezTo>
                    <a:cubicBezTo>
                      <a:pt x="30" y="34"/>
                      <a:pt x="30" y="33"/>
                      <a:pt x="30" y="33"/>
                    </a:cubicBezTo>
                    <a:cubicBezTo>
                      <a:pt x="30" y="33"/>
                      <a:pt x="35" y="34"/>
                      <a:pt x="35" y="36"/>
                    </a:cubicBezTo>
                    <a:cubicBezTo>
                      <a:pt x="36" y="37"/>
                      <a:pt x="43" y="38"/>
                      <a:pt x="47" y="36"/>
                    </a:cubicBezTo>
                    <a:cubicBezTo>
                      <a:pt x="47" y="36"/>
                      <a:pt x="48" y="36"/>
                      <a:pt x="48" y="36"/>
                    </a:cubicBezTo>
                    <a:cubicBezTo>
                      <a:pt x="48" y="34"/>
                      <a:pt x="48" y="32"/>
                      <a:pt x="48" y="31"/>
                    </a:cubicBezTo>
                    <a:cubicBezTo>
                      <a:pt x="48" y="30"/>
                      <a:pt x="45" y="27"/>
                      <a:pt x="44" y="26"/>
                    </a:cubicBezTo>
                    <a:cubicBezTo>
                      <a:pt x="42" y="24"/>
                      <a:pt x="42" y="21"/>
                      <a:pt x="42" y="21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41" y="18"/>
                      <a:pt x="40" y="14"/>
                      <a:pt x="36" y="13"/>
                    </a:cubicBezTo>
                    <a:cubicBezTo>
                      <a:pt x="33" y="12"/>
                      <a:pt x="31" y="5"/>
                      <a:pt x="31" y="5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8" y="5"/>
                      <a:pt x="26" y="3"/>
                      <a:pt x="23" y="2"/>
                    </a:cubicBezTo>
                    <a:cubicBezTo>
                      <a:pt x="21" y="0"/>
                      <a:pt x="17" y="2"/>
                      <a:pt x="17" y="2"/>
                    </a:cubicBezTo>
                    <a:cubicBezTo>
                      <a:pt x="17" y="2"/>
                      <a:pt x="13" y="3"/>
                      <a:pt x="10" y="2"/>
                    </a:cubicBezTo>
                    <a:cubicBezTo>
                      <a:pt x="7" y="2"/>
                      <a:pt x="8" y="5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8"/>
                      <a:pt x="4" y="11"/>
                      <a:pt x="3" y="13"/>
                    </a:cubicBezTo>
                    <a:cubicBezTo>
                      <a:pt x="0" y="17"/>
                      <a:pt x="4" y="22"/>
                      <a:pt x="6" y="24"/>
                    </a:cubicBezTo>
                    <a:cubicBezTo>
                      <a:pt x="6" y="24"/>
                      <a:pt x="7" y="25"/>
                      <a:pt x="6" y="26"/>
                    </a:cubicBezTo>
                    <a:cubicBezTo>
                      <a:pt x="11" y="26"/>
                      <a:pt x="13" y="26"/>
                      <a:pt x="17" y="24"/>
                    </a:cubicBezTo>
                    <a:cubicBezTo>
                      <a:pt x="20" y="22"/>
                      <a:pt x="20" y="27"/>
                      <a:pt x="24" y="27"/>
                    </a:cubicBezTo>
                    <a:cubicBezTo>
                      <a:pt x="28" y="27"/>
                      <a:pt x="29" y="28"/>
                      <a:pt x="29" y="28"/>
                    </a:cubicBezTo>
                    <a:cubicBezTo>
                      <a:pt x="29" y="28"/>
                      <a:pt x="26" y="29"/>
                      <a:pt x="24" y="29"/>
                    </a:cubicBezTo>
                    <a:cubicBezTo>
                      <a:pt x="21" y="29"/>
                      <a:pt x="19" y="26"/>
                      <a:pt x="17" y="27"/>
                    </a:cubicBezTo>
                    <a:cubicBezTo>
                      <a:pt x="15" y="29"/>
                      <a:pt x="10" y="30"/>
                      <a:pt x="8" y="30"/>
                    </a:cubicBezTo>
                    <a:cubicBezTo>
                      <a:pt x="7" y="30"/>
                      <a:pt x="7" y="30"/>
                      <a:pt x="5" y="30"/>
                    </a:cubicBezTo>
                    <a:cubicBezTo>
                      <a:pt x="5" y="32"/>
                      <a:pt x="5" y="33"/>
                      <a:pt x="6" y="34"/>
                    </a:cubicBezTo>
                    <a:cubicBezTo>
                      <a:pt x="7" y="34"/>
                      <a:pt x="7" y="35"/>
                      <a:pt x="7" y="35"/>
                    </a:cubicBezTo>
                    <a:cubicBezTo>
                      <a:pt x="11" y="34"/>
                      <a:pt x="10" y="36"/>
                      <a:pt x="11" y="36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6" name="Freeform 21">
                <a:extLst>
                  <a:ext uri="{FF2B5EF4-FFF2-40B4-BE49-F238E27FC236}">
                    <a16:creationId xmlns:a16="http://schemas.microsoft.com/office/drawing/2014/main" id="{2CEAC7B1-C5EB-4E3B-A36B-2D04A5139C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071" y="3848891"/>
                <a:ext cx="52698" cy="32623"/>
              </a:xfrm>
              <a:custGeom>
                <a:avLst/>
                <a:gdLst>
                  <a:gd name="T0" fmla="*/ 12 w 23"/>
                  <a:gd name="T1" fmla="*/ 13 h 14"/>
                  <a:gd name="T2" fmla="*/ 18 w 23"/>
                  <a:gd name="T3" fmla="*/ 9 h 14"/>
                  <a:gd name="T4" fmla="*/ 21 w 23"/>
                  <a:gd name="T5" fmla="*/ 8 h 14"/>
                  <a:gd name="T6" fmla="*/ 21 w 23"/>
                  <a:gd name="T7" fmla="*/ 4 h 14"/>
                  <a:gd name="T8" fmla="*/ 23 w 23"/>
                  <a:gd name="T9" fmla="*/ 1 h 14"/>
                  <a:gd name="T10" fmla="*/ 20 w 23"/>
                  <a:gd name="T11" fmla="*/ 0 h 14"/>
                  <a:gd name="T12" fmla="*/ 9 w 23"/>
                  <a:gd name="T13" fmla="*/ 1 h 14"/>
                  <a:gd name="T14" fmla="*/ 4 w 23"/>
                  <a:gd name="T15" fmla="*/ 3 h 14"/>
                  <a:gd name="T16" fmla="*/ 0 w 23"/>
                  <a:gd name="T17" fmla="*/ 2 h 14"/>
                  <a:gd name="T18" fmla="*/ 7 w 23"/>
                  <a:gd name="T19" fmla="*/ 7 h 14"/>
                  <a:gd name="T20" fmla="*/ 10 w 23"/>
                  <a:gd name="T21" fmla="*/ 13 h 14"/>
                  <a:gd name="T22" fmla="*/ 11 w 23"/>
                  <a:gd name="T23" fmla="*/ 14 h 14"/>
                  <a:gd name="T24" fmla="*/ 12 w 23"/>
                  <a:gd name="T25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14">
                    <a:moveTo>
                      <a:pt x="12" y="13"/>
                    </a:moveTo>
                    <a:cubicBezTo>
                      <a:pt x="14" y="12"/>
                      <a:pt x="17" y="8"/>
                      <a:pt x="18" y="9"/>
                    </a:cubicBezTo>
                    <a:cubicBezTo>
                      <a:pt x="20" y="10"/>
                      <a:pt x="21" y="8"/>
                      <a:pt x="21" y="8"/>
                    </a:cubicBezTo>
                    <a:cubicBezTo>
                      <a:pt x="21" y="7"/>
                      <a:pt x="19" y="5"/>
                      <a:pt x="21" y="4"/>
                    </a:cubicBezTo>
                    <a:cubicBezTo>
                      <a:pt x="22" y="4"/>
                      <a:pt x="22" y="2"/>
                      <a:pt x="23" y="1"/>
                    </a:cubicBezTo>
                    <a:cubicBezTo>
                      <a:pt x="22" y="1"/>
                      <a:pt x="21" y="0"/>
                      <a:pt x="20" y="0"/>
                    </a:cubicBezTo>
                    <a:cubicBezTo>
                      <a:pt x="19" y="1"/>
                      <a:pt x="9" y="1"/>
                      <a:pt x="9" y="1"/>
                    </a:cubicBezTo>
                    <a:cubicBezTo>
                      <a:pt x="9" y="1"/>
                      <a:pt x="6" y="3"/>
                      <a:pt x="4" y="3"/>
                    </a:cubicBezTo>
                    <a:cubicBezTo>
                      <a:pt x="3" y="3"/>
                      <a:pt x="4" y="1"/>
                      <a:pt x="0" y="2"/>
                    </a:cubicBezTo>
                    <a:cubicBezTo>
                      <a:pt x="2" y="5"/>
                      <a:pt x="2" y="6"/>
                      <a:pt x="7" y="7"/>
                    </a:cubicBezTo>
                    <a:cubicBezTo>
                      <a:pt x="11" y="8"/>
                      <a:pt x="6" y="11"/>
                      <a:pt x="10" y="13"/>
                    </a:cubicBezTo>
                    <a:cubicBezTo>
                      <a:pt x="10" y="13"/>
                      <a:pt x="11" y="14"/>
                      <a:pt x="11" y="14"/>
                    </a:cubicBezTo>
                    <a:cubicBezTo>
                      <a:pt x="11" y="13"/>
                      <a:pt x="12" y="13"/>
                      <a:pt x="12" y="1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7" name="Freeform 22">
                <a:extLst>
                  <a:ext uri="{FF2B5EF4-FFF2-40B4-BE49-F238E27FC236}">
                    <a16:creationId xmlns:a16="http://schemas.microsoft.com/office/drawing/2014/main" id="{BF48D938-B5EB-4DAF-AF4A-AEBDFF347A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90735" y="3876495"/>
                <a:ext cx="228360" cy="161860"/>
              </a:xfrm>
              <a:custGeom>
                <a:avLst/>
                <a:gdLst>
                  <a:gd name="T0" fmla="*/ 91 w 99"/>
                  <a:gd name="T1" fmla="*/ 40 h 70"/>
                  <a:gd name="T2" fmla="*/ 88 w 99"/>
                  <a:gd name="T3" fmla="*/ 35 h 70"/>
                  <a:gd name="T4" fmla="*/ 83 w 99"/>
                  <a:gd name="T5" fmla="*/ 30 h 70"/>
                  <a:gd name="T6" fmla="*/ 80 w 99"/>
                  <a:gd name="T7" fmla="*/ 25 h 70"/>
                  <a:gd name="T8" fmla="*/ 74 w 99"/>
                  <a:gd name="T9" fmla="*/ 22 h 70"/>
                  <a:gd name="T10" fmla="*/ 73 w 99"/>
                  <a:gd name="T11" fmla="*/ 20 h 70"/>
                  <a:gd name="T12" fmla="*/ 69 w 99"/>
                  <a:gd name="T13" fmla="*/ 19 h 70"/>
                  <a:gd name="T14" fmla="*/ 70 w 99"/>
                  <a:gd name="T15" fmla="*/ 16 h 70"/>
                  <a:gd name="T16" fmla="*/ 70 w 99"/>
                  <a:gd name="T17" fmla="*/ 9 h 70"/>
                  <a:gd name="T18" fmla="*/ 64 w 99"/>
                  <a:gd name="T19" fmla="*/ 2 h 70"/>
                  <a:gd name="T20" fmla="*/ 62 w 99"/>
                  <a:gd name="T21" fmla="*/ 1 h 70"/>
                  <a:gd name="T22" fmla="*/ 56 w 99"/>
                  <a:gd name="T23" fmla="*/ 4 h 70"/>
                  <a:gd name="T24" fmla="*/ 54 w 99"/>
                  <a:gd name="T25" fmla="*/ 8 h 70"/>
                  <a:gd name="T26" fmla="*/ 46 w 99"/>
                  <a:gd name="T27" fmla="*/ 16 h 70"/>
                  <a:gd name="T28" fmla="*/ 35 w 99"/>
                  <a:gd name="T29" fmla="*/ 18 h 70"/>
                  <a:gd name="T30" fmla="*/ 34 w 99"/>
                  <a:gd name="T31" fmla="*/ 23 h 70"/>
                  <a:gd name="T32" fmla="*/ 27 w 99"/>
                  <a:gd name="T33" fmla="*/ 26 h 70"/>
                  <a:gd name="T34" fmla="*/ 18 w 99"/>
                  <a:gd name="T35" fmla="*/ 29 h 70"/>
                  <a:gd name="T36" fmla="*/ 13 w 99"/>
                  <a:gd name="T37" fmla="*/ 29 h 70"/>
                  <a:gd name="T38" fmla="*/ 9 w 99"/>
                  <a:gd name="T39" fmla="*/ 31 h 70"/>
                  <a:gd name="T40" fmla="*/ 8 w 99"/>
                  <a:gd name="T41" fmla="*/ 30 h 70"/>
                  <a:gd name="T42" fmla="*/ 4 w 99"/>
                  <a:gd name="T43" fmla="*/ 35 h 70"/>
                  <a:gd name="T44" fmla="*/ 0 w 99"/>
                  <a:gd name="T45" fmla="*/ 43 h 70"/>
                  <a:gd name="T46" fmla="*/ 1 w 99"/>
                  <a:gd name="T47" fmla="*/ 50 h 70"/>
                  <a:gd name="T48" fmla="*/ 3 w 99"/>
                  <a:gd name="T49" fmla="*/ 56 h 70"/>
                  <a:gd name="T50" fmla="*/ 5 w 99"/>
                  <a:gd name="T51" fmla="*/ 61 h 70"/>
                  <a:gd name="T52" fmla="*/ 6 w 99"/>
                  <a:gd name="T53" fmla="*/ 64 h 70"/>
                  <a:gd name="T54" fmla="*/ 12 w 99"/>
                  <a:gd name="T55" fmla="*/ 69 h 70"/>
                  <a:gd name="T56" fmla="*/ 13 w 99"/>
                  <a:gd name="T57" fmla="*/ 70 h 70"/>
                  <a:gd name="T58" fmla="*/ 14 w 99"/>
                  <a:gd name="T59" fmla="*/ 69 h 70"/>
                  <a:gd name="T60" fmla="*/ 15 w 99"/>
                  <a:gd name="T61" fmla="*/ 63 h 70"/>
                  <a:gd name="T62" fmla="*/ 19 w 99"/>
                  <a:gd name="T63" fmla="*/ 62 h 70"/>
                  <a:gd name="T64" fmla="*/ 23 w 99"/>
                  <a:gd name="T65" fmla="*/ 61 h 70"/>
                  <a:gd name="T66" fmla="*/ 30 w 99"/>
                  <a:gd name="T67" fmla="*/ 62 h 70"/>
                  <a:gd name="T68" fmla="*/ 30 w 99"/>
                  <a:gd name="T69" fmla="*/ 57 h 70"/>
                  <a:gd name="T70" fmla="*/ 38 w 99"/>
                  <a:gd name="T71" fmla="*/ 50 h 70"/>
                  <a:gd name="T72" fmla="*/ 45 w 99"/>
                  <a:gd name="T73" fmla="*/ 55 h 70"/>
                  <a:gd name="T74" fmla="*/ 60 w 99"/>
                  <a:gd name="T75" fmla="*/ 58 h 70"/>
                  <a:gd name="T76" fmla="*/ 63 w 99"/>
                  <a:gd name="T77" fmla="*/ 52 h 70"/>
                  <a:gd name="T78" fmla="*/ 69 w 99"/>
                  <a:gd name="T79" fmla="*/ 52 h 70"/>
                  <a:gd name="T80" fmla="*/ 77 w 99"/>
                  <a:gd name="T81" fmla="*/ 50 h 70"/>
                  <a:gd name="T82" fmla="*/ 84 w 99"/>
                  <a:gd name="T83" fmla="*/ 49 h 70"/>
                  <a:gd name="T84" fmla="*/ 93 w 99"/>
                  <a:gd name="T85" fmla="*/ 50 h 70"/>
                  <a:gd name="T86" fmla="*/ 99 w 99"/>
                  <a:gd name="T87" fmla="*/ 49 h 70"/>
                  <a:gd name="T88" fmla="*/ 97 w 99"/>
                  <a:gd name="T89" fmla="*/ 44 h 70"/>
                  <a:gd name="T90" fmla="*/ 91 w 99"/>
                  <a:gd name="T91" fmla="*/ 4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9" h="70">
                    <a:moveTo>
                      <a:pt x="91" y="40"/>
                    </a:moveTo>
                    <a:cubicBezTo>
                      <a:pt x="91" y="39"/>
                      <a:pt x="91" y="37"/>
                      <a:pt x="88" y="35"/>
                    </a:cubicBezTo>
                    <a:cubicBezTo>
                      <a:pt x="85" y="32"/>
                      <a:pt x="83" y="32"/>
                      <a:pt x="83" y="30"/>
                    </a:cubicBezTo>
                    <a:cubicBezTo>
                      <a:pt x="83" y="29"/>
                      <a:pt x="82" y="28"/>
                      <a:pt x="80" y="25"/>
                    </a:cubicBezTo>
                    <a:cubicBezTo>
                      <a:pt x="77" y="22"/>
                      <a:pt x="74" y="22"/>
                      <a:pt x="74" y="22"/>
                    </a:cubicBezTo>
                    <a:cubicBezTo>
                      <a:pt x="73" y="20"/>
                      <a:pt x="73" y="20"/>
                      <a:pt x="73" y="20"/>
                    </a:cubicBezTo>
                    <a:cubicBezTo>
                      <a:pt x="69" y="19"/>
                      <a:pt x="69" y="19"/>
                      <a:pt x="69" y="19"/>
                    </a:cubicBezTo>
                    <a:cubicBezTo>
                      <a:pt x="69" y="19"/>
                      <a:pt x="67" y="18"/>
                      <a:pt x="70" y="16"/>
                    </a:cubicBezTo>
                    <a:cubicBezTo>
                      <a:pt x="73" y="15"/>
                      <a:pt x="70" y="11"/>
                      <a:pt x="70" y="9"/>
                    </a:cubicBezTo>
                    <a:cubicBezTo>
                      <a:pt x="69" y="8"/>
                      <a:pt x="65" y="3"/>
                      <a:pt x="64" y="2"/>
                    </a:cubicBezTo>
                    <a:cubicBezTo>
                      <a:pt x="63" y="2"/>
                      <a:pt x="63" y="2"/>
                      <a:pt x="62" y="1"/>
                    </a:cubicBezTo>
                    <a:cubicBezTo>
                      <a:pt x="61" y="0"/>
                      <a:pt x="57" y="2"/>
                      <a:pt x="56" y="4"/>
                    </a:cubicBezTo>
                    <a:cubicBezTo>
                      <a:pt x="54" y="6"/>
                      <a:pt x="55" y="7"/>
                      <a:pt x="54" y="8"/>
                    </a:cubicBezTo>
                    <a:cubicBezTo>
                      <a:pt x="53" y="9"/>
                      <a:pt x="49" y="13"/>
                      <a:pt x="46" y="16"/>
                    </a:cubicBezTo>
                    <a:cubicBezTo>
                      <a:pt x="44" y="19"/>
                      <a:pt x="37" y="17"/>
                      <a:pt x="35" y="18"/>
                    </a:cubicBezTo>
                    <a:cubicBezTo>
                      <a:pt x="33" y="19"/>
                      <a:pt x="36" y="21"/>
                      <a:pt x="34" y="23"/>
                    </a:cubicBezTo>
                    <a:cubicBezTo>
                      <a:pt x="33" y="24"/>
                      <a:pt x="29" y="26"/>
                      <a:pt x="27" y="26"/>
                    </a:cubicBezTo>
                    <a:cubicBezTo>
                      <a:pt x="26" y="27"/>
                      <a:pt x="20" y="27"/>
                      <a:pt x="18" y="29"/>
                    </a:cubicBezTo>
                    <a:cubicBezTo>
                      <a:pt x="17" y="31"/>
                      <a:pt x="15" y="27"/>
                      <a:pt x="13" y="29"/>
                    </a:cubicBezTo>
                    <a:cubicBezTo>
                      <a:pt x="12" y="31"/>
                      <a:pt x="10" y="32"/>
                      <a:pt x="9" y="31"/>
                    </a:cubicBezTo>
                    <a:cubicBezTo>
                      <a:pt x="8" y="31"/>
                      <a:pt x="8" y="30"/>
                      <a:pt x="8" y="30"/>
                    </a:cubicBezTo>
                    <a:cubicBezTo>
                      <a:pt x="6" y="31"/>
                      <a:pt x="5" y="33"/>
                      <a:pt x="4" y="35"/>
                    </a:cubicBezTo>
                    <a:cubicBezTo>
                      <a:pt x="3" y="38"/>
                      <a:pt x="0" y="41"/>
                      <a:pt x="0" y="43"/>
                    </a:cubicBezTo>
                    <a:cubicBezTo>
                      <a:pt x="0" y="45"/>
                      <a:pt x="1" y="47"/>
                      <a:pt x="1" y="50"/>
                    </a:cubicBezTo>
                    <a:cubicBezTo>
                      <a:pt x="1" y="52"/>
                      <a:pt x="2" y="54"/>
                      <a:pt x="3" y="56"/>
                    </a:cubicBezTo>
                    <a:cubicBezTo>
                      <a:pt x="5" y="58"/>
                      <a:pt x="5" y="61"/>
                      <a:pt x="5" y="61"/>
                    </a:cubicBezTo>
                    <a:cubicBezTo>
                      <a:pt x="5" y="61"/>
                      <a:pt x="5" y="62"/>
                      <a:pt x="6" y="64"/>
                    </a:cubicBezTo>
                    <a:cubicBezTo>
                      <a:pt x="8" y="65"/>
                      <a:pt x="11" y="67"/>
                      <a:pt x="12" y="69"/>
                    </a:cubicBezTo>
                    <a:cubicBezTo>
                      <a:pt x="12" y="69"/>
                      <a:pt x="12" y="70"/>
                      <a:pt x="13" y="70"/>
                    </a:cubicBezTo>
                    <a:cubicBezTo>
                      <a:pt x="13" y="70"/>
                      <a:pt x="13" y="70"/>
                      <a:pt x="14" y="69"/>
                    </a:cubicBezTo>
                    <a:cubicBezTo>
                      <a:pt x="15" y="67"/>
                      <a:pt x="15" y="63"/>
                      <a:pt x="15" y="63"/>
                    </a:cubicBezTo>
                    <a:cubicBezTo>
                      <a:pt x="19" y="62"/>
                      <a:pt x="19" y="62"/>
                      <a:pt x="19" y="62"/>
                    </a:cubicBezTo>
                    <a:cubicBezTo>
                      <a:pt x="23" y="61"/>
                      <a:pt x="23" y="61"/>
                      <a:pt x="23" y="61"/>
                    </a:cubicBezTo>
                    <a:cubicBezTo>
                      <a:pt x="30" y="62"/>
                      <a:pt x="30" y="62"/>
                      <a:pt x="30" y="62"/>
                    </a:cubicBezTo>
                    <a:cubicBezTo>
                      <a:pt x="30" y="57"/>
                      <a:pt x="30" y="57"/>
                      <a:pt x="30" y="57"/>
                    </a:cubicBezTo>
                    <a:cubicBezTo>
                      <a:pt x="30" y="57"/>
                      <a:pt x="35" y="50"/>
                      <a:pt x="38" y="50"/>
                    </a:cubicBezTo>
                    <a:cubicBezTo>
                      <a:pt x="42" y="50"/>
                      <a:pt x="45" y="55"/>
                      <a:pt x="45" y="55"/>
                    </a:cubicBezTo>
                    <a:cubicBezTo>
                      <a:pt x="60" y="58"/>
                      <a:pt x="60" y="58"/>
                      <a:pt x="60" y="58"/>
                    </a:cubicBezTo>
                    <a:cubicBezTo>
                      <a:pt x="60" y="58"/>
                      <a:pt x="61" y="53"/>
                      <a:pt x="63" y="52"/>
                    </a:cubicBezTo>
                    <a:cubicBezTo>
                      <a:pt x="64" y="51"/>
                      <a:pt x="67" y="53"/>
                      <a:pt x="69" y="52"/>
                    </a:cubicBezTo>
                    <a:cubicBezTo>
                      <a:pt x="71" y="51"/>
                      <a:pt x="74" y="50"/>
                      <a:pt x="77" y="50"/>
                    </a:cubicBezTo>
                    <a:cubicBezTo>
                      <a:pt x="81" y="50"/>
                      <a:pt x="82" y="52"/>
                      <a:pt x="84" y="49"/>
                    </a:cubicBezTo>
                    <a:cubicBezTo>
                      <a:pt x="85" y="46"/>
                      <a:pt x="93" y="50"/>
                      <a:pt x="93" y="50"/>
                    </a:cubicBezTo>
                    <a:cubicBezTo>
                      <a:pt x="99" y="49"/>
                      <a:pt x="99" y="49"/>
                      <a:pt x="99" y="49"/>
                    </a:cubicBezTo>
                    <a:cubicBezTo>
                      <a:pt x="97" y="44"/>
                      <a:pt x="97" y="44"/>
                      <a:pt x="97" y="44"/>
                    </a:cubicBezTo>
                    <a:cubicBezTo>
                      <a:pt x="97" y="44"/>
                      <a:pt x="91" y="42"/>
                      <a:pt x="91" y="4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8" name="Freeform 23">
                <a:extLst>
                  <a:ext uri="{FF2B5EF4-FFF2-40B4-BE49-F238E27FC236}">
                    <a16:creationId xmlns:a16="http://schemas.microsoft.com/office/drawing/2014/main" id="{271B01C4-74C6-4F40-BB87-40D9E837C5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3668" y="3826306"/>
                <a:ext cx="220832" cy="181935"/>
              </a:xfrm>
              <a:custGeom>
                <a:avLst/>
                <a:gdLst>
                  <a:gd name="T0" fmla="*/ 59 w 96"/>
                  <a:gd name="T1" fmla="*/ 58 h 79"/>
                  <a:gd name="T2" fmla="*/ 64 w 96"/>
                  <a:gd name="T3" fmla="*/ 57 h 79"/>
                  <a:gd name="T4" fmla="*/ 69 w 96"/>
                  <a:gd name="T5" fmla="*/ 61 h 79"/>
                  <a:gd name="T6" fmla="*/ 73 w 96"/>
                  <a:gd name="T7" fmla="*/ 57 h 79"/>
                  <a:gd name="T8" fmla="*/ 79 w 96"/>
                  <a:gd name="T9" fmla="*/ 45 h 79"/>
                  <a:gd name="T10" fmla="*/ 83 w 96"/>
                  <a:gd name="T11" fmla="*/ 40 h 79"/>
                  <a:gd name="T12" fmla="*/ 83 w 96"/>
                  <a:gd name="T13" fmla="*/ 36 h 79"/>
                  <a:gd name="T14" fmla="*/ 85 w 96"/>
                  <a:gd name="T15" fmla="*/ 31 h 79"/>
                  <a:gd name="T16" fmla="*/ 90 w 96"/>
                  <a:gd name="T17" fmla="*/ 22 h 79"/>
                  <a:gd name="T18" fmla="*/ 95 w 96"/>
                  <a:gd name="T19" fmla="*/ 19 h 79"/>
                  <a:gd name="T20" fmla="*/ 94 w 96"/>
                  <a:gd name="T21" fmla="*/ 14 h 79"/>
                  <a:gd name="T22" fmla="*/ 91 w 96"/>
                  <a:gd name="T23" fmla="*/ 11 h 79"/>
                  <a:gd name="T24" fmla="*/ 92 w 96"/>
                  <a:gd name="T25" fmla="*/ 7 h 79"/>
                  <a:gd name="T26" fmla="*/ 88 w 96"/>
                  <a:gd name="T27" fmla="*/ 3 h 79"/>
                  <a:gd name="T28" fmla="*/ 86 w 96"/>
                  <a:gd name="T29" fmla="*/ 2 h 79"/>
                  <a:gd name="T30" fmla="*/ 80 w 96"/>
                  <a:gd name="T31" fmla="*/ 7 h 79"/>
                  <a:gd name="T32" fmla="*/ 73 w 96"/>
                  <a:gd name="T33" fmla="*/ 5 h 79"/>
                  <a:gd name="T34" fmla="*/ 63 w 96"/>
                  <a:gd name="T35" fmla="*/ 5 h 79"/>
                  <a:gd name="T36" fmla="*/ 57 w 96"/>
                  <a:gd name="T37" fmla="*/ 9 h 79"/>
                  <a:gd name="T38" fmla="*/ 49 w 96"/>
                  <a:gd name="T39" fmla="*/ 9 h 79"/>
                  <a:gd name="T40" fmla="*/ 43 w 96"/>
                  <a:gd name="T41" fmla="*/ 6 h 79"/>
                  <a:gd name="T42" fmla="*/ 36 w 96"/>
                  <a:gd name="T43" fmla="*/ 7 h 79"/>
                  <a:gd name="T44" fmla="*/ 32 w 96"/>
                  <a:gd name="T45" fmla="*/ 3 h 79"/>
                  <a:gd name="T46" fmla="*/ 25 w 96"/>
                  <a:gd name="T47" fmla="*/ 1 h 79"/>
                  <a:gd name="T48" fmla="*/ 21 w 96"/>
                  <a:gd name="T49" fmla="*/ 3 h 79"/>
                  <a:gd name="T50" fmla="*/ 13 w 96"/>
                  <a:gd name="T51" fmla="*/ 3 h 79"/>
                  <a:gd name="T52" fmla="*/ 11 w 96"/>
                  <a:gd name="T53" fmla="*/ 9 h 79"/>
                  <a:gd name="T54" fmla="*/ 8 w 96"/>
                  <a:gd name="T55" fmla="*/ 15 h 79"/>
                  <a:gd name="T56" fmla="*/ 7 w 96"/>
                  <a:gd name="T57" fmla="*/ 17 h 79"/>
                  <a:gd name="T58" fmla="*/ 8 w 96"/>
                  <a:gd name="T59" fmla="*/ 22 h 79"/>
                  <a:gd name="T60" fmla="*/ 7 w 96"/>
                  <a:gd name="T61" fmla="*/ 33 h 79"/>
                  <a:gd name="T62" fmla="*/ 4 w 96"/>
                  <a:gd name="T63" fmla="*/ 38 h 79"/>
                  <a:gd name="T64" fmla="*/ 1 w 96"/>
                  <a:gd name="T65" fmla="*/ 44 h 79"/>
                  <a:gd name="T66" fmla="*/ 1 w 96"/>
                  <a:gd name="T67" fmla="*/ 53 h 79"/>
                  <a:gd name="T68" fmla="*/ 3 w 96"/>
                  <a:gd name="T69" fmla="*/ 60 h 79"/>
                  <a:gd name="T70" fmla="*/ 3 w 96"/>
                  <a:gd name="T71" fmla="*/ 60 h 79"/>
                  <a:gd name="T72" fmla="*/ 15 w 96"/>
                  <a:gd name="T73" fmla="*/ 63 h 79"/>
                  <a:gd name="T74" fmla="*/ 23 w 96"/>
                  <a:gd name="T75" fmla="*/ 71 h 79"/>
                  <a:gd name="T76" fmla="*/ 27 w 96"/>
                  <a:gd name="T77" fmla="*/ 78 h 79"/>
                  <a:gd name="T78" fmla="*/ 35 w 96"/>
                  <a:gd name="T79" fmla="*/ 76 h 79"/>
                  <a:gd name="T80" fmla="*/ 46 w 96"/>
                  <a:gd name="T81" fmla="*/ 75 h 79"/>
                  <a:gd name="T82" fmla="*/ 47 w 96"/>
                  <a:gd name="T83" fmla="*/ 75 h 79"/>
                  <a:gd name="T84" fmla="*/ 50 w 96"/>
                  <a:gd name="T85" fmla="*/ 66 h 79"/>
                  <a:gd name="T86" fmla="*/ 59 w 96"/>
                  <a:gd name="T87" fmla="*/ 58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6" h="79">
                    <a:moveTo>
                      <a:pt x="59" y="58"/>
                    </a:moveTo>
                    <a:cubicBezTo>
                      <a:pt x="60" y="57"/>
                      <a:pt x="62" y="58"/>
                      <a:pt x="64" y="57"/>
                    </a:cubicBezTo>
                    <a:cubicBezTo>
                      <a:pt x="65" y="56"/>
                      <a:pt x="69" y="59"/>
                      <a:pt x="69" y="61"/>
                    </a:cubicBezTo>
                    <a:cubicBezTo>
                      <a:pt x="70" y="63"/>
                      <a:pt x="71" y="60"/>
                      <a:pt x="73" y="57"/>
                    </a:cubicBezTo>
                    <a:cubicBezTo>
                      <a:pt x="74" y="55"/>
                      <a:pt x="79" y="47"/>
                      <a:pt x="79" y="45"/>
                    </a:cubicBezTo>
                    <a:cubicBezTo>
                      <a:pt x="79" y="43"/>
                      <a:pt x="83" y="41"/>
                      <a:pt x="83" y="40"/>
                    </a:cubicBezTo>
                    <a:cubicBezTo>
                      <a:pt x="83" y="39"/>
                      <a:pt x="82" y="36"/>
                      <a:pt x="83" y="36"/>
                    </a:cubicBezTo>
                    <a:cubicBezTo>
                      <a:pt x="85" y="35"/>
                      <a:pt x="86" y="32"/>
                      <a:pt x="85" y="31"/>
                    </a:cubicBezTo>
                    <a:cubicBezTo>
                      <a:pt x="85" y="30"/>
                      <a:pt x="89" y="23"/>
                      <a:pt x="90" y="22"/>
                    </a:cubicBezTo>
                    <a:cubicBezTo>
                      <a:pt x="91" y="21"/>
                      <a:pt x="95" y="21"/>
                      <a:pt x="95" y="19"/>
                    </a:cubicBezTo>
                    <a:cubicBezTo>
                      <a:pt x="95" y="17"/>
                      <a:pt x="96" y="15"/>
                      <a:pt x="94" y="14"/>
                    </a:cubicBezTo>
                    <a:cubicBezTo>
                      <a:pt x="93" y="14"/>
                      <a:pt x="91" y="12"/>
                      <a:pt x="91" y="11"/>
                    </a:cubicBezTo>
                    <a:cubicBezTo>
                      <a:pt x="91" y="10"/>
                      <a:pt x="91" y="8"/>
                      <a:pt x="92" y="7"/>
                    </a:cubicBezTo>
                    <a:cubicBezTo>
                      <a:pt x="90" y="6"/>
                      <a:pt x="90" y="4"/>
                      <a:pt x="88" y="3"/>
                    </a:cubicBezTo>
                    <a:cubicBezTo>
                      <a:pt x="87" y="2"/>
                      <a:pt x="87" y="1"/>
                      <a:pt x="86" y="2"/>
                    </a:cubicBezTo>
                    <a:cubicBezTo>
                      <a:pt x="84" y="2"/>
                      <a:pt x="82" y="6"/>
                      <a:pt x="80" y="7"/>
                    </a:cubicBezTo>
                    <a:cubicBezTo>
                      <a:pt x="78" y="8"/>
                      <a:pt x="75" y="6"/>
                      <a:pt x="73" y="5"/>
                    </a:cubicBezTo>
                    <a:cubicBezTo>
                      <a:pt x="72" y="5"/>
                      <a:pt x="65" y="5"/>
                      <a:pt x="63" y="5"/>
                    </a:cubicBezTo>
                    <a:cubicBezTo>
                      <a:pt x="61" y="5"/>
                      <a:pt x="59" y="8"/>
                      <a:pt x="57" y="9"/>
                    </a:cubicBezTo>
                    <a:cubicBezTo>
                      <a:pt x="55" y="10"/>
                      <a:pt x="51" y="9"/>
                      <a:pt x="49" y="9"/>
                    </a:cubicBezTo>
                    <a:cubicBezTo>
                      <a:pt x="48" y="8"/>
                      <a:pt x="44" y="6"/>
                      <a:pt x="43" y="6"/>
                    </a:cubicBezTo>
                    <a:cubicBezTo>
                      <a:pt x="42" y="6"/>
                      <a:pt x="39" y="6"/>
                      <a:pt x="36" y="7"/>
                    </a:cubicBezTo>
                    <a:cubicBezTo>
                      <a:pt x="34" y="9"/>
                      <a:pt x="33" y="5"/>
                      <a:pt x="32" y="3"/>
                    </a:cubicBezTo>
                    <a:cubicBezTo>
                      <a:pt x="30" y="1"/>
                      <a:pt x="27" y="3"/>
                      <a:pt x="25" y="1"/>
                    </a:cubicBezTo>
                    <a:cubicBezTo>
                      <a:pt x="24" y="0"/>
                      <a:pt x="22" y="3"/>
                      <a:pt x="21" y="3"/>
                    </a:cubicBezTo>
                    <a:cubicBezTo>
                      <a:pt x="19" y="3"/>
                      <a:pt x="15" y="2"/>
                      <a:pt x="13" y="3"/>
                    </a:cubicBezTo>
                    <a:cubicBezTo>
                      <a:pt x="12" y="4"/>
                      <a:pt x="12" y="9"/>
                      <a:pt x="11" y="9"/>
                    </a:cubicBezTo>
                    <a:cubicBezTo>
                      <a:pt x="11" y="10"/>
                      <a:pt x="8" y="13"/>
                      <a:pt x="8" y="15"/>
                    </a:cubicBezTo>
                    <a:cubicBezTo>
                      <a:pt x="8" y="16"/>
                      <a:pt x="8" y="16"/>
                      <a:pt x="7" y="17"/>
                    </a:cubicBezTo>
                    <a:cubicBezTo>
                      <a:pt x="7" y="19"/>
                      <a:pt x="8" y="21"/>
                      <a:pt x="8" y="22"/>
                    </a:cubicBezTo>
                    <a:cubicBezTo>
                      <a:pt x="8" y="24"/>
                      <a:pt x="9" y="32"/>
                      <a:pt x="7" y="33"/>
                    </a:cubicBezTo>
                    <a:cubicBezTo>
                      <a:pt x="5" y="35"/>
                      <a:pt x="4" y="38"/>
                      <a:pt x="4" y="38"/>
                    </a:cubicBezTo>
                    <a:cubicBezTo>
                      <a:pt x="4" y="38"/>
                      <a:pt x="1" y="40"/>
                      <a:pt x="1" y="44"/>
                    </a:cubicBezTo>
                    <a:cubicBezTo>
                      <a:pt x="0" y="48"/>
                      <a:pt x="1" y="50"/>
                      <a:pt x="1" y="53"/>
                    </a:cubicBezTo>
                    <a:cubicBezTo>
                      <a:pt x="1" y="56"/>
                      <a:pt x="2" y="57"/>
                      <a:pt x="3" y="60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5" y="62"/>
                      <a:pt x="12" y="62"/>
                      <a:pt x="15" y="63"/>
                    </a:cubicBezTo>
                    <a:cubicBezTo>
                      <a:pt x="19" y="64"/>
                      <a:pt x="23" y="69"/>
                      <a:pt x="23" y="71"/>
                    </a:cubicBezTo>
                    <a:cubicBezTo>
                      <a:pt x="23" y="73"/>
                      <a:pt x="25" y="77"/>
                      <a:pt x="27" y="78"/>
                    </a:cubicBezTo>
                    <a:cubicBezTo>
                      <a:pt x="29" y="79"/>
                      <a:pt x="33" y="76"/>
                      <a:pt x="35" y="76"/>
                    </a:cubicBezTo>
                    <a:cubicBezTo>
                      <a:pt x="37" y="76"/>
                      <a:pt x="45" y="76"/>
                      <a:pt x="46" y="75"/>
                    </a:cubicBezTo>
                    <a:cubicBezTo>
                      <a:pt x="47" y="75"/>
                      <a:pt x="47" y="75"/>
                      <a:pt x="47" y="75"/>
                    </a:cubicBezTo>
                    <a:cubicBezTo>
                      <a:pt x="49" y="70"/>
                      <a:pt x="50" y="66"/>
                      <a:pt x="50" y="66"/>
                    </a:cubicBezTo>
                    <a:cubicBezTo>
                      <a:pt x="50" y="66"/>
                      <a:pt x="58" y="58"/>
                      <a:pt x="59" y="58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9" name="Freeform 24">
                <a:extLst>
                  <a:ext uri="{FF2B5EF4-FFF2-40B4-BE49-F238E27FC236}">
                    <a16:creationId xmlns:a16="http://schemas.microsoft.com/office/drawing/2014/main" id="{F8250746-FE16-44DD-8EA9-71FF45CAAF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7281" y="3853910"/>
                <a:ext cx="56463" cy="115435"/>
              </a:xfrm>
              <a:custGeom>
                <a:avLst/>
                <a:gdLst>
                  <a:gd name="T0" fmla="*/ 17 w 25"/>
                  <a:gd name="T1" fmla="*/ 32 h 50"/>
                  <a:gd name="T2" fmla="*/ 20 w 25"/>
                  <a:gd name="T3" fmla="*/ 26 h 50"/>
                  <a:gd name="T4" fmla="*/ 23 w 25"/>
                  <a:gd name="T5" fmla="*/ 21 h 50"/>
                  <a:gd name="T6" fmla="*/ 24 w 25"/>
                  <a:gd name="T7" fmla="*/ 10 h 50"/>
                  <a:gd name="T8" fmla="*/ 23 w 25"/>
                  <a:gd name="T9" fmla="*/ 5 h 50"/>
                  <a:gd name="T10" fmla="*/ 21 w 25"/>
                  <a:gd name="T11" fmla="*/ 4 h 50"/>
                  <a:gd name="T12" fmla="*/ 18 w 25"/>
                  <a:gd name="T13" fmla="*/ 1 h 50"/>
                  <a:gd name="T14" fmla="*/ 15 w 25"/>
                  <a:gd name="T15" fmla="*/ 4 h 50"/>
                  <a:gd name="T16" fmla="*/ 13 w 25"/>
                  <a:gd name="T17" fmla="*/ 8 h 50"/>
                  <a:gd name="T18" fmla="*/ 6 w 25"/>
                  <a:gd name="T19" fmla="*/ 9 h 50"/>
                  <a:gd name="T20" fmla="*/ 2 w 25"/>
                  <a:gd name="T21" fmla="*/ 12 h 50"/>
                  <a:gd name="T22" fmla="*/ 0 w 25"/>
                  <a:gd name="T23" fmla="*/ 12 h 50"/>
                  <a:gd name="T24" fmla="*/ 5 w 25"/>
                  <a:gd name="T25" fmla="*/ 20 h 50"/>
                  <a:gd name="T26" fmla="*/ 6 w 25"/>
                  <a:gd name="T27" fmla="*/ 26 h 50"/>
                  <a:gd name="T28" fmla="*/ 8 w 25"/>
                  <a:gd name="T29" fmla="*/ 35 h 50"/>
                  <a:gd name="T30" fmla="*/ 8 w 25"/>
                  <a:gd name="T31" fmla="*/ 50 h 50"/>
                  <a:gd name="T32" fmla="*/ 14 w 25"/>
                  <a:gd name="T33" fmla="*/ 50 h 50"/>
                  <a:gd name="T34" fmla="*/ 19 w 25"/>
                  <a:gd name="T35" fmla="*/ 48 h 50"/>
                  <a:gd name="T36" fmla="*/ 17 w 25"/>
                  <a:gd name="T37" fmla="*/ 41 h 50"/>
                  <a:gd name="T38" fmla="*/ 17 w 25"/>
                  <a:gd name="T39" fmla="*/ 3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5" h="50">
                    <a:moveTo>
                      <a:pt x="17" y="32"/>
                    </a:moveTo>
                    <a:cubicBezTo>
                      <a:pt x="17" y="28"/>
                      <a:pt x="20" y="26"/>
                      <a:pt x="20" y="26"/>
                    </a:cubicBezTo>
                    <a:cubicBezTo>
                      <a:pt x="20" y="26"/>
                      <a:pt x="21" y="23"/>
                      <a:pt x="23" y="21"/>
                    </a:cubicBezTo>
                    <a:cubicBezTo>
                      <a:pt x="25" y="20"/>
                      <a:pt x="24" y="12"/>
                      <a:pt x="24" y="10"/>
                    </a:cubicBezTo>
                    <a:cubicBezTo>
                      <a:pt x="24" y="9"/>
                      <a:pt x="23" y="7"/>
                      <a:pt x="23" y="5"/>
                    </a:cubicBezTo>
                    <a:cubicBezTo>
                      <a:pt x="23" y="5"/>
                      <a:pt x="22" y="5"/>
                      <a:pt x="21" y="4"/>
                    </a:cubicBezTo>
                    <a:cubicBezTo>
                      <a:pt x="18" y="4"/>
                      <a:pt x="20" y="1"/>
                      <a:pt x="18" y="1"/>
                    </a:cubicBezTo>
                    <a:cubicBezTo>
                      <a:pt x="16" y="0"/>
                      <a:pt x="15" y="3"/>
                      <a:pt x="15" y="4"/>
                    </a:cubicBezTo>
                    <a:cubicBezTo>
                      <a:pt x="16" y="6"/>
                      <a:pt x="14" y="6"/>
                      <a:pt x="13" y="8"/>
                    </a:cubicBezTo>
                    <a:cubicBezTo>
                      <a:pt x="12" y="9"/>
                      <a:pt x="8" y="9"/>
                      <a:pt x="6" y="9"/>
                    </a:cubicBezTo>
                    <a:cubicBezTo>
                      <a:pt x="5" y="9"/>
                      <a:pt x="3" y="12"/>
                      <a:pt x="2" y="12"/>
                    </a:cubicBezTo>
                    <a:cubicBezTo>
                      <a:pt x="1" y="12"/>
                      <a:pt x="1" y="12"/>
                      <a:pt x="0" y="12"/>
                    </a:cubicBezTo>
                    <a:cubicBezTo>
                      <a:pt x="1" y="18"/>
                      <a:pt x="2" y="18"/>
                      <a:pt x="5" y="20"/>
                    </a:cubicBezTo>
                    <a:cubicBezTo>
                      <a:pt x="8" y="22"/>
                      <a:pt x="5" y="24"/>
                      <a:pt x="6" y="26"/>
                    </a:cubicBezTo>
                    <a:cubicBezTo>
                      <a:pt x="8" y="27"/>
                      <a:pt x="7" y="31"/>
                      <a:pt x="8" y="35"/>
                    </a:cubicBezTo>
                    <a:cubicBezTo>
                      <a:pt x="8" y="38"/>
                      <a:pt x="8" y="45"/>
                      <a:pt x="8" y="50"/>
                    </a:cubicBezTo>
                    <a:cubicBezTo>
                      <a:pt x="10" y="50"/>
                      <a:pt x="12" y="50"/>
                      <a:pt x="14" y="50"/>
                    </a:cubicBezTo>
                    <a:cubicBezTo>
                      <a:pt x="16" y="50"/>
                      <a:pt x="18" y="46"/>
                      <a:pt x="19" y="48"/>
                    </a:cubicBezTo>
                    <a:cubicBezTo>
                      <a:pt x="18" y="45"/>
                      <a:pt x="17" y="44"/>
                      <a:pt x="17" y="41"/>
                    </a:cubicBezTo>
                    <a:cubicBezTo>
                      <a:pt x="17" y="38"/>
                      <a:pt x="16" y="36"/>
                      <a:pt x="17" y="3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0" name="Freeform 25">
                <a:extLst>
                  <a:ext uri="{FF2B5EF4-FFF2-40B4-BE49-F238E27FC236}">
                    <a16:creationId xmlns:a16="http://schemas.microsoft.com/office/drawing/2014/main" id="{500189F5-7FE7-4456-A7C1-471D0A7598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0969" y="3879004"/>
                <a:ext cx="33878" cy="96614"/>
              </a:xfrm>
              <a:custGeom>
                <a:avLst/>
                <a:gdLst>
                  <a:gd name="T0" fmla="*/ 13 w 15"/>
                  <a:gd name="T1" fmla="*/ 15 h 42"/>
                  <a:gd name="T2" fmla="*/ 12 w 15"/>
                  <a:gd name="T3" fmla="*/ 9 h 42"/>
                  <a:gd name="T4" fmla="*/ 7 w 15"/>
                  <a:gd name="T5" fmla="*/ 1 h 42"/>
                  <a:gd name="T6" fmla="*/ 1 w 15"/>
                  <a:gd name="T7" fmla="*/ 0 h 42"/>
                  <a:gd name="T8" fmla="*/ 0 w 15"/>
                  <a:gd name="T9" fmla="*/ 0 h 42"/>
                  <a:gd name="T10" fmla="*/ 2 w 15"/>
                  <a:gd name="T11" fmla="*/ 5 h 42"/>
                  <a:gd name="T12" fmla="*/ 4 w 15"/>
                  <a:gd name="T13" fmla="*/ 10 h 42"/>
                  <a:gd name="T14" fmla="*/ 4 w 15"/>
                  <a:gd name="T15" fmla="*/ 22 h 42"/>
                  <a:gd name="T16" fmla="*/ 6 w 15"/>
                  <a:gd name="T17" fmla="*/ 33 h 42"/>
                  <a:gd name="T18" fmla="*/ 9 w 15"/>
                  <a:gd name="T19" fmla="*/ 42 h 42"/>
                  <a:gd name="T20" fmla="*/ 11 w 15"/>
                  <a:gd name="T21" fmla="*/ 41 h 42"/>
                  <a:gd name="T22" fmla="*/ 15 w 15"/>
                  <a:gd name="T23" fmla="*/ 39 h 42"/>
                  <a:gd name="T24" fmla="*/ 15 w 15"/>
                  <a:gd name="T25" fmla="*/ 24 h 42"/>
                  <a:gd name="T26" fmla="*/ 13 w 15"/>
                  <a:gd name="T27" fmla="*/ 1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" h="42">
                    <a:moveTo>
                      <a:pt x="13" y="15"/>
                    </a:moveTo>
                    <a:cubicBezTo>
                      <a:pt x="12" y="13"/>
                      <a:pt x="15" y="11"/>
                      <a:pt x="12" y="9"/>
                    </a:cubicBezTo>
                    <a:cubicBezTo>
                      <a:pt x="9" y="7"/>
                      <a:pt x="8" y="7"/>
                      <a:pt x="7" y="1"/>
                    </a:cubicBezTo>
                    <a:cubicBezTo>
                      <a:pt x="6" y="1"/>
                      <a:pt x="3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3"/>
                      <a:pt x="1" y="5"/>
                      <a:pt x="2" y="5"/>
                    </a:cubicBezTo>
                    <a:cubicBezTo>
                      <a:pt x="3" y="6"/>
                      <a:pt x="4" y="8"/>
                      <a:pt x="4" y="10"/>
                    </a:cubicBezTo>
                    <a:cubicBezTo>
                      <a:pt x="4" y="13"/>
                      <a:pt x="3" y="19"/>
                      <a:pt x="4" y="22"/>
                    </a:cubicBezTo>
                    <a:cubicBezTo>
                      <a:pt x="5" y="24"/>
                      <a:pt x="6" y="28"/>
                      <a:pt x="6" y="33"/>
                    </a:cubicBezTo>
                    <a:cubicBezTo>
                      <a:pt x="6" y="35"/>
                      <a:pt x="8" y="39"/>
                      <a:pt x="9" y="42"/>
                    </a:cubicBezTo>
                    <a:cubicBezTo>
                      <a:pt x="10" y="41"/>
                      <a:pt x="10" y="41"/>
                      <a:pt x="11" y="41"/>
                    </a:cubicBezTo>
                    <a:cubicBezTo>
                      <a:pt x="12" y="40"/>
                      <a:pt x="14" y="39"/>
                      <a:pt x="15" y="39"/>
                    </a:cubicBezTo>
                    <a:cubicBezTo>
                      <a:pt x="15" y="34"/>
                      <a:pt x="15" y="27"/>
                      <a:pt x="15" y="24"/>
                    </a:cubicBezTo>
                    <a:cubicBezTo>
                      <a:pt x="14" y="20"/>
                      <a:pt x="15" y="16"/>
                      <a:pt x="13" y="1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1" name="Freeform 26">
                <a:extLst>
                  <a:ext uri="{FF2B5EF4-FFF2-40B4-BE49-F238E27FC236}">
                    <a16:creationId xmlns:a16="http://schemas.microsoft.com/office/drawing/2014/main" id="{C9F0524E-D6EB-4BE8-8F45-22DFFB1B9A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1574" y="3842617"/>
                <a:ext cx="139275" cy="212049"/>
              </a:xfrm>
              <a:custGeom>
                <a:avLst/>
                <a:gdLst>
                  <a:gd name="T0" fmla="*/ 25 w 60"/>
                  <a:gd name="T1" fmla="*/ 88 h 92"/>
                  <a:gd name="T2" fmla="*/ 47 w 60"/>
                  <a:gd name="T3" fmla="*/ 88 h 92"/>
                  <a:gd name="T4" fmla="*/ 58 w 60"/>
                  <a:gd name="T5" fmla="*/ 92 h 92"/>
                  <a:gd name="T6" fmla="*/ 60 w 60"/>
                  <a:gd name="T7" fmla="*/ 85 h 92"/>
                  <a:gd name="T8" fmla="*/ 59 w 60"/>
                  <a:gd name="T9" fmla="*/ 84 h 92"/>
                  <a:gd name="T10" fmla="*/ 53 w 60"/>
                  <a:gd name="T11" fmla="*/ 79 h 92"/>
                  <a:gd name="T12" fmla="*/ 52 w 60"/>
                  <a:gd name="T13" fmla="*/ 76 h 92"/>
                  <a:gd name="T14" fmla="*/ 50 w 60"/>
                  <a:gd name="T15" fmla="*/ 71 h 92"/>
                  <a:gd name="T16" fmla="*/ 48 w 60"/>
                  <a:gd name="T17" fmla="*/ 65 h 92"/>
                  <a:gd name="T18" fmla="*/ 47 w 60"/>
                  <a:gd name="T19" fmla="*/ 58 h 92"/>
                  <a:gd name="T20" fmla="*/ 51 w 60"/>
                  <a:gd name="T21" fmla="*/ 50 h 92"/>
                  <a:gd name="T22" fmla="*/ 55 w 60"/>
                  <a:gd name="T23" fmla="*/ 45 h 92"/>
                  <a:gd name="T24" fmla="*/ 53 w 60"/>
                  <a:gd name="T25" fmla="*/ 39 h 92"/>
                  <a:gd name="T26" fmla="*/ 46 w 60"/>
                  <a:gd name="T27" fmla="*/ 32 h 92"/>
                  <a:gd name="T28" fmla="*/ 44 w 60"/>
                  <a:gd name="T29" fmla="*/ 27 h 92"/>
                  <a:gd name="T30" fmla="*/ 51 w 60"/>
                  <a:gd name="T31" fmla="*/ 26 h 92"/>
                  <a:gd name="T32" fmla="*/ 54 w 60"/>
                  <a:gd name="T33" fmla="*/ 24 h 92"/>
                  <a:gd name="T34" fmla="*/ 51 w 60"/>
                  <a:gd name="T35" fmla="*/ 14 h 92"/>
                  <a:gd name="T36" fmla="*/ 50 w 60"/>
                  <a:gd name="T37" fmla="*/ 7 h 92"/>
                  <a:gd name="T38" fmla="*/ 45 w 60"/>
                  <a:gd name="T39" fmla="*/ 0 h 92"/>
                  <a:gd name="T40" fmla="*/ 45 w 60"/>
                  <a:gd name="T41" fmla="*/ 0 h 92"/>
                  <a:gd name="T42" fmla="*/ 44 w 60"/>
                  <a:gd name="T43" fmla="*/ 4 h 92"/>
                  <a:gd name="T44" fmla="*/ 47 w 60"/>
                  <a:gd name="T45" fmla="*/ 7 h 92"/>
                  <a:gd name="T46" fmla="*/ 48 w 60"/>
                  <a:gd name="T47" fmla="*/ 12 h 92"/>
                  <a:gd name="T48" fmla="*/ 43 w 60"/>
                  <a:gd name="T49" fmla="*/ 15 h 92"/>
                  <a:gd name="T50" fmla="*/ 38 w 60"/>
                  <a:gd name="T51" fmla="*/ 24 h 92"/>
                  <a:gd name="T52" fmla="*/ 36 w 60"/>
                  <a:gd name="T53" fmla="*/ 29 h 92"/>
                  <a:gd name="T54" fmla="*/ 36 w 60"/>
                  <a:gd name="T55" fmla="*/ 33 h 92"/>
                  <a:gd name="T56" fmla="*/ 32 w 60"/>
                  <a:gd name="T57" fmla="*/ 38 h 92"/>
                  <a:gd name="T58" fmla="*/ 26 w 60"/>
                  <a:gd name="T59" fmla="*/ 50 h 92"/>
                  <a:gd name="T60" fmla="*/ 22 w 60"/>
                  <a:gd name="T61" fmla="*/ 54 h 92"/>
                  <a:gd name="T62" fmla="*/ 17 w 60"/>
                  <a:gd name="T63" fmla="*/ 50 h 92"/>
                  <a:gd name="T64" fmla="*/ 12 w 60"/>
                  <a:gd name="T65" fmla="*/ 51 h 92"/>
                  <a:gd name="T66" fmla="*/ 3 w 60"/>
                  <a:gd name="T67" fmla="*/ 59 h 92"/>
                  <a:gd name="T68" fmla="*/ 0 w 60"/>
                  <a:gd name="T69" fmla="*/ 68 h 92"/>
                  <a:gd name="T70" fmla="*/ 4 w 60"/>
                  <a:gd name="T71" fmla="*/ 72 h 92"/>
                  <a:gd name="T72" fmla="*/ 10 w 60"/>
                  <a:gd name="T73" fmla="*/ 74 h 92"/>
                  <a:gd name="T74" fmla="*/ 12 w 60"/>
                  <a:gd name="T75" fmla="*/ 82 h 92"/>
                  <a:gd name="T76" fmla="*/ 11 w 60"/>
                  <a:gd name="T77" fmla="*/ 89 h 92"/>
                  <a:gd name="T78" fmla="*/ 22 w 60"/>
                  <a:gd name="T79" fmla="*/ 89 h 92"/>
                  <a:gd name="T80" fmla="*/ 25 w 60"/>
                  <a:gd name="T81" fmla="*/ 8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0" h="92">
                    <a:moveTo>
                      <a:pt x="25" y="88"/>
                    </a:moveTo>
                    <a:cubicBezTo>
                      <a:pt x="25" y="88"/>
                      <a:pt x="44" y="89"/>
                      <a:pt x="47" y="88"/>
                    </a:cubicBezTo>
                    <a:cubicBezTo>
                      <a:pt x="49" y="88"/>
                      <a:pt x="58" y="92"/>
                      <a:pt x="58" y="92"/>
                    </a:cubicBezTo>
                    <a:cubicBezTo>
                      <a:pt x="58" y="92"/>
                      <a:pt x="58" y="88"/>
                      <a:pt x="60" y="85"/>
                    </a:cubicBezTo>
                    <a:cubicBezTo>
                      <a:pt x="59" y="85"/>
                      <a:pt x="59" y="84"/>
                      <a:pt x="59" y="84"/>
                    </a:cubicBezTo>
                    <a:cubicBezTo>
                      <a:pt x="58" y="82"/>
                      <a:pt x="55" y="80"/>
                      <a:pt x="53" y="79"/>
                    </a:cubicBezTo>
                    <a:cubicBezTo>
                      <a:pt x="52" y="77"/>
                      <a:pt x="52" y="76"/>
                      <a:pt x="52" y="76"/>
                    </a:cubicBezTo>
                    <a:cubicBezTo>
                      <a:pt x="52" y="76"/>
                      <a:pt x="52" y="73"/>
                      <a:pt x="50" y="71"/>
                    </a:cubicBezTo>
                    <a:cubicBezTo>
                      <a:pt x="49" y="69"/>
                      <a:pt x="48" y="67"/>
                      <a:pt x="48" y="65"/>
                    </a:cubicBezTo>
                    <a:cubicBezTo>
                      <a:pt x="48" y="62"/>
                      <a:pt x="47" y="60"/>
                      <a:pt x="47" y="58"/>
                    </a:cubicBezTo>
                    <a:cubicBezTo>
                      <a:pt x="47" y="56"/>
                      <a:pt x="50" y="53"/>
                      <a:pt x="51" y="50"/>
                    </a:cubicBezTo>
                    <a:cubicBezTo>
                      <a:pt x="52" y="48"/>
                      <a:pt x="53" y="46"/>
                      <a:pt x="55" y="45"/>
                    </a:cubicBezTo>
                    <a:cubicBezTo>
                      <a:pt x="54" y="44"/>
                      <a:pt x="53" y="42"/>
                      <a:pt x="53" y="39"/>
                    </a:cubicBezTo>
                    <a:cubicBezTo>
                      <a:pt x="52" y="36"/>
                      <a:pt x="49" y="35"/>
                      <a:pt x="46" y="32"/>
                    </a:cubicBezTo>
                    <a:cubicBezTo>
                      <a:pt x="43" y="29"/>
                      <a:pt x="44" y="28"/>
                      <a:pt x="44" y="27"/>
                    </a:cubicBezTo>
                    <a:cubicBezTo>
                      <a:pt x="44" y="25"/>
                      <a:pt x="48" y="25"/>
                      <a:pt x="51" y="26"/>
                    </a:cubicBezTo>
                    <a:cubicBezTo>
                      <a:pt x="54" y="26"/>
                      <a:pt x="55" y="25"/>
                      <a:pt x="54" y="24"/>
                    </a:cubicBezTo>
                    <a:cubicBezTo>
                      <a:pt x="53" y="24"/>
                      <a:pt x="51" y="18"/>
                      <a:pt x="51" y="14"/>
                    </a:cubicBezTo>
                    <a:cubicBezTo>
                      <a:pt x="51" y="11"/>
                      <a:pt x="50" y="9"/>
                      <a:pt x="50" y="7"/>
                    </a:cubicBezTo>
                    <a:cubicBezTo>
                      <a:pt x="50" y="5"/>
                      <a:pt x="47" y="0"/>
                      <a:pt x="45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4" y="1"/>
                      <a:pt x="44" y="3"/>
                      <a:pt x="44" y="4"/>
                    </a:cubicBezTo>
                    <a:cubicBezTo>
                      <a:pt x="44" y="5"/>
                      <a:pt x="46" y="7"/>
                      <a:pt x="47" y="7"/>
                    </a:cubicBezTo>
                    <a:cubicBezTo>
                      <a:pt x="49" y="8"/>
                      <a:pt x="48" y="10"/>
                      <a:pt x="48" y="12"/>
                    </a:cubicBezTo>
                    <a:cubicBezTo>
                      <a:pt x="48" y="14"/>
                      <a:pt x="44" y="14"/>
                      <a:pt x="43" y="15"/>
                    </a:cubicBezTo>
                    <a:cubicBezTo>
                      <a:pt x="42" y="16"/>
                      <a:pt x="38" y="23"/>
                      <a:pt x="38" y="24"/>
                    </a:cubicBezTo>
                    <a:cubicBezTo>
                      <a:pt x="39" y="25"/>
                      <a:pt x="38" y="28"/>
                      <a:pt x="36" y="29"/>
                    </a:cubicBezTo>
                    <a:cubicBezTo>
                      <a:pt x="35" y="29"/>
                      <a:pt x="36" y="32"/>
                      <a:pt x="36" y="33"/>
                    </a:cubicBezTo>
                    <a:cubicBezTo>
                      <a:pt x="36" y="34"/>
                      <a:pt x="32" y="36"/>
                      <a:pt x="32" y="38"/>
                    </a:cubicBezTo>
                    <a:cubicBezTo>
                      <a:pt x="32" y="40"/>
                      <a:pt x="27" y="48"/>
                      <a:pt x="26" y="50"/>
                    </a:cubicBezTo>
                    <a:cubicBezTo>
                      <a:pt x="24" y="53"/>
                      <a:pt x="23" y="56"/>
                      <a:pt x="22" y="54"/>
                    </a:cubicBezTo>
                    <a:cubicBezTo>
                      <a:pt x="22" y="52"/>
                      <a:pt x="18" y="49"/>
                      <a:pt x="17" y="50"/>
                    </a:cubicBezTo>
                    <a:cubicBezTo>
                      <a:pt x="15" y="51"/>
                      <a:pt x="13" y="50"/>
                      <a:pt x="12" y="51"/>
                    </a:cubicBezTo>
                    <a:cubicBezTo>
                      <a:pt x="11" y="51"/>
                      <a:pt x="3" y="59"/>
                      <a:pt x="3" y="59"/>
                    </a:cubicBezTo>
                    <a:cubicBezTo>
                      <a:pt x="3" y="59"/>
                      <a:pt x="2" y="63"/>
                      <a:pt x="0" y="68"/>
                    </a:cubicBezTo>
                    <a:cubicBezTo>
                      <a:pt x="1" y="69"/>
                      <a:pt x="3" y="71"/>
                      <a:pt x="4" y="72"/>
                    </a:cubicBezTo>
                    <a:cubicBezTo>
                      <a:pt x="5" y="75"/>
                      <a:pt x="9" y="73"/>
                      <a:pt x="10" y="74"/>
                    </a:cubicBezTo>
                    <a:cubicBezTo>
                      <a:pt x="11" y="74"/>
                      <a:pt x="13" y="80"/>
                      <a:pt x="12" y="82"/>
                    </a:cubicBezTo>
                    <a:cubicBezTo>
                      <a:pt x="12" y="83"/>
                      <a:pt x="10" y="87"/>
                      <a:pt x="11" y="89"/>
                    </a:cubicBezTo>
                    <a:cubicBezTo>
                      <a:pt x="22" y="89"/>
                      <a:pt x="22" y="89"/>
                      <a:pt x="22" y="89"/>
                    </a:cubicBezTo>
                    <a:lnTo>
                      <a:pt x="25" y="88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2" name="Freeform 27">
                <a:extLst>
                  <a:ext uri="{FF2B5EF4-FFF2-40B4-BE49-F238E27FC236}">
                    <a16:creationId xmlns:a16="http://schemas.microsoft.com/office/drawing/2014/main" id="{D542EAA4-5C06-4FA7-8989-1AA392E23C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1619" y="3886533"/>
                <a:ext cx="115435" cy="116689"/>
              </a:xfrm>
              <a:custGeom>
                <a:avLst/>
                <a:gdLst>
                  <a:gd name="T0" fmla="*/ 47 w 50"/>
                  <a:gd name="T1" fmla="*/ 43 h 51"/>
                  <a:gd name="T2" fmla="*/ 44 w 50"/>
                  <a:gd name="T3" fmla="*/ 34 h 51"/>
                  <a:gd name="T4" fmla="*/ 47 w 50"/>
                  <a:gd name="T5" fmla="*/ 26 h 51"/>
                  <a:gd name="T6" fmla="*/ 50 w 50"/>
                  <a:gd name="T7" fmla="*/ 21 h 51"/>
                  <a:gd name="T8" fmla="*/ 47 w 50"/>
                  <a:gd name="T9" fmla="*/ 8 h 51"/>
                  <a:gd name="T10" fmla="*/ 46 w 50"/>
                  <a:gd name="T11" fmla="*/ 8 h 51"/>
                  <a:gd name="T12" fmla="*/ 36 w 50"/>
                  <a:gd name="T13" fmla="*/ 9 h 51"/>
                  <a:gd name="T14" fmla="*/ 29 w 50"/>
                  <a:gd name="T15" fmla="*/ 5 h 51"/>
                  <a:gd name="T16" fmla="*/ 23 w 50"/>
                  <a:gd name="T17" fmla="*/ 3 h 51"/>
                  <a:gd name="T18" fmla="*/ 20 w 50"/>
                  <a:gd name="T19" fmla="*/ 2 h 51"/>
                  <a:gd name="T20" fmla="*/ 16 w 50"/>
                  <a:gd name="T21" fmla="*/ 3 h 51"/>
                  <a:gd name="T22" fmla="*/ 12 w 50"/>
                  <a:gd name="T23" fmla="*/ 5 h 51"/>
                  <a:gd name="T24" fmla="*/ 8 w 50"/>
                  <a:gd name="T25" fmla="*/ 4 h 51"/>
                  <a:gd name="T26" fmla="*/ 5 w 50"/>
                  <a:gd name="T27" fmla="*/ 4 h 51"/>
                  <a:gd name="T28" fmla="*/ 5 w 50"/>
                  <a:gd name="T29" fmla="*/ 11 h 51"/>
                  <a:gd name="T30" fmla="*/ 6 w 50"/>
                  <a:gd name="T31" fmla="*/ 15 h 51"/>
                  <a:gd name="T32" fmla="*/ 8 w 50"/>
                  <a:gd name="T33" fmla="*/ 20 h 51"/>
                  <a:gd name="T34" fmla="*/ 4 w 50"/>
                  <a:gd name="T35" fmla="*/ 20 h 51"/>
                  <a:gd name="T36" fmla="*/ 5 w 50"/>
                  <a:gd name="T37" fmla="*/ 25 h 51"/>
                  <a:gd name="T38" fmla="*/ 2 w 50"/>
                  <a:gd name="T39" fmla="*/ 29 h 51"/>
                  <a:gd name="T40" fmla="*/ 1 w 50"/>
                  <a:gd name="T41" fmla="*/ 35 h 51"/>
                  <a:gd name="T42" fmla="*/ 4 w 50"/>
                  <a:gd name="T43" fmla="*/ 38 h 51"/>
                  <a:gd name="T44" fmla="*/ 10 w 50"/>
                  <a:gd name="T45" fmla="*/ 44 h 51"/>
                  <a:gd name="T46" fmla="*/ 8 w 50"/>
                  <a:gd name="T47" fmla="*/ 51 h 51"/>
                  <a:gd name="T48" fmla="*/ 32 w 50"/>
                  <a:gd name="T49" fmla="*/ 46 h 51"/>
                  <a:gd name="T50" fmla="*/ 47 w 50"/>
                  <a:gd name="T51" fmla="*/ 47 h 51"/>
                  <a:gd name="T52" fmla="*/ 47 w 50"/>
                  <a:gd name="T53" fmla="*/ 4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0" h="51">
                    <a:moveTo>
                      <a:pt x="47" y="43"/>
                    </a:moveTo>
                    <a:cubicBezTo>
                      <a:pt x="46" y="42"/>
                      <a:pt x="44" y="35"/>
                      <a:pt x="44" y="34"/>
                    </a:cubicBezTo>
                    <a:cubicBezTo>
                      <a:pt x="44" y="33"/>
                      <a:pt x="47" y="28"/>
                      <a:pt x="47" y="26"/>
                    </a:cubicBezTo>
                    <a:cubicBezTo>
                      <a:pt x="47" y="24"/>
                      <a:pt x="50" y="23"/>
                      <a:pt x="50" y="21"/>
                    </a:cubicBezTo>
                    <a:cubicBezTo>
                      <a:pt x="50" y="19"/>
                      <a:pt x="49" y="13"/>
                      <a:pt x="47" y="8"/>
                    </a:cubicBezTo>
                    <a:cubicBezTo>
                      <a:pt x="47" y="8"/>
                      <a:pt x="46" y="8"/>
                      <a:pt x="46" y="8"/>
                    </a:cubicBezTo>
                    <a:cubicBezTo>
                      <a:pt x="44" y="6"/>
                      <a:pt x="38" y="6"/>
                      <a:pt x="36" y="9"/>
                    </a:cubicBezTo>
                    <a:cubicBezTo>
                      <a:pt x="34" y="11"/>
                      <a:pt x="30" y="7"/>
                      <a:pt x="29" y="5"/>
                    </a:cubicBezTo>
                    <a:cubicBezTo>
                      <a:pt x="29" y="4"/>
                      <a:pt x="25" y="2"/>
                      <a:pt x="23" y="3"/>
                    </a:cubicBezTo>
                    <a:cubicBezTo>
                      <a:pt x="21" y="5"/>
                      <a:pt x="20" y="4"/>
                      <a:pt x="20" y="2"/>
                    </a:cubicBezTo>
                    <a:cubicBezTo>
                      <a:pt x="20" y="0"/>
                      <a:pt x="17" y="1"/>
                      <a:pt x="16" y="3"/>
                    </a:cubicBezTo>
                    <a:cubicBezTo>
                      <a:pt x="16" y="5"/>
                      <a:pt x="13" y="6"/>
                      <a:pt x="12" y="5"/>
                    </a:cubicBezTo>
                    <a:cubicBezTo>
                      <a:pt x="11" y="4"/>
                      <a:pt x="9" y="2"/>
                      <a:pt x="8" y="4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4" y="7"/>
                      <a:pt x="4" y="10"/>
                      <a:pt x="5" y="11"/>
                    </a:cubicBezTo>
                    <a:cubicBezTo>
                      <a:pt x="6" y="12"/>
                      <a:pt x="7" y="14"/>
                      <a:pt x="6" y="15"/>
                    </a:cubicBezTo>
                    <a:cubicBezTo>
                      <a:pt x="6" y="16"/>
                      <a:pt x="9" y="18"/>
                      <a:pt x="8" y="20"/>
                    </a:cubicBezTo>
                    <a:cubicBezTo>
                      <a:pt x="6" y="21"/>
                      <a:pt x="5" y="18"/>
                      <a:pt x="4" y="20"/>
                    </a:cubicBezTo>
                    <a:cubicBezTo>
                      <a:pt x="3" y="22"/>
                      <a:pt x="6" y="24"/>
                      <a:pt x="5" y="25"/>
                    </a:cubicBezTo>
                    <a:cubicBezTo>
                      <a:pt x="4" y="26"/>
                      <a:pt x="2" y="27"/>
                      <a:pt x="2" y="29"/>
                    </a:cubicBezTo>
                    <a:cubicBezTo>
                      <a:pt x="3" y="32"/>
                      <a:pt x="3" y="34"/>
                      <a:pt x="1" y="35"/>
                    </a:cubicBezTo>
                    <a:cubicBezTo>
                      <a:pt x="0" y="36"/>
                      <a:pt x="2" y="36"/>
                      <a:pt x="4" y="38"/>
                    </a:cubicBezTo>
                    <a:cubicBezTo>
                      <a:pt x="7" y="39"/>
                      <a:pt x="11" y="41"/>
                      <a:pt x="10" y="44"/>
                    </a:cubicBezTo>
                    <a:cubicBezTo>
                      <a:pt x="10" y="46"/>
                      <a:pt x="9" y="47"/>
                      <a:pt x="8" y="51"/>
                    </a:cubicBezTo>
                    <a:cubicBezTo>
                      <a:pt x="13" y="51"/>
                      <a:pt x="22" y="48"/>
                      <a:pt x="32" y="46"/>
                    </a:cubicBezTo>
                    <a:cubicBezTo>
                      <a:pt x="38" y="45"/>
                      <a:pt x="43" y="46"/>
                      <a:pt x="47" y="47"/>
                    </a:cubicBezTo>
                    <a:cubicBezTo>
                      <a:pt x="48" y="45"/>
                      <a:pt x="48" y="44"/>
                      <a:pt x="47" y="4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3" name="Freeform 28">
                <a:extLst>
                  <a:ext uri="{FF2B5EF4-FFF2-40B4-BE49-F238E27FC236}">
                    <a16:creationId xmlns:a16="http://schemas.microsoft.com/office/drawing/2014/main" id="{14BF2DEB-AFA2-49AA-B953-98D915F08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3252" y="3879004"/>
                <a:ext cx="77793" cy="120454"/>
              </a:xfrm>
              <a:custGeom>
                <a:avLst/>
                <a:gdLst>
                  <a:gd name="T0" fmla="*/ 29 w 34"/>
                  <a:gd name="T1" fmla="*/ 22 h 52"/>
                  <a:gd name="T2" fmla="*/ 29 w 34"/>
                  <a:gd name="T3" fmla="*/ 10 h 52"/>
                  <a:gd name="T4" fmla="*/ 27 w 34"/>
                  <a:gd name="T5" fmla="*/ 5 h 52"/>
                  <a:gd name="T6" fmla="*/ 25 w 34"/>
                  <a:gd name="T7" fmla="*/ 0 h 52"/>
                  <a:gd name="T8" fmla="*/ 23 w 34"/>
                  <a:gd name="T9" fmla="*/ 2 h 52"/>
                  <a:gd name="T10" fmla="*/ 3 w 34"/>
                  <a:gd name="T11" fmla="*/ 2 h 52"/>
                  <a:gd name="T12" fmla="*/ 4 w 34"/>
                  <a:gd name="T13" fmla="*/ 10 h 52"/>
                  <a:gd name="T14" fmla="*/ 3 w 34"/>
                  <a:gd name="T15" fmla="*/ 11 h 52"/>
                  <a:gd name="T16" fmla="*/ 6 w 34"/>
                  <a:gd name="T17" fmla="*/ 24 h 52"/>
                  <a:gd name="T18" fmla="*/ 3 w 34"/>
                  <a:gd name="T19" fmla="*/ 29 h 52"/>
                  <a:gd name="T20" fmla="*/ 0 w 34"/>
                  <a:gd name="T21" fmla="*/ 37 h 52"/>
                  <a:gd name="T22" fmla="*/ 3 w 34"/>
                  <a:gd name="T23" fmla="*/ 46 h 52"/>
                  <a:gd name="T24" fmla="*/ 3 w 34"/>
                  <a:gd name="T25" fmla="*/ 50 h 52"/>
                  <a:gd name="T26" fmla="*/ 9 w 34"/>
                  <a:gd name="T27" fmla="*/ 52 h 52"/>
                  <a:gd name="T28" fmla="*/ 25 w 34"/>
                  <a:gd name="T29" fmla="*/ 46 h 52"/>
                  <a:gd name="T30" fmla="*/ 34 w 34"/>
                  <a:gd name="T31" fmla="*/ 42 h 52"/>
                  <a:gd name="T32" fmla="*/ 31 w 34"/>
                  <a:gd name="T33" fmla="*/ 33 h 52"/>
                  <a:gd name="T34" fmla="*/ 29 w 34"/>
                  <a:gd name="T35" fmla="*/ 2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4" h="52">
                    <a:moveTo>
                      <a:pt x="29" y="22"/>
                    </a:moveTo>
                    <a:cubicBezTo>
                      <a:pt x="28" y="19"/>
                      <a:pt x="29" y="13"/>
                      <a:pt x="29" y="10"/>
                    </a:cubicBezTo>
                    <a:cubicBezTo>
                      <a:pt x="29" y="8"/>
                      <a:pt x="28" y="6"/>
                      <a:pt x="27" y="5"/>
                    </a:cubicBezTo>
                    <a:cubicBezTo>
                      <a:pt x="26" y="5"/>
                      <a:pt x="26" y="3"/>
                      <a:pt x="25" y="0"/>
                    </a:cubicBezTo>
                    <a:cubicBezTo>
                      <a:pt x="24" y="1"/>
                      <a:pt x="24" y="3"/>
                      <a:pt x="23" y="2"/>
                    </a:cubicBezTo>
                    <a:cubicBezTo>
                      <a:pt x="23" y="1"/>
                      <a:pt x="4" y="0"/>
                      <a:pt x="3" y="2"/>
                    </a:cubicBezTo>
                    <a:cubicBezTo>
                      <a:pt x="2" y="3"/>
                      <a:pt x="5" y="8"/>
                      <a:pt x="4" y="10"/>
                    </a:cubicBezTo>
                    <a:cubicBezTo>
                      <a:pt x="4" y="11"/>
                      <a:pt x="4" y="11"/>
                      <a:pt x="3" y="11"/>
                    </a:cubicBezTo>
                    <a:cubicBezTo>
                      <a:pt x="5" y="16"/>
                      <a:pt x="6" y="22"/>
                      <a:pt x="6" y="24"/>
                    </a:cubicBezTo>
                    <a:cubicBezTo>
                      <a:pt x="6" y="26"/>
                      <a:pt x="3" y="27"/>
                      <a:pt x="3" y="29"/>
                    </a:cubicBezTo>
                    <a:cubicBezTo>
                      <a:pt x="3" y="31"/>
                      <a:pt x="0" y="36"/>
                      <a:pt x="0" y="37"/>
                    </a:cubicBezTo>
                    <a:cubicBezTo>
                      <a:pt x="0" y="38"/>
                      <a:pt x="2" y="45"/>
                      <a:pt x="3" y="46"/>
                    </a:cubicBezTo>
                    <a:cubicBezTo>
                      <a:pt x="4" y="47"/>
                      <a:pt x="4" y="48"/>
                      <a:pt x="3" y="50"/>
                    </a:cubicBezTo>
                    <a:cubicBezTo>
                      <a:pt x="7" y="51"/>
                      <a:pt x="9" y="52"/>
                      <a:pt x="9" y="52"/>
                    </a:cubicBezTo>
                    <a:cubicBezTo>
                      <a:pt x="11" y="52"/>
                      <a:pt x="21" y="48"/>
                      <a:pt x="25" y="46"/>
                    </a:cubicBezTo>
                    <a:cubicBezTo>
                      <a:pt x="28" y="44"/>
                      <a:pt x="32" y="43"/>
                      <a:pt x="34" y="42"/>
                    </a:cubicBezTo>
                    <a:cubicBezTo>
                      <a:pt x="33" y="39"/>
                      <a:pt x="31" y="35"/>
                      <a:pt x="31" y="33"/>
                    </a:cubicBezTo>
                    <a:cubicBezTo>
                      <a:pt x="31" y="28"/>
                      <a:pt x="30" y="24"/>
                      <a:pt x="29" y="2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4" name="Freeform 29">
                <a:extLst>
                  <a:ext uri="{FF2B5EF4-FFF2-40B4-BE49-F238E27FC236}">
                    <a16:creationId xmlns:a16="http://schemas.microsoft.com/office/drawing/2014/main" id="{122F2E75-AA0F-4799-ABB3-1F9E8D708C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1165" y="3848891"/>
                <a:ext cx="140529" cy="106652"/>
              </a:xfrm>
              <a:custGeom>
                <a:avLst/>
                <a:gdLst>
                  <a:gd name="T0" fmla="*/ 20 w 61"/>
                  <a:gd name="T1" fmla="*/ 25 h 46"/>
                  <a:gd name="T2" fmla="*/ 24 w 61"/>
                  <a:gd name="T3" fmla="*/ 24 h 46"/>
                  <a:gd name="T4" fmla="*/ 30 w 61"/>
                  <a:gd name="T5" fmla="*/ 23 h 46"/>
                  <a:gd name="T6" fmla="*/ 37 w 61"/>
                  <a:gd name="T7" fmla="*/ 31 h 46"/>
                  <a:gd name="T8" fmla="*/ 38 w 61"/>
                  <a:gd name="T9" fmla="*/ 35 h 46"/>
                  <a:gd name="T10" fmla="*/ 38 w 61"/>
                  <a:gd name="T11" fmla="*/ 36 h 46"/>
                  <a:gd name="T12" fmla="*/ 44 w 61"/>
                  <a:gd name="T13" fmla="*/ 35 h 46"/>
                  <a:gd name="T14" fmla="*/ 46 w 61"/>
                  <a:gd name="T15" fmla="*/ 42 h 46"/>
                  <a:gd name="T16" fmla="*/ 50 w 61"/>
                  <a:gd name="T17" fmla="*/ 45 h 46"/>
                  <a:gd name="T18" fmla="*/ 53 w 61"/>
                  <a:gd name="T19" fmla="*/ 42 h 46"/>
                  <a:gd name="T20" fmla="*/ 55 w 61"/>
                  <a:gd name="T21" fmla="*/ 43 h 46"/>
                  <a:gd name="T22" fmla="*/ 57 w 61"/>
                  <a:gd name="T23" fmla="*/ 41 h 46"/>
                  <a:gd name="T24" fmla="*/ 56 w 61"/>
                  <a:gd name="T25" fmla="*/ 36 h 46"/>
                  <a:gd name="T26" fmla="*/ 60 w 61"/>
                  <a:gd name="T27" fmla="*/ 36 h 46"/>
                  <a:gd name="T28" fmla="*/ 58 w 61"/>
                  <a:gd name="T29" fmla="*/ 31 h 46"/>
                  <a:gd name="T30" fmla="*/ 57 w 61"/>
                  <a:gd name="T31" fmla="*/ 27 h 46"/>
                  <a:gd name="T32" fmla="*/ 57 w 61"/>
                  <a:gd name="T33" fmla="*/ 20 h 46"/>
                  <a:gd name="T34" fmla="*/ 56 w 61"/>
                  <a:gd name="T35" fmla="*/ 19 h 46"/>
                  <a:gd name="T36" fmla="*/ 54 w 61"/>
                  <a:gd name="T37" fmla="*/ 15 h 46"/>
                  <a:gd name="T38" fmla="*/ 54 w 61"/>
                  <a:gd name="T39" fmla="*/ 12 h 46"/>
                  <a:gd name="T40" fmla="*/ 51 w 61"/>
                  <a:gd name="T41" fmla="*/ 8 h 46"/>
                  <a:gd name="T42" fmla="*/ 48 w 61"/>
                  <a:gd name="T43" fmla="*/ 2 h 46"/>
                  <a:gd name="T44" fmla="*/ 42 w 61"/>
                  <a:gd name="T45" fmla="*/ 6 h 46"/>
                  <a:gd name="T46" fmla="*/ 37 w 61"/>
                  <a:gd name="T47" fmla="*/ 6 h 46"/>
                  <a:gd name="T48" fmla="*/ 32 w 61"/>
                  <a:gd name="T49" fmla="*/ 6 h 46"/>
                  <a:gd name="T50" fmla="*/ 30 w 61"/>
                  <a:gd name="T51" fmla="*/ 4 h 46"/>
                  <a:gd name="T52" fmla="*/ 30 w 61"/>
                  <a:gd name="T53" fmla="*/ 3 h 46"/>
                  <a:gd name="T54" fmla="*/ 29 w 61"/>
                  <a:gd name="T55" fmla="*/ 3 h 46"/>
                  <a:gd name="T56" fmla="*/ 17 w 61"/>
                  <a:gd name="T57" fmla="*/ 3 h 46"/>
                  <a:gd name="T58" fmla="*/ 12 w 61"/>
                  <a:gd name="T59" fmla="*/ 0 h 46"/>
                  <a:gd name="T60" fmla="*/ 10 w 61"/>
                  <a:gd name="T61" fmla="*/ 4 h 46"/>
                  <a:gd name="T62" fmla="*/ 10 w 61"/>
                  <a:gd name="T63" fmla="*/ 8 h 46"/>
                  <a:gd name="T64" fmla="*/ 7 w 61"/>
                  <a:gd name="T65" fmla="*/ 9 h 46"/>
                  <a:gd name="T66" fmla="*/ 1 w 61"/>
                  <a:gd name="T67" fmla="*/ 13 h 46"/>
                  <a:gd name="T68" fmla="*/ 0 w 61"/>
                  <a:gd name="T69" fmla="*/ 14 h 46"/>
                  <a:gd name="T70" fmla="*/ 6 w 61"/>
                  <a:gd name="T71" fmla="*/ 21 h 46"/>
                  <a:gd name="T72" fmla="*/ 15 w 61"/>
                  <a:gd name="T73" fmla="*/ 31 h 46"/>
                  <a:gd name="T74" fmla="*/ 20 w 61"/>
                  <a:gd name="T75" fmla="*/ 2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1" h="46">
                    <a:moveTo>
                      <a:pt x="20" y="25"/>
                    </a:moveTo>
                    <a:cubicBezTo>
                      <a:pt x="20" y="23"/>
                      <a:pt x="22" y="23"/>
                      <a:pt x="24" y="24"/>
                    </a:cubicBezTo>
                    <a:cubicBezTo>
                      <a:pt x="26" y="24"/>
                      <a:pt x="28" y="23"/>
                      <a:pt x="30" y="23"/>
                    </a:cubicBezTo>
                    <a:cubicBezTo>
                      <a:pt x="32" y="23"/>
                      <a:pt x="37" y="29"/>
                      <a:pt x="37" y="31"/>
                    </a:cubicBezTo>
                    <a:cubicBezTo>
                      <a:pt x="37" y="32"/>
                      <a:pt x="37" y="34"/>
                      <a:pt x="38" y="35"/>
                    </a:cubicBezTo>
                    <a:cubicBezTo>
                      <a:pt x="38" y="36"/>
                      <a:pt x="38" y="36"/>
                      <a:pt x="38" y="36"/>
                    </a:cubicBezTo>
                    <a:cubicBezTo>
                      <a:pt x="41" y="35"/>
                      <a:pt x="43" y="35"/>
                      <a:pt x="44" y="35"/>
                    </a:cubicBezTo>
                    <a:cubicBezTo>
                      <a:pt x="45" y="35"/>
                      <a:pt x="46" y="39"/>
                      <a:pt x="46" y="42"/>
                    </a:cubicBezTo>
                    <a:cubicBezTo>
                      <a:pt x="46" y="44"/>
                      <a:pt x="49" y="46"/>
                      <a:pt x="50" y="45"/>
                    </a:cubicBezTo>
                    <a:cubicBezTo>
                      <a:pt x="51" y="43"/>
                      <a:pt x="53" y="41"/>
                      <a:pt x="53" y="42"/>
                    </a:cubicBezTo>
                    <a:cubicBezTo>
                      <a:pt x="53" y="43"/>
                      <a:pt x="54" y="43"/>
                      <a:pt x="55" y="43"/>
                    </a:cubicBezTo>
                    <a:cubicBezTo>
                      <a:pt x="55" y="42"/>
                      <a:pt x="56" y="42"/>
                      <a:pt x="57" y="41"/>
                    </a:cubicBezTo>
                    <a:cubicBezTo>
                      <a:pt x="58" y="40"/>
                      <a:pt x="55" y="38"/>
                      <a:pt x="56" y="36"/>
                    </a:cubicBezTo>
                    <a:cubicBezTo>
                      <a:pt x="57" y="34"/>
                      <a:pt x="58" y="37"/>
                      <a:pt x="60" y="36"/>
                    </a:cubicBezTo>
                    <a:cubicBezTo>
                      <a:pt x="61" y="34"/>
                      <a:pt x="58" y="32"/>
                      <a:pt x="58" y="31"/>
                    </a:cubicBezTo>
                    <a:cubicBezTo>
                      <a:pt x="59" y="30"/>
                      <a:pt x="58" y="28"/>
                      <a:pt x="57" y="27"/>
                    </a:cubicBezTo>
                    <a:cubicBezTo>
                      <a:pt x="56" y="26"/>
                      <a:pt x="56" y="23"/>
                      <a:pt x="57" y="20"/>
                    </a:cubicBezTo>
                    <a:cubicBezTo>
                      <a:pt x="56" y="20"/>
                      <a:pt x="56" y="20"/>
                      <a:pt x="56" y="19"/>
                    </a:cubicBezTo>
                    <a:cubicBezTo>
                      <a:pt x="55" y="18"/>
                      <a:pt x="56" y="15"/>
                      <a:pt x="54" y="15"/>
                    </a:cubicBezTo>
                    <a:cubicBezTo>
                      <a:pt x="52" y="15"/>
                      <a:pt x="52" y="12"/>
                      <a:pt x="54" y="12"/>
                    </a:cubicBezTo>
                    <a:cubicBezTo>
                      <a:pt x="55" y="11"/>
                      <a:pt x="51" y="10"/>
                      <a:pt x="51" y="8"/>
                    </a:cubicBezTo>
                    <a:cubicBezTo>
                      <a:pt x="51" y="6"/>
                      <a:pt x="49" y="2"/>
                      <a:pt x="48" y="2"/>
                    </a:cubicBezTo>
                    <a:cubicBezTo>
                      <a:pt x="47" y="2"/>
                      <a:pt x="44" y="6"/>
                      <a:pt x="42" y="6"/>
                    </a:cubicBezTo>
                    <a:cubicBezTo>
                      <a:pt x="41" y="6"/>
                      <a:pt x="38" y="3"/>
                      <a:pt x="37" y="6"/>
                    </a:cubicBezTo>
                    <a:cubicBezTo>
                      <a:pt x="36" y="8"/>
                      <a:pt x="34" y="5"/>
                      <a:pt x="32" y="6"/>
                    </a:cubicBezTo>
                    <a:cubicBezTo>
                      <a:pt x="31" y="8"/>
                      <a:pt x="30" y="4"/>
                      <a:pt x="30" y="4"/>
                    </a:cubicBezTo>
                    <a:cubicBezTo>
                      <a:pt x="30" y="4"/>
                      <a:pt x="30" y="4"/>
                      <a:pt x="30" y="3"/>
                    </a:cubicBezTo>
                    <a:cubicBezTo>
                      <a:pt x="30" y="3"/>
                      <a:pt x="29" y="3"/>
                      <a:pt x="29" y="3"/>
                    </a:cubicBezTo>
                    <a:cubicBezTo>
                      <a:pt x="25" y="5"/>
                      <a:pt x="18" y="4"/>
                      <a:pt x="17" y="3"/>
                    </a:cubicBezTo>
                    <a:cubicBezTo>
                      <a:pt x="17" y="1"/>
                      <a:pt x="12" y="0"/>
                      <a:pt x="12" y="0"/>
                    </a:cubicBezTo>
                    <a:cubicBezTo>
                      <a:pt x="12" y="0"/>
                      <a:pt x="12" y="3"/>
                      <a:pt x="10" y="4"/>
                    </a:cubicBezTo>
                    <a:cubicBezTo>
                      <a:pt x="8" y="5"/>
                      <a:pt x="10" y="7"/>
                      <a:pt x="10" y="8"/>
                    </a:cubicBezTo>
                    <a:cubicBezTo>
                      <a:pt x="10" y="8"/>
                      <a:pt x="9" y="10"/>
                      <a:pt x="7" y="9"/>
                    </a:cubicBezTo>
                    <a:cubicBezTo>
                      <a:pt x="6" y="8"/>
                      <a:pt x="3" y="12"/>
                      <a:pt x="1" y="13"/>
                    </a:cubicBezTo>
                    <a:cubicBezTo>
                      <a:pt x="1" y="13"/>
                      <a:pt x="0" y="13"/>
                      <a:pt x="0" y="14"/>
                    </a:cubicBezTo>
                    <a:cubicBezTo>
                      <a:pt x="3" y="16"/>
                      <a:pt x="2" y="18"/>
                      <a:pt x="6" y="21"/>
                    </a:cubicBezTo>
                    <a:cubicBezTo>
                      <a:pt x="9" y="23"/>
                      <a:pt x="13" y="26"/>
                      <a:pt x="15" y="31"/>
                    </a:cubicBezTo>
                    <a:cubicBezTo>
                      <a:pt x="17" y="29"/>
                      <a:pt x="20" y="26"/>
                      <a:pt x="20" y="2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5" name="Freeform 30">
                <a:extLst>
                  <a:ext uri="{FF2B5EF4-FFF2-40B4-BE49-F238E27FC236}">
                    <a16:creationId xmlns:a16="http://schemas.microsoft.com/office/drawing/2014/main" id="{2A32282E-31AA-4477-9139-DB986DE870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8920" y="3929193"/>
                <a:ext cx="77793" cy="74029"/>
              </a:xfrm>
              <a:custGeom>
                <a:avLst/>
                <a:gdLst>
                  <a:gd name="T0" fmla="*/ 27 w 34"/>
                  <a:gd name="T1" fmla="*/ 19 h 32"/>
                  <a:gd name="T2" fmla="*/ 24 w 34"/>
                  <a:gd name="T3" fmla="*/ 16 h 32"/>
                  <a:gd name="T4" fmla="*/ 25 w 34"/>
                  <a:gd name="T5" fmla="*/ 10 h 32"/>
                  <a:gd name="T6" fmla="*/ 26 w 34"/>
                  <a:gd name="T7" fmla="*/ 8 h 32"/>
                  <a:gd name="T8" fmla="*/ 24 w 34"/>
                  <a:gd name="T9" fmla="*/ 7 h 32"/>
                  <a:gd name="T10" fmla="*/ 21 w 34"/>
                  <a:gd name="T11" fmla="*/ 10 h 32"/>
                  <a:gd name="T12" fmla="*/ 17 w 34"/>
                  <a:gd name="T13" fmla="*/ 7 h 32"/>
                  <a:gd name="T14" fmla="*/ 15 w 34"/>
                  <a:gd name="T15" fmla="*/ 0 h 32"/>
                  <a:gd name="T16" fmla="*/ 9 w 34"/>
                  <a:gd name="T17" fmla="*/ 1 h 32"/>
                  <a:gd name="T18" fmla="*/ 8 w 34"/>
                  <a:gd name="T19" fmla="*/ 5 h 32"/>
                  <a:gd name="T20" fmla="*/ 2 w 34"/>
                  <a:gd name="T21" fmla="*/ 10 h 32"/>
                  <a:gd name="T22" fmla="*/ 0 w 34"/>
                  <a:gd name="T23" fmla="*/ 13 h 32"/>
                  <a:gd name="T24" fmla="*/ 10 w 34"/>
                  <a:gd name="T25" fmla="*/ 20 h 32"/>
                  <a:gd name="T26" fmla="*/ 29 w 34"/>
                  <a:gd name="T27" fmla="*/ 32 h 32"/>
                  <a:gd name="T28" fmla="*/ 31 w 34"/>
                  <a:gd name="T29" fmla="*/ 32 h 32"/>
                  <a:gd name="T30" fmla="*/ 33 w 34"/>
                  <a:gd name="T31" fmla="*/ 25 h 32"/>
                  <a:gd name="T32" fmla="*/ 27 w 34"/>
                  <a:gd name="T33" fmla="*/ 1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27" y="19"/>
                    </a:moveTo>
                    <a:cubicBezTo>
                      <a:pt x="25" y="17"/>
                      <a:pt x="23" y="17"/>
                      <a:pt x="24" y="16"/>
                    </a:cubicBezTo>
                    <a:cubicBezTo>
                      <a:pt x="26" y="15"/>
                      <a:pt x="26" y="13"/>
                      <a:pt x="25" y="10"/>
                    </a:cubicBezTo>
                    <a:cubicBezTo>
                      <a:pt x="25" y="9"/>
                      <a:pt x="25" y="9"/>
                      <a:pt x="26" y="8"/>
                    </a:cubicBezTo>
                    <a:cubicBezTo>
                      <a:pt x="25" y="8"/>
                      <a:pt x="24" y="8"/>
                      <a:pt x="24" y="7"/>
                    </a:cubicBezTo>
                    <a:cubicBezTo>
                      <a:pt x="24" y="6"/>
                      <a:pt x="22" y="8"/>
                      <a:pt x="21" y="10"/>
                    </a:cubicBezTo>
                    <a:cubicBezTo>
                      <a:pt x="20" y="11"/>
                      <a:pt x="17" y="9"/>
                      <a:pt x="17" y="7"/>
                    </a:cubicBezTo>
                    <a:cubicBezTo>
                      <a:pt x="17" y="4"/>
                      <a:pt x="16" y="0"/>
                      <a:pt x="15" y="0"/>
                    </a:cubicBezTo>
                    <a:cubicBezTo>
                      <a:pt x="14" y="0"/>
                      <a:pt x="12" y="0"/>
                      <a:pt x="9" y="1"/>
                    </a:cubicBezTo>
                    <a:cubicBezTo>
                      <a:pt x="9" y="2"/>
                      <a:pt x="8" y="4"/>
                      <a:pt x="8" y="5"/>
                    </a:cubicBezTo>
                    <a:cubicBezTo>
                      <a:pt x="8" y="7"/>
                      <a:pt x="3" y="9"/>
                      <a:pt x="2" y="10"/>
                    </a:cubicBezTo>
                    <a:cubicBezTo>
                      <a:pt x="1" y="11"/>
                      <a:pt x="0" y="12"/>
                      <a:pt x="0" y="13"/>
                    </a:cubicBezTo>
                    <a:cubicBezTo>
                      <a:pt x="3" y="15"/>
                      <a:pt x="7" y="18"/>
                      <a:pt x="10" y="20"/>
                    </a:cubicBezTo>
                    <a:cubicBezTo>
                      <a:pt x="16" y="24"/>
                      <a:pt x="25" y="30"/>
                      <a:pt x="29" y="32"/>
                    </a:cubicBezTo>
                    <a:cubicBezTo>
                      <a:pt x="30" y="32"/>
                      <a:pt x="30" y="32"/>
                      <a:pt x="31" y="32"/>
                    </a:cubicBezTo>
                    <a:cubicBezTo>
                      <a:pt x="32" y="28"/>
                      <a:pt x="33" y="27"/>
                      <a:pt x="33" y="25"/>
                    </a:cubicBezTo>
                    <a:cubicBezTo>
                      <a:pt x="34" y="22"/>
                      <a:pt x="30" y="20"/>
                      <a:pt x="27" y="1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6" name="Freeform 31">
                <a:extLst>
                  <a:ext uri="{FF2B5EF4-FFF2-40B4-BE49-F238E27FC236}">
                    <a16:creationId xmlns:a16="http://schemas.microsoft.com/office/drawing/2014/main" id="{1F591FE7-4624-41A2-9171-46AB08D774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6298" y="3901589"/>
                <a:ext cx="52698" cy="57717"/>
              </a:xfrm>
              <a:custGeom>
                <a:avLst/>
                <a:gdLst>
                  <a:gd name="T0" fmla="*/ 22 w 23"/>
                  <a:gd name="T1" fmla="*/ 17 h 25"/>
                  <a:gd name="T2" fmla="*/ 23 w 23"/>
                  <a:gd name="T3" fmla="*/ 12 h 25"/>
                  <a:gd name="T4" fmla="*/ 22 w 23"/>
                  <a:gd name="T5" fmla="*/ 8 h 25"/>
                  <a:gd name="T6" fmla="*/ 15 w 23"/>
                  <a:gd name="T7" fmla="*/ 0 h 25"/>
                  <a:gd name="T8" fmla="*/ 9 w 23"/>
                  <a:gd name="T9" fmla="*/ 1 h 25"/>
                  <a:gd name="T10" fmla="*/ 5 w 23"/>
                  <a:gd name="T11" fmla="*/ 2 h 25"/>
                  <a:gd name="T12" fmla="*/ 0 w 23"/>
                  <a:gd name="T13" fmla="*/ 8 h 25"/>
                  <a:gd name="T14" fmla="*/ 1 w 23"/>
                  <a:gd name="T15" fmla="*/ 11 h 25"/>
                  <a:gd name="T16" fmla="*/ 7 w 23"/>
                  <a:gd name="T17" fmla="*/ 21 h 25"/>
                  <a:gd name="T18" fmla="*/ 14 w 23"/>
                  <a:gd name="T19" fmla="*/ 25 h 25"/>
                  <a:gd name="T20" fmla="*/ 16 w 23"/>
                  <a:gd name="T21" fmla="*/ 22 h 25"/>
                  <a:gd name="T22" fmla="*/ 22 w 23"/>
                  <a:gd name="T23" fmla="*/ 17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3" h="25">
                    <a:moveTo>
                      <a:pt x="22" y="17"/>
                    </a:moveTo>
                    <a:cubicBezTo>
                      <a:pt x="22" y="15"/>
                      <a:pt x="23" y="14"/>
                      <a:pt x="23" y="12"/>
                    </a:cubicBezTo>
                    <a:cubicBezTo>
                      <a:pt x="22" y="11"/>
                      <a:pt x="22" y="9"/>
                      <a:pt x="22" y="8"/>
                    </a:cubicBezTo>
                    <a:cubicBezTo>
                      <a:pt x="22" y="6"/>
                      <a:pt x="17" y="0"/>
                      <a:pt x="15" y="0"/>
                    </a:cubicBezTo>
                    <a:cubicBezTo>
                      <a:pt x="13" y="0"/>
                      <a:pt x="11" y="1"/>
                      <a:pt x="9" y="1"/>
                    </a:cubicBezTo>
                    <a:cubicBezTo>
                      <a:pt x="7" y="0"/>
                      <a:pt x="5" y="0"/>
                      <a:pt x="5" y="2"/>
                    </a:cubicBezTo>
                    <a:cubicBezTo>
                      <a:pt x="5" y="3"/>
                      <a:pt x="2" y="6"/>
                      <a:pt x="0" y="8"/>
                    </a:cubicBezTo>
                    <a:cubicBezTo>
                      <a:pt x="0" y="9"/>
                      <a:pt x="1" y="10"/>
                      <a:pt x="1" y="11"/>
                    </a:cubicBezTo>
                    <a:cubicBezTo>
                      <a:pt x="3" y="17"/>
                      <a:pt x="5" y="19"/>
                      <a:pt x="7" y="21"/>
                    </a:cubicBezTo>
                    <a:cubicBezTo>
                      <a:pt x="9" y="22"/>
                      <a:pt x="11" y="23"/>
                      <a:pt x="14" y="25"/>
                    </a:cubicBezTo>
                    <a:cubicBezTo>
                      <a:pt x="14" y="24"/>
                      <a:pt x="15" y="23"/>
                      <a:pt x="16" y="22"/>
                    </a:cubicBezTo>
                    <a:cubicBezTo>
                      <a:pt x="17" y="21"/>
                      <a:pt x="22" y="19"/>
                      <a:pt x="22" y="1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7" name="Freeform 32">
                <a:extLst>
                  <a:ext uri="{FF2B5EF4-FFF2-40B4-BE49-F238E27FC236}">
                    <a16:creationId xmlns:a16="http://schemas.microsoft.com/office/drawing/2014/main" id="{6027C9C2-3181-49F6-93D3-E352DE2AEB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7288" y="3559049"/>
                <a:ext cx="154331" cy="124218"/>
              </a:xfrm>
              <a:custGeom>
                <a:avLst/>
                <a:gdLst>
                  <a:gd name="T0" fmla="*/ 31 w 67"/>
                  <a:gd name="T1" fmla="*/ 42 h 54"/>
                  <a:gd name="T2" fmla="*/ 40 w 67"/>
                  <a:gd name="T3" fmla="*/ 36 h 54"/>
                  <a:gd name="T4" fmla="*/ 40 w 67"/>
                  <a:gd name="T5" fmla="*/ 14 h 54"/>
                  <a:gd name="T6" fmla="*/ 67 w 67"/>
                  <a:gd name="T7" fmla="*/ 14 h 54"/>
                  <a:gd name="T8" fmla="*/ 67 w 67"/>
                  <a:gd name="T9" fmla="*/ 3 h 54"/>
                  <a:gd name="T10" fmla="*/ 61 w 67"/>
                  <a:gd name="T11" fmla="*/ 0 h 54"/>
                  <a:gd name="T12" fmla="*/ 31 w 67"/>
                  <a:gd name="T13" fmla="*/ 0 h 54"/>
                  <a:gd name="T14" fmla="*/ 27 w 67"/>
                  <a:gd name="T15" fmla="*/ 7 h 54"/>
                  <a:gd name="T16" fmla="*/ 16 w 67"/>
                  <a:gd name="T17" fmla="*/ 22 h 54"/>
                  <a:gd name="T18" fmla="*/ 2 w 67"/>
                  <a:gd name="T19" fmla="*/ 47 h 54"/>
                  <a:gd name="T20" fmla="*/ 0 w 67"/>
                  <a:gd name="T21" fmla="*/ 54 h 54"/>
                  <a:gd name="T22" fmla="*/ 31 w 67"/>
                  <a:gd name="T23" fmla="*/ 54 h 54"/>
                  <a:gd name="T24" fmla="*/ 31 w 67"/>
                  <a:gd name="T25" fmla="*/ 4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7" h="54">
                    <a:moveTo>
                      <a:pt x="31" y="42"/>
                    </a:moveTo>
                    <a:cubicBezTo>
                      <a:pt x="31" y="40"/>
                      <a:pt x="40" y="38"/>
                      <a:pt x="40" y="36"/>
                    </a:cubicBezTo>
                    <a:cubicBezTo>
                      <a:pt x="40" y="34"/>
                      <a:pt x="40" y="14"/>
                      <a:pt x="40" y="14"/>
                    </a:cubicBezTo>
                    <a:cubicBezTo>
                      <a:pt x="40" y="14"/>
                      <a:pt x="66" y="15"/>
                      <a:pt x="67" y="14"/>
                    </a:cubicBezTo>
                    <a:cubicBezTo>
                      <a:pt x="67" y="14"/>
                      <a:pt x="67" y="8"/>
                      <a:pt x="67" y="3"/>
                    </a:cubicBezTo>
                    <a:cubicBezTo>
                      <a:pt x="66" y="1"/>
                      <a:pt x="67" y="0"/>
                      <a:pt x="61" y="0"/>
                    </a:cubicBezTo>
                    <a:cubicBezTo>
                      <a:pt x="56" y="0"/>
                      <a:pt x="41" y="0"/>
                      <a:pt x="31" y="0"/>
                    </a:cubicBezTo>
                    <a:cubicBezTo>
                      <a:pt x="29" y="2"/>
                      <a:pt x="28" y="5"/>
                      <a:pt x="27" y="7"/>
                    </a:cubicBezTo>
                    <a:cubicBezTo>
                      <a:pt x="25" y="11"/>
                      <a:pt x="16" y="16"/>
                      <a:pt x="16" y="22"/>
                    </a:cubicBezTo>
                    <a:cubicBezTo>
                      <a:pt x="16" y="27"/>
                      <a:pt x="7" y="35"/>
                      <a:pt x="2" y="47"/>
                    </a:cubicBezTo>
                    <a:cubicBezTo>
                      <a:pt x="0" y="50"/>
                      <a:pt x="0" y="52"/>
                      <a:pt x="0" y="54"/>
                    </a:cubicBezTo>
                    <a:cubicBezTo>
                      <a:pt x="31" y="54"/>
                      <a:pt x="31" y="54"/>
                      <a:pt x="31" y="54"/>
                    </a:cubicBezTo>
                    <a:cubicBezTo>
                      <a:pt x="31" y="54"/>
                      <a:pt x="31" y="44"/>
                      <a:pt x="31" y="4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8" name="Freeform 33">
                <a:extLst>
                  <a:ext uri="{FF2B5EF4-FFF2-40B4-BE49-F238E27FC236}">
                    <a16:creationId xmlns:a16="http://schemas.microsoft.com/office/drawing/2014/main" id="{EC12B0D1-BDB2-48C9-BBC3-C1C1FAB5A9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778" y="3565323"/>
                <a:ext cx="225851" cy="247181"/>
              </a:xfrm>
              <a:custGeom>
                <a:avLst/>
                <a:gdLst>
                  <a:gd name="T0" fmla="*/ 8 w 98"/>
                  <a:gd name="T1" fmla="*/ 92 h 107"/>
                  <a:gd name="T2" fmla="*/ 15 w 98"/>
                  <a:gd name="T3" fmla="*/ 92 h 107"/>
                  <a:gd name="T4" fmla="*/ 21 w 98"/>
                  <a:gd name="T5" fmla="*/ 92 h 107"/>
                  <a:gd name="T6" fmla="*/ 26 w 98"/>
                  <a:gd name="T7" fmla="*/ 95 h 107"/>
                  <a:gd name="T8" fmla="*/ 29 w 98"/>
                  <a:gd name="T9" fmla="*/ 95 h 107"/>
                  <a:gd name="T10" fmla="*/ 34 w 98"/>
                  <a:gd name="T11" fmla="*/ 103 h 107"/>
                  <a:gd name="T12" fmla="*/ 38 w 98"/>
                  <a:gd name="T13" fmla="*/ 107 h 107"/>
                  <a:gd name="T14" fmla="*/ 42 w 98"/>
                  <a:gd name="T15" fmla="*/ 104 h 107"/>
                  <a:gd name="T16" fmla="*/ 47 w 98"/>
                  <a:gd name="T17" fmla="*/ 102 h 107"/>
                  <a:gd name="T18" fmla="*/ 52 w 98"/>
                  <a:gd name="T19" fmla="*/ 101 h 107"/>
                  <a:gd name="T20" fmla="*/ 57 w 98"/>
                  <a:gd name="T21" fmla="*/ 102 h 107"/>
                  <a:gd name="T22" fmla="*/ 62 w 98"/>
                  <a:gd name="T23" fmla="*/ 100 h 107"/>
                  <a:gd name="T24" fmla="*/ 93 w 98"/>
                  <a:gd name="T25" fmla="*/ 100 h 107"/>
                  <a:gd name="T26" fmla="*/ 94 w 98"/>
                  <a:gd name="T27" fmla="*/ 93 h 107"/>
                  <a:gd name="T28" fmla="*/ 92 w 98"/>
                  <a:gd name="T29" fmla="*/ 91 h 107"/>
                  <a:gd name="T30" fmla="*/ 84 w 98"/>
                  <a:gd name="T31" fmla="*/ 20 h 107"/>
                  <a:gd name="T32" fmla="*/ 98 w 98"/>
                  <a:gd name="T33" fmla="*/ 20 h 107"/>
                  <a:gd name="T34" fmla="*/ 69 w 98"/>
                  <a:gd name="T35" fmla="*/ 1 h 107"/>
                  <a:gd name="T36" fmla="*/ 68 w 98"/>
                  <a:gd name="T37" fmla="*/ 0 h 107"/>
                  <a:gd name="T38" fmla="*/ 68 w 98"/>
                  <a:gd name="T39" fmla="*/ 11 h 107"/>
                  <a:gd name="T40" fmla="*/ 41 w 98"/>
                  <a:gd name="T41" fmla="*/ 11 h 107"/>
                  <a:gd name="T42" fmla="*/ 41 w 98"/>
                  <a:gd name="T43" fmla="*/ 33 h 107"/>
                  <a:gd name="T44" fmla="*/ 32 w 98"/>
                  <a:gd name="T45" fmla="*/ 39 h 107"/>
                  <a:gd name="T46" fmla="*/ 32 w 98"/>
                  <a:gd name="T47" fmla="*/ 51 h 107"/>
                  <a:gd name="T48" fmla="*/ 1 w 98"/>
                  <a:gd name="T49" fmla="*/ 51 h 107"/>
                  <a:gd name="T50" fmla="*/ 5 w 98"/>
                  <a:gd name="T51" fmla="*/ 60 h 107"/>
                  <a:gd name="T52" fmla="*/ 7 w 98"/>
                  <a:gd name="T53" fmla="*/ 73 h 107"/>
                  <a:gd name="T54" fmla="*/ 4 w 98"/>
                  <a:gd name="T55" fmla="*/ 89 h 107"/>
                  <a:gd name="T56" fmla="*/ 3 w 98"/>
                  <a:gd name="T57" fmla="*/ 96 h 107"/>
                  <a:gd name="T58" fmla="*/ 3 w 98"/>
                  <a:gd name="T59" fmla="*/ 96 h 107"/>
                  <a:gd name="T60" fmla="*/ 8 w 98"/>
                  <a:gd name="T61" fmla="*/ 9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8" h="107">
                    <a:moveTo>
                      <a:pt x="8" y="92"/>
                    </a:moveTo>
                    <a:cubicBezTo>
                      <a:pt x="11" y="93"/>
                      <a:pt x="15" y="92"/>
                      <a:pt x="15" y="92"/>
                    </a:cubicBezTo>
                    <a:cubicBezTo>
                      <a:pt x="15" y="92"/>
                      <a:pt x="19" y="90"/>
                      <a:pt x="21" y="92"/>
                    </a:cubicBezTo>
                    <a:cubicBezTo>
                      <a:pt x="24" y="93"/>
                      <a:pt x="26" y="95"/>
                      <a:pt x="26" y="95"/>
                    </a:cubicBezTo>
                    <a:cubicBezTo>
                      <a:pt x="29" y="95"/>
                      <a:pt x="29" y="95"/>
                      <a:pt x="29" y="95"/>
                    </a:cubicBezTo>
                    <a:cubicBezTo>
                      <a:pt x="29" y="95"/>
                      <a:pt x="31" y="102"/>
                      <a:pt x="34" y="103"/>
                    </a:cubicBezTo>
                    <a:cubicBezTo>
                      <a:pt x="36" y="103"/>
                      <a:pt x="38" y="105"/>
                      <a:pt x="38" y="107"/>
                    </a:cubicBezTo>
                    <a:cubicBezTo>
                      <a:pt x="41" y="107"/>
                      <a:pt x="42" y="106"/>
                      <a:pt x="42" y="104"/>
                    </a:cubicBezTo>
                    <a:cubicBezTo>
                      <a:pt x="42" y="102"/>
                      <a:pt x="44" y="99"/>
                      <a:pt x="47" y="102"/>
                    </a:cubicBezTo>
                    <a:cubicBezTo>
                      <a:pt x="51" y="105"/>
                      <a:pt x="51" y="103"/>
                      <a:pt x="52" y="101"/>
                    </a:cubicBezTo>
                    <a:cubicBezTo>
                      <a:pt x="52" y="100"/>
                      <a:pt x="55" y="102"/>
                      <a:pt x="57" y="102"/>
                    </a:cubicBezTo>
                    <a:cubicBezTo>
                      <a:pt x="59" y="102"/>
                      <a:pt x="62" y="100"/>
                      <a:pt x="62" y="100"/>
                    </a:cubicBezTo>
                    <a:cubicBezTo>
                      <a:pt x="62" y="100"/>
                      <a:pt x="92" y="101"/>
                      <a:pt x="93" y="100"/>
                    </a:cubicBezTo>
                    <a:cubicBezTo>
                      <a:pt x="95" y="99"/>
                      <a:pt x="94" y="93"/>
                      <a:pt x="94" y="93"/>
                    </a:cubicBezTo>
                    <a:cubicBezTo>
                      <a:pt x="92" y="91"/>
                      <a:pt x="92" y="91"/>
                      <a:pt x="92" y="91"/>
                    </a:cubicBezTo>
                    <a:cubicBezTo>
                      <a:pt x="84" y="20"/>
                      <a:pt x="84" y="20"/>
                      <a:pt x="84" y="20"/>
                    </a:cubicBezTo>
                    <a:cubicBezTo>
                      <a:pt x="98" y="20"/>
                      <a:pt x="98" y="20"/>
                      <a:pt x="98" y="20"/>
                    </a:cubicBezTo>
                    <a:cubicBezTo>
                      <a:pt x="83" y="10"/>
                      <a:pt x="71" y="2"/>
                      <a:pt x="69" y="1"/>
                    </a:cubicBezTo>
                    <a:cubicBezTo>
                      <a:pt x="69" y="1"/>
                      <a:pt x="68" y="0"/>
                      <a:pt x="68" y="0"/>
                    </a:cubicBezTo>
                    <a:cubicBezTo>
                      <a:pt x="68" y="5"/>
                      <a:pt x="68" y="11"/>
                      <a:pt x="68" y="11"/>
                    </a:cubicBezTo>
                    <a:cubicBezTo>
                      <a:pt x="67" y="12"/>
                      <a:pt x="41" y="11"/>
                      <a:pt x="41" y="11"/>
                    </a:cubicBezTo>
                    <a:cubicBezTo>
                      <a:pt x="41" y="11"/>
                      <a:pt x="41" y="31"/>
                      <a:pt x="41" y="33"/>
                    </a:cubicBezTo>
                    <a:cubicBezTo>
                      <a:pt x="41" y="35"/>
                      <a:pt x="32" y="37"/>
                      <a:pt x="32" y="39"/>
                    </a:cubicBezTo>
                    <a:cubicBezTo>
                      <a:pt x="32" y="41"/>
                      <a:pt x="32" y="51"/>
                      <a:pt x="32" y="51"/>
                    </a:cubicBezTo>
                    <a:cubicBezTo>
                      <a:pt x="1" y="51"/>
                      <a:pt x="1" y="51"/>
                      <a:pt x="1" y="51"/>
                    </a:cubicBezTo>
                    <a:cubicBezTo>
                      <a:pt x="0" y="56"/>
                      <a:pt x="3" y="58"/>
                      <a:pt x="5" y="60"/>
                    </a:cubicBezTo>
                    <a:cubicBezTo>
                      <a:pt x="8" y="63"/>
                      <a:pt x="3" y="68"/>
                      <a:pt x="7" y="73"/>
                    </a:cubicBezTo>
                    <a:cubicBezTo>
                      <a:pt x="11" y="78"/>
                      <a:pt x="6" y="86"/>
                      <a:pt x="4" y="89"/>
                    </a:cubicBezTo>
                    <a:cubicBezTo>
                      <a:pt x="3" y="91"/>
                      <a:pt x="3" y="93"/>
                      <a:pt x="3" y="96"/>
                    </a:cubicBezTo>
                    <a:cubicBezTo>
                      <a:pt x="3" y="96"/>
                      <a:pt x="3" y="96"/>
                      <a:pt x="3" y="96"/>
                    </a:cubicBezTo>
                    <a:cubicBezTo>
                      <a:pt x="6" y="95"/>
                      <a:pt x="5" y="92"/>
                      <a:pt x="8" y="9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9" name="Freeform 34">
                <a:extLst>
                  <a:ext uri="{FF2B5EF4-FFF2-40B4-BE49-F238E27FC236}">
                    <a16:creationId xmlns:a16="http://schemas.microsoft.com/office/drawing/2014/main" id="{A64C1574-B3F5-4B04-8D5C-D76D22D679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2609" y="3611748"/>
                <a:ext cx="311172" cy="288587"/>
              </a:xfrm>
              <a:custGeom>
                <a:avLst/>
                <a:gdLst>
                  <a:gd name="T0" fmla="*/ 128 w 135"/>
                  <a:gd name="T1" fmla="*/ 52 h 125"/>
                  <a:gd name="T2" fmla="*/ 124 w 135"/>
                  <a:gd name="T3" fmla="*/ 43 h 125"/>
                  <a:gd name="T4" fmla="*/ 115 w 135"/>
                  <a:gd name="T5" fmla="*/ 40 h 125"/>
                  <a:gd name="T6" fmla="*/ 109 w 135"/>
                  <a:gd name="T7" fmla="*/ 33 h 125"/>
                  <a:gd name="T8" fmla="*/ 60 w 135"/>
                  <a:gd name="T9" fmla="*/ 0 h 125"/>
                  <a:gd name="T10" fmla="*/ 46 w 135"/>
                  <a:gd name="T11" fmla="*/ 0 h 125"/>
                  <a:gd name="T12" fmla="*/ 54 w 135"/>
                  <a:gd name="T13" fmla="*/ 71 h 125"/>
                  <a:gd name="T14" fmla="*/ 56 w 135"/>
                  <a:gd name="T15" fmla="*/ 73 h 125"/>
                  <a:gd name="T16" fmla="*/ 55 w 135"/>
                  <a:gd name="T17" fmla="*/ 80 h 125"/>
                  <a:gd name="T18" fmla="*/ 24 w 135"/>
                  <a:gd name="T19" fmla="*/ 80 h 125"/>
                  <a:gd name="T20" fmla="*/ 19 w 135"/>
                  <a:gd name="T21" fmla="*/ 82 h 125"/>
                  <a:gd name="T22" fmla="*/ 14 w 135"/>
                  <a:gd name="T23" fmla="*/ 81 h 125"/>
                  <a:gd name="T24" fmla="*/ 9 w 135"/>
                  <a:gd name="T25" fmla="*/ 82 h 125"/>
                  <a:gd name="T26" fmla="*/ 4 w 135"/>
                  <a:gd name="T27" fmla="*/ 84 h 125"/>
                  <a:gd name="T28" fmla="*/ 0 w 135"/>
                  <a:gd name="T29" fmla="*/ 87 h 125"/>
                  <a:gd name="T30" fmla="*/ 1 w 135"/>
                  <a:gd name="T31" fmla="*/ 88 h 125"/>
                  <a:gd name="T32" fmla="*/ 2 w 135"/>
                  <a:gd name="T33" fmla="*/ 91 h 125"/>
                  <a:gd name="T34" fmla="*/ 4 w 135"/>
                  <a:gd name="T35" fmla="*/ 96 h 125"/>
                  <a:gd name="T36" fmla="*/ 8 w 135"/>
                  <a:gd name="T37" fmla="*/ 101 h 125"/>
                  <a:gd name="T38" fmla="*/ 8 w 135"/>
                  <a:gd name="T39" fmla="*/ 107 h 125"/>
                  <a:gd name="T40" fmla="*/ 10 w 135"/>
                  <a:gd name="T41" fmla="*/ 109 h 125"/>
                  <a:gd name="T42" fmla="*/ 15 w 135"/>
                  <a:gd name="T43" fmla="*/ 109 h 125"/>
                  <a:gd name="T44" fmla="*/ 20 w 135"/>
                  <a:gd name="T45" fmla="*/ 109 h 125"/>
                  <a:gd name="T46" fmla="*/ 26 w 135"/>
                  <a:gd name="T47" fmla="*/ 105 h 125"/>
                  <a:gd name="T48" fmla="*/ 29 w 135"/>
                  <a:gd name="T49" fmla="*/ 111 h 125"/>
                  <a:gd name="T50" fmla="*/ 32 w 135"/>
                  <a:gd name="T51" fmla="*/ 115 h 125"/>
                  <a:gd name="T52" fmla="*/ 32 w 135"/>
                  <a:gd name="T53" fmla="*/ 118 h 125"/>
                  <a:gd name="T54" fmla="*/ 34 w 135"/>
                  <a:gd name="T55" fmla="*/ 122 h 125"/>
                  <a:gd name="T56" fmla="*/ 38 w 135"/>
                  <a:gd name="T57" fmla="*/ 123 h 125"/>
                  <a:gd name="T58" fmla="*/ 42 w 135"/>
                  <a:gd name="T59" fmla="*/ 124 h 125"/>
                  <a:gd name="T60" fmla="*/ 46 w 135"/>
                  <a:gd name="T61" fmla="*/ 122 h 125"/>
                  <a:gd name="T62" fmla="*/ 50 w 135"/>
                  <a:gd name="T63" fmla="*/ 121 h 125"/>
                  <a:gd name="T64" fmla="*/ 53 w 135"/>
                  <a:gd name="T65" fmla="*/ 122 h 125"/>
                  <a:gd name="T66" fmla="*/ 55 w 135"/>
                  <a:gd name="T67" fmla="*/ 122 h 125"/>
                  <a:gd name="T68" fmla="*/ 58 w 135"/>
                  <a:gd name="T69" fmla="*/ 116 h 125"/>
                  <a:gd name="T70" fmla="*/ 57 w 135"/>
                  <a:gd name="T71" fmla="*/ 110 h 125"/>
                  <a:gd name="T72" fmla="*/ 63 w 135"/>
                  <a:gd name="T73" fmla="*/ 108 h 125"/>
                  <a:gd name="T74" fmla="*/ 66 w 135"/>
                  <a:gd name="T75" fmla="*/ 103 h 125"/>
                  <a:gd name="T76" fmla="*/ 69 w 135"/>
                  <a:gd name="T77" fmla="*/ 97 h 125"/>
                  <a:gd name="T78" fmla="*/ 74 w 135"/>
                  <a:gd name="T79" fmla="*/ 97 h 125"/>
                  <a:gd name="T80" fmla="*/ 77 w 135"/>
                  <a:gd name="T81" fmla="*/ 93 h 125"/>
                  <a:gd name="T82" fmla="*/ 81 w 135"/>
                  <a:gd name="T83" fmla="*/ 91 h 125"/>
                  <a:gd name="T84" fmla="*/ 84 w 135"/>
                  <a:gd name="T85" fmla="*/ 89 h 125"/>
                  <a:gd name="T86" fmla="*/ 91 w 135"/>
                  <a:gd name="T87" fmla="*/ 87 h 125"/>
                  <a:gd name="T88" fmla="*/ 97 w 135"/>
                  <a:gd name="T89" fmla="*/ 84 h 125"/>
                  <a:gd name="T90" fmla="*/ 107 w 135"/>
                  <a:gd name="T91" fmla="*/ 84 h 125"/>
                  <a:gd name="T92" fmla="*/ 114 w 135"/>
                  <a:gd name="T93" fmla="*/ 82 h 125"/>
                  <a:gd name="T94" fmla="*/ 126 w 135"/>
                  <a:gd name="T95" fmla="*/ 81 h 125"/>
                  <a:gd name="T96" fmla="*/ 131 w 135"/>
                  <a:gd name="T97" fmla="*/ 78 h 125"/>
                  <a:gd name="T98" fmla="*/ 134 w 135"/>
                  <a:gd name="T99" fmla="*/ 72 h 125"/>
                  <a:gd name="T100" fmla="*/ 134 w 135"/>
                  <a:gd name="T101" fmla="*/ 50 h 125"/>
                  <a:gd name="T102" fmla="*/ 128 w 135"/>
                  <a:gd name="T103" fmla="*/ 52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5" h="125">
                    <a:moveTo>
                      <a:pt x="128" y="52"/>
                    </a:moveTo>
                    <a:cubicBezTo>
                      <a:pt x="128" y="52"/>
                      <a:pt x="128" y="46"/>
                      <a:pt x="124" y="43"/>
                    </a:cubicBezTo>
                    <a:cubicBezTo>
                      <a:pt x="120" y="41"/>
                      <a:pt x="115" y="40"/>
                      <a:pt x="115" y="40"/>
                    </a:cubicBezTo>
                    <a:cubicBezTo>
                      <a:pt x="115" y="40"/>
                      <a:pt x="112" y="35"/>
                      <a:pt x="109" y="33"/>
                    </a:cubicBezTo>
                    <a:cubicBezTo>
                      <a:pt x="108" y="32"/>
                      <a:pt x="82" y="14"/>
                      <a:pt x="60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54" y="71"/>
                      <a:pt x="54" y="71"/>
                      <a:pt x="54" y="71"/>
                    </a:cubicBezTo>
                    <a:cubicBezTo>
                      <a:pt x="56" y="73"/>
                      <a:pt x="56" y="73"/>
                      <a:pt x="56" y="73"/>
                    </a:cubicBezTo>
                    <a:cubicBezTo>
                      <a:pt x="56" y="73"/>
                      <a:pt x="57" y="79"/>
                      <a:pt x="55" y="80"/>
                    </a:cubicBezTo>
                    <a:cubicBezTo>
                      <a:pt x="54" y="81"/>
                      <a:pt x="24" y="80"/>
                      <a:pt x="24" y="80"/>
                    </a:cubicBezTo>
                    <a:cubicBezTo>
                      <a:pt x="24" y="80"/>
                      <a:pt x="21" y="82"/>
                      <a:pt x="19" y="82"/>
                    </a:cubicBezTo>
                    <a:cubicBezTo>
                      <a:pt x="17" y="82"/>
                      <a:pt x="14" y="80"/>
                      <a:pt x="14" y="81"/>
                    </a:cubicBezTo>
                    <a:cubicBezTo>
                      <a:pt x="13" y="83"/>
                      <a:pt x="13" y="85"/>
                      <a:pt x="9" y="82"/>
                    </a:cubicBezTo>
                    <a:cubicBezTo>
                      <a:pt x="6" y="79"/>
                      <a:pt x="4" y="82"/>
                      <a:pt x="4" y="84"/>
                    </a:cubicBezTo>
                    <a:cubicBezTo>
                      <a:pt x="4" y="86"/>
                      <a:pt x="3" y="87"/>
                      <a:pt x="0" y="87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2" y="91"/>
                      <a:pt x="2" y="91"/>
                      <a:pt x="2" y="91"/>
                    </a:cubicBezTo>
                    <a:cubicBezTo>
                      <a:pt x="2" y="91"/>
                      <a:pt x="2" y="94"/>
                      <a:pt x="4" y="96"/>
                    </a:cubicBezTo>
                    <a:cubicBezTo>
                      <a:pt x="5" y="97"/>
                      <a:pt x="8" y="100"/>
                      <a:pt x="8" y="101"/>
                    </a:cubicBezTo>
                    <a:cubicBezTo>
                      <a:pt x="8" y="102"/>
                      <a:pt x="8" y="107"/>
                      <a:pt x="8" y="107"/>
                    </a:cubicBezTo>
                    <a:cubicBezTo>
                      <a:pt x="8" y="107"/>
                      <a:pt x="9" y="111"/>
                      <a:pt x="10" y="109"/>
                    </a:cubicBezTo>
                    <a:cubicBezTo>
                      <a:pt x="12" y="108"/>
                      <a:pt x="14" y="111"/>
                      <a:pt x="15" y="109"/>
                    </a:cubicBezTo>
                    <a:cubicBezTo>
                      <a:pt x="16" y="106"/>
                      <a:pt x="19" y="109"/>
                      <a:pt x="20" y="109"/>
                    </a:cubicBezTo>
                    <a:cubicBezTo>
                      <a:pt x="22" y="109"/>
                      <a:pt x="25" y="105"/>
                      <a:pt x="26" y="105"/>
                    </a:cubicBezTo>
                    <a:cubicBezTo>
                      <a:pt x="27" y="105"/>
                      <a:pt x="29" y="109"/>
                      <a:pt x="29" y="111"/>
                    </a:cubicBezTo>
                    <a:cubicBezTo>
                      <a:pt x="29" y="113"/>
                      <a:pt x="33" y="114"/>
                      <a:pt x="32" y="115"/>
                    </a:cubicBezTo>
                    <a:cubicBezTo>
                      <a:pt x="30" y="115"/>
                      <a:pt x="30" y="118"/>
                      <a:pt x="32" y="118"/>
                    </a:cubicBezTo>
                    <a:cubicBezTo>
                      <a:pt x="34" y="118"/>
                      <a:pt x="33" y="121"/>
                      <a:pt x="34" y="122"/>
                    </a:cubicBezTo>
                    <a:cubicBezTo>
                      <a:pt x="35" y="124"/>
                      <a:pt x="37" y="125"/>
                      <a:pt x="38" y="123"/>
                    </a:cubicBezTo>
                    <a:cubicBezTo>
                      <a:pt x="39" y="121"/>
                      <a:pt x="41" y="123"/>
                      <a:pt x="42" y="124"/>
                    </a:cubicBezTo>
                    <a:cubicBezTo>
                      <a:pt x="43" y="125"/>
                      <a:pt x="46" y="124"/>
                      <a:pt x="46" y="122"/>
                    </a:cubicBezTo>
                    <a:cubicBezTo>
                      <a:pt x="47" y="120"/>
                      <a:pt x="50" y="119"/>
                      <a:pt x="50" y="121"/>
                    </a:cubicBezTo>
                    <a:cubicBezTo>
                      <a:pt x="50" y="123"/>
                      <a:pt x="51" y="124"/>
                      <a:pt x="53" y="122"/>
                    </a:cubicBezTo>
                    <a:cubicBezTo>
                      <a:pt x="54" y="122"/>
                      <a:pt x="55" y="122"/>
                      <a:pt x="55" y="122"/>
                    </a:cubicBezTo>
                    <a:cubicBezTo>
                      <a:pt x="56" y="119"/>
                      <a:pt x="57" y="117"/>
                      <a:pt x="58" y="116"/>
                    </a:cubicBezTo>
                    <a:cubicBezTo>
                      <a:pt x="58" y="114"/>
                      <a:pt x="56" y="111"/>
                      <a:pt x="57" y="110"/>
                    </a:cubicBezTo>
                    <a:cubicBezTo>
                      <a:pt x="58" y="110"/>
                      <a:pt x="62" y="111"/>
                      <a:pt x="63" y="108"/>
                    </a:cubicBezTo>
                    <a:cubicBezTo>
                      <a:pt x="65" y="104"/>
                      <a:pt x="66" y="103"/>
                      <a:pt x="66" y="103"/>
                    </a:cubicBezTo>
                    <a:cubicBezTo>
                      <a:pt x="66" y="103"/>
                      <a:pt x="67" y="95"/>
                      <a:pt x="69" y="97"/>
                    </a:cubicBezTo>
                    <a:cubicBezTo>
                      <a:pt x="71" y="98"/>
                      <a:pt x="73" y="100"/>
                      <a:pt x="74" y="97"/>
                    </a:cubicBezTo>
                    <a:cubicBezTo>
                      <a:pt x="74" y="94"/>
                      <a:pt x="77" y="96"/>
                      <a:pt x="77" y="93"/>
                    </a:cubicBezTo>
                    <a:cubicBezTo>
                      <a:pt x="78" y="90"/>
                      <a:pt x="79" y="91"/>
                      <a:pt x="81" y="91"/>
                    </a:cubicBezTo>
                    <a:cubicBezTo>
                      <a:pt x="83" y="92"/>
                      <a:pt x="84" y="91"/>
                      <a:pt x="84" y="89"/>
                    </a:cubicBezTo>
                    <a:cubicBezTo>
                      <a:pt x="84" y="88"/>
                      <a:pt x="88" y="89"/>
                      <a:pt x="91" y="87"/>
                    </a:cubicBezTo>
                    <a:cubicBezTo>
                      <a:pt x="94" y="84"/>
                      <a:pt x="96" y="83"/>
                      <a:pt x="97" y="84"/>
                    </a:cubicBezTo>
                    <a:cubicBezTo>
                      <a:pt x="98" y="85"/>
                      <a:pt x="106" y="85"/>
                      <a:pt x="107" y="84"/>
                    </a:cubicBezTo>
                    <a:cubicBezTo>
                      <a:pt x="108" y="84"/>
                      <a:pt x="111" y="82"/>
                      <a:pt x="114" y="82"/>
                    </a:cubicBezTo>
                    <a:cubicBezTo>
                      <a:pt x="117" y="83"/>
                      <a:pt x="123" y="81"/>
                      <a:pt x="126" y="81"/>
                    </a:cubicBezTo>
                    <a:cubicBezTo>
                      <a:pt x="129" y="81"/>
                      <a:pt x="130" y="79"/>
                      <a:pt x="131" y="78"/>
                    </a:cubicBezTo>
                    <a:cubicBezTo>
                      <a:pt x="132" y="77"/>
                      <a:pt x="133" y="72"/>
                      <a:pt x="134" y="72"/>
                    </a:cubicBezTo>
                    <a:cubicBezTo>
                      <a:pt x="135" y="71"/>
                      <a:pt x="134" y="56"/>
                      <a:pt x="134" y="50"/>
                    </a:cubicBezTo>
                    <a:cubicBezTo>
                      <a:pt x="132" y="51"/>
                      <a:pt x="128" y="52"/>
                      <a:pt x="128" y="5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0" name="Freeform 35">
                <a:extLst>
                  <a:ext uri="{FF2B5EF4-FFF2-40B4-BE49-F238E27FC236}">
                    <a16:creationId xmlns:a16="http://schemas.microsoft.com/office/drawing/2014/main" id="{E7E0AF7E-E6BF-46FA-A62B-F9592BB64E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9336" y="3802466"/>
                <a:ext cx="154331" cy="109161"/>
              </a:xfrm>
              <a:custGeom>
                <a:avLst/>
                <a:gdLst>
                  <a:gd name="T0" fmla="*/ 66 w 67"/>
                  <a:gd name="T1" fmla="*/ 26 h 47"/>
                  <a:gd name="T2" fmla="*/ 63 w 67"/>
                  <a:gd name="T3" fmla="*/ 25 h 47"/>
                  <a:gd name="T4" fmla="*/ 62 w 67"/>
                  <a:gd name="T5" fmla="*/ 20 h 47"/>
                  <a:gd name="T6" fmla="*/ 58 w 67"/>
                  <a:gd name="T7" fmla="*/ 21 h 47"/>
                  <a:gd name="T8" fmla="*/ 55 w 67"/>
                  <a:gd name="T9" fmla="*/ 18 h 47"/>
                  <a:gd name="T10" fmla="*/ 54 w 67"/>
                  <a:gd name="T11" fmla="*/ 15 h 47"/>
                  <a:gd name="T12" fmla="*/ 50 w 67"/>
                  <a:gd name="T13" fmla="*/ 11 h 47"/>
                  <a:gd name="T14" fmla="*/ 47 w 67"/>
                  <a:gd name="T15" fmla="*/ 6 h 47"/>
                  <a:gd name="T16" fmla="*/ 47 w 67"/>
                  <a:gd name="T17" fmla="*/ 2 h 47"/>
                  <a:gd name="T18" fmla="*/ 42 w 67"/>
                  <a:gd name="T19" fmla="*/ 1 h 47"/>
                  <a:gd name="T20" fmla="*/ 36 w 67"/>
                  <a:gd name="T21" fmla="*/ 4 h 47"/>
                  <a:gd name="T22" fmla="*/ 29 w 67"/>
                  <a:gd name="T23" fmla="*/ 6 h 47"/>
                  <a:gd name="T24" fmla="*/ 26 w 67"/>
                  <a:gd name="T25" fmla="*/ 8 h 47"/>
                  <a:gd name="T26" fmla="*/ 22 w 67"/>
                  <a:gd name="T27" fmla="*/ 10 h 47"/>
                  <a:gd name="T28" fmla="*/ 19 w 67"/>
                  <a:gd name="T29" fmla="*/ 14 h 47"/>
                  <a:gd name="T30" fmla="*/ 14 w 67"/>
                  <a:gd name="T31" fmla="*/ 14 h 47"/>
                  <a:gd name="T32" fmla="*/ 11 w 67"/>
                  <a:gd name="T33" fmla="*/ 20 h 47"/>
                  <a:gd name="T34" fmla="*/ 8 w 67"/>
                  <a:gd name="T35" fmla="*/ 25 h 47"/>
                  <a:gd name="T36" fmla="*/ 2 w 67"/>
                  <a:gd name="T37" fmla="*/ 27 h 47"/>
                  <a:gd name="T38" fmla="*/ 3 w 67"/>
                  <a:gd name="T39" fmla="*/ 33 h 47"/>
                  <a:gd name="T40" fmla="*/ 0 w 67"/>
                  <a:gd name="T41" fmla="*/ 39 h 47"/>
                  <a:gd name="T42" fmla="*/ 4 w 67"/>
                  <a:gd name="T43" fmla="*/ 41 h 47"/>
                  <a:gd name="T44" fmla="*/ 11 w 67"/>
                  <a:gd name="T45" fmla="*/ 45 h 47"/>
                  <a:gd name="T46" fmla="*/ 21 w 67"/>
                  <a:gd name="T47" fmla="*/ 44 h 47"/>
                  <a:gd name="T48" fmla="*/ 23 w 67"/>
                  <a:gd name="T49" fmla="*/ 43 h 47"/>
                  <a:gd name="T50" fmla="*/ 22 w 67"/>
                  <a:gd name="T51" fmla="*/ 35 h 47"/>
                  <a:gd name="T52" fmla="*/ 42 w 67"/>
                  <a:gd name="T53" fmla="*/ 35 h 47"/>
                  <a:gd name="T54" fmla="*/ 45 w 67"/>
                  <a:gd name="T55" fmla="*/ 33 h 47"/>
                  <a:gd name="T56" fmla="*/ 53 w 67"/>
                  <a:gd name="T57" fmla="*/ 34 h 47"/>
                  <a:gd name="T58" fmla="*/ 57 w 67"/>
                  <a:gd name="T59" fmla="*/ 31 h 47"/>
                  <a:gd name="T60" fmla="*/ 64 w 67"/>
                  <a:gd name="T61" fmla="*/ 30 h 47"/>
                  <a:gd name="T62" fmla="*/ 66 w 67"/>
                  <a:gd name="T63" fmla="*/ 26 h 47"/>
                  <a:gd name="T64" fmla="*/ 66 w 67"/>
                  <a:gd name="T65" fmla="*/ 2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7" h="47">
                    <a:moveTo>
                      <a:pt x="66" y="26"/>
                    </a:moveTo>
                    <a:cubicBezTo>
                      <a:pt x="65" y="25"/>
                      <a:pt x="63" y="25"/>
                      <a:pt x="63" y="25"/>
                    </a:cubicBezTo>
                    <a:cubicBezTo>
                      <a:pt x="62" y="25"/>
                      <a:pt x="63" y="21"/>
                      <a:pt x="62" y="20"/>
                    </a:cubicBezTo>
                    <a:cubicBezTo>
                      <a:pt x="62" y="20"/>
                      <a:pt x="60" y="22"/>
                      <a:pt x="58" y="21"/>
                    </a:cubicBezTo>
                    <a:cubicBezTo>
                      <a:pt x="57" y="20"/>
                      <a:pt x="56" y="18"/>
                      <a:pt x="55" y="18"/>
                    </a:cubicBezTo>
                    <a:cubicBezTo>
                      <a:pt x="54" y="18"/>
                      <a:pt x="54" y="17"/>
                      <a:pt x="54" y="15"/>
                    </a:cubicBezTo>
                    <a:cubicBezTo>
                      <a:pt x="54" y="13"/>
                      <a:pt x="51" y="12"/>
                      <a:pt x="50" y="11"/>
                    </a:cubicBezTo>
                    <a:cubicBezTo>
                      <a:pt x="48" y="10"/>
                      <a:pt x="48" y="7"/>
                      <a:pt x="47" y="6"/>
                    </a:cubicBezTo>
                    <a:cubicBezTo>
                      <a:pt x="47" y="6"/>
                      <a:pt x="47" y="4"/>
                      <a:pt x="47" y="2"/>
                    </a:cubicBezTo>
                    <a:cubicBezTo>
                      <a:pt x="45" y="2"/>
                      <a:pt x="43" y="2"/>
                      <a:pt x="42" y="1"/>
                    </a:cubicBezTo>
                    <a:cubicBezTo>
                      <a:pt x="41" y="0"/>
                      <a:pt x="39" y="1"/>
                      <a:pt x="36" y="4"/>
                    </a:cubicBezTo>
                    <a:cubicBezTo>
                      <a:pt x="33" y="6"/>
                      <a:pt x="29" y="5"/>
                      <a:pt x="29" y="6"/>
                    </a:cubicBezTo>
                    <a:cubicBezTo>
                      <a:pt x="29" y="8"/>
                      <a:pt x="28" y="9"/>
                      <a:pt x="26" y="8"/>
                    </a:cubicBezTo>
                    <a:cubicBezTo>
                      <a:pt x="24" y="8"/>
                      <a:pt x="23" y="7"/>
                      <a:pt x="22" y="10"/>
                    </a:cubicBezTo>
                    <a:cubicBezTo>
                      <a:pt x="22" y="13"/>
                      <a:pt x="19" y="11"/>
                      <a:pt x="19" y="14"/>
                    </a:cubicBezTo>
                    <a:cubicBezTo>
                      <a:pt x="18" y="17"/>
                      <a:pt x="16" y="15"/>
                      <a:pt x="14" y="14"/>
                    </a:cubicBezTo>
                    <a:cubicBezTo>
                      <a:pt x="12" y="12"/>
                      <a:pt x="11" y="20"/>
                      <a:pt x="11" y="20"/>
                    </a:cubicBezTo>
                    <a:cubicBezTo>
                      <a:pt x="11" y="20"/>
                      <a:pt x="10" y="21"/>
                      <a:pt x="8" y="25"/>
                    </a:cubicBezTo>
                    <a:cubicBezTo>
                      <a:pt x="7" y="28"/>
                      <a:pt x="3" y="27"/>
                      <a:pt x="2" y="27"/>
                    </a:cubicBezTo>
                    <a:cubicBezTo>
                      <a:pt x="1" y="28"/>
                      <a:pt x="3" y="31"/>
                      <a:pt x="3" y="33"/>
                    </a:cubicBezTo>
                    <a:cubicBezTo>
                      <a:pt x="2" y="34"/>
                      <a:pt x="1" y="36"/>
                      <a:pt x="0" y="39"/>
                    </a:cubicBezTo>
                    <a:cubicBezTo>
                      <a:pt x="2" y="39"/>
                      <a:pt x="4" y="41"/>
                      <a:pt x="4" y="41"/>
                    </a:cubicBezTo>
                    <a:cubicBezTo>
                      <a:pt x="5" y="43"/>
                      <a:pt x="9" y="47"/>
                      <a:pt x="11" y="45"/>
                    </a:cubicBezTo>
                    <a:cubicBezTo>
                      <a:pt x="13" y="42"/>
                      <a:pt x="19" y="42"/>
                      <a:pt x="21" y="44"/>
                    </a:cubicBezTo>
                    <a:cubicBezTo>
                      <a:pt x="22" y="45"/>
                      <a:pt x="23" y="44"/>
                      <a:pt x="23" y="43"/>
                    </a:cubicBezTo>
                    <a:cubicBezTo>
                      <a:pt x="24" y="41"/>
                      <a:pt x="21" y="36"/>
                      <a:pt x="22" y="35"/>
                    </a:cubicBezTo>
                    <a:cubicBezTo>
                      <a:pt x="23" y="33"/>
                      <a:pt x="42" y="34"/>
                      <a:pt x="42" y="35"/>
                    </a:cubicBezTo>
                    <a:cubicBezTo>
                      <a:pt x="43" y="36"/>
                      <a:pt x="43" y="33"/>
                      <a:pt x="45" y="33"/>
                    </a:cubicBezTo>
                    <a:cubicBezTo>
                      <a:pt x="48" y="33"/>
                      <a:pt x="51" y="35"/>
                      <a:pt x="53" y="34"/>
                    </a:cubicBezTo>
                    <a:cubicBezTo>
                      <a:pt x="54" y="34"/>
                      <a:pt x="56" y="31"/>
                      <a:pt x="57" y="31"/>
                    </a:cubicBezTo>
                    <a:cubicBezTo>
                      <a:pt x="59" y="31"/>
                      <a:pt x="63" y="31"/>
                      <a:pt x="64" y="30"/>
                    </a:cubicBezTo>
                    <a:cubicBezTo>
                      <a:pt x="65" y="28"/>
                      <a:pt x="67" y="28"/>
                      <a:pt x="66" y="26"/>
                    </a:cubicBezTo>
                    <a:cubicBezTo>
                      <a:pt x="66" y="26"/>
                      <a:pt x="66" y="26"/>
                      <a:pt x="66" y="26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1" name="Freeform 36">
                <a:extLst>
                  <a:ext uri="{FF2B5EF4-FFF2-40B4-BE49-F238E27FC236}">
                    <a16:creationId xmlns:a16="http://schemas.microsoft.com/office/drawing/2014/main" id="{2721F385-8857-409D-B5C0-AE030FA0A6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7243" y="3641861"/>
                <a:ext cx="288587" cy="223341"/>
              </a:xfrm>
              <a:custGeom>
                <a:avLst/>
                <a:gdLst>
                  <a:gd name="T0" fmla="*/ 119 w 125"/>
                  <a:gd name="T1" fmla="*/ 14 h 97"/>
                  <a:gd name="T2" fmla="*/ 118 w 125"/>
                  <a:gd name="T3" fmla="*/ 4 h 97"/>
                  <a:gd name="T4" fmla="*/ 112 w 125"/>
                  <a:gd name="T5" fmla="*/ 7 h 97"/>
                  <a:gd name="T6" fmla="*/ 107 w 125"/>
                  <a:gd name="T7" fmla="*/ 2 h 97"/>
                  <a:gd name="T8" fmla="*/ 95 w 125"/>
                  <a:gd name="T9" fmla="*/ 0 h 97"/>
                  <a:gd name="T10" fmla="*/ 61 w 125"/>
                  <a:gd name="T11" fmla="*/ 21 h 97"/>
                  <a:gd name="T12" fmla="*/ 46 w 125"/>
                  <a:gd name="T13" fmla="*/ 33 h 97"/>
                  <a:gd name="T14" fmla="*/ 33 w 125"/>
                  <a:gd name="T15" fmla="*/ 37 h 97"/>
                  <a:gd name="T16" fmla="*/ 32 w 125"/>
                  <a:gd name="T17" fmla="*/ 37 h 97"/>
                  <a:gd name="T18" fmla="*/ 32 w 125"/>
                  <a:gd name="T19" fmla="*/ 59 h 97"/>
                  <a:gd name="T20" fmla="*/ 29 w 125"/>
                  <a:gd name="T21" fmla="*/ 65 h 97"/>
                  <a:gd name="T22" fmla="*/ 24 w 125"/>
                  <a:gd name="T23" fmla="*/ 68 h 97"/>
                  <a:gd name="T24" fmla="*/ 12 w 125"/>
                  <a:gd name="T25" fmla="*/ 69 h 97"/>
                  <a:gd name="T26" fmla="*/ 5 w 125"/>
                  <a:gd name="T27" fmla="*/ 71 h 97"/>
                  <a:gd name="T28" fmla="*/ 0 w 125"/>
                  <a:gd name="T29" fmla="*/ 72 h 97"/>
                  <a:gd name="T30" fmla="*/ 0 w 125"/>
                  <a:gd name="T31" fmla="*/ 76 h 97"/>
                  <a:gd name="T32" fmla="*/ 3 w 125"/>
                  <a:gd name="T33" fmla="*/ 81 h 97"/>
                  <a:gd name="T34" fmla="*/ 7 w 125"/>
                  <a:gd name="T35" fmla="*/ 85 h 97"/>
                  <a:gd name="T36" fmla="*/ 8 w 125"/>
                  <a:gd name="T37" fmla="*/ 88 h 97"/>
                  <a:gd name="T38" fmla="*/ 11 w 125"/>
                  <a:gd name="T39" fmla="*/ 91 h 97"/>
                  <a:gd name="T40" fmla="*/ 15 w 125"/>
                  <a:gd name="T41" fmla="*/ 90 h 97"/>
                  <a:gd name="T42" fmla="*/ 16 w 125"/>
                  <a:gd name="T43" fmla="*/ 95 h 97"/>
                  <a:gd name="T44" fmla="*/ 19 w 125"/>
                  <a:gd name="T45" fmla="*/ 96 h 97"/>
                  <a:gd name="T46" fmla="*/ 22 w 125"/>
                  <a:gd name="T47" fmla="*/ 93 h 97"/>
                  <a:gd name="T48" fmla="*/ 25 w 125"/>
                  <a:gd name="T49" fmla="*/ 96 h 97"/>
                  <a:gd name="T50" fmla="*/ 28 w 125"/>
                  <a:gd name="T51" fmla="*/ 95 h 97"/>
                  <a:gd name="T52" fmla="*/ 31 w 125"/>
                  <a:gd name="T53" fmla="*/ 89 h 97"/>
                  <a:gd name="T54" fmla="*/ 33 w 125"/>
                  <a:gd name="T55" fmla="*/ 83 h 97"/>
                  <a:gd name="T56" fmla="*/ 41 w 125"/>
                  <a:gd name="T57" fmla="*/ 83 h 97"/>
                  <a:gd name="T58" fmla="*/ 45 w 125"/>
                  <a:gd name="T59" fmla="*/ 81 h 97"/>
                  <a:gd name="T60" fmla="*/ 52 w 125"/>
                  <a:gd name="T61" fmla="*/ 83 h 97"/>
                  <a:gd name="T62" fmla="*/ 56 w 125"/>
                  <a:gd name="T63" fmla="*/ 87 h 97"/>
                  <a:gd name="T64" fmla="*/ 63 w 125"/>
                  <a:gd name="T65" fmla="*/ 86 h 97"/>
                  <a:gd name="T66" fmla="*/ 69 w 125"/>
                  <a:gd name="T67" fmla="*/ 89 h 97"/>
                  <a:gd name="T68" fmla="*/ 77 w 125"/>
                  <a:gd name="T69" fmla="*/ 89 h 97"/>
                  <a:gd name="T70" fmla="*/ 83 w 125"/>
                  <a:gd name="T71" fmla="*/ 85 h 97"/>
                  <a:gd name="T72" fmla="*/ 93 w 125"/>
                  <a:gd name="T73" fmla="*/ 85 h 97"/>
                  <a:gd name="T74" fmla="*/ 100 w 125"/>
                  <a:gd name="T75" fmla="*/ 87 h 97"/>
                  <a:gd name="T76" fmla="*/ 106 w 125"/>
                  <a:gd name="T77" fmla="*/ 82 h 97"/>
                  <a:gd name="T78" fmla="*/ 107 w 125"/>
                  <a:gd name="T79" fmla="*/ 82 h 97"/>
                  <a:gd name="T80" fmla="*/ 107 w 125"/>
                  <a:gd name="T81" fmla="*/ 79 h 97"/>
                  <a:gd name="T82" fmla="*/ 108 w 125"/>
                  <a:gd name="T83" fmla="*/ 72 h 97"/>
                  <a:gd name="T84" fmla="*/ 121 w 125"/>
                  <a:gd name="T85" fmla="*/ 56 h 97"/>
                  <a:gd name="T86" fmla="*/ 122 w 125"/>
                  <a:gd name="T87" fmla="*/ 36 h 97"/>
                  <a:gd name="T88" fmla="*/ 124 w 125"/>
                  <a:gd name="T89" fmla="*/ 27 h 97"/>
                  <a:gd name="T90" fmla="*/ 122 w 125"/>
                  <a:gd name="T91" fmla="*/ 21 h 97"/>
                  <a:gd name="T92" fmla="*/ 119 w 125"/>
                  <a:gd name="T93" fmla="*/ 14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5" h="97">
                    <a:moveTo>
                      <a:pt x="119" y="14"/>
                    </a:moveTo>
                    <a:cubicBezTo>
                      <a:pt x="119" y="13"/>
                      <a:pt x="119" y="8"/>
                      <a:pt x="118" y="4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2" y="7"/>
                      <a:pt x="110" y="4"/>
                      <a:pt x="107" y="2"/>
                    </a:cubicBezTo>
                    <a:cubicBezTo>
                      <a:pt x="104" y="0"/>
                      <a:pt x="95" y="0"/>
                      <a:pt x="95" y="0"/>
                    </a:cubicBezTo>
                    <a:cubicBezTo>
                      <a:pt x="61" y="21"/>
                      <a:pt x="61" y="21"/>
                      <a:pt x="61" y="21"/>
                    </a:cubicBezTo>
                    <a:cubicBezTo>
                      <a:pt x="46" y="33"/>
                      <a:pt x="46" y="33"/>
                      <a:pt x="46" y="33"/>
                    </a:cubicBezTo>
                    <a:cubicBezTo>
                      <a:pt x="46" y="33"/>
                      <a:pt x="36" y="36"/>
                      <a:pt x="33" y="37"/>
                    </a:cubicBezTo>
                    <a:cubicBezTo>
                      <a:pt x="33" y="37"/>
                      <a:pt x="33" y="37"/>
                      <a:pt x="32" y="37"/>
                    </a:cubicBezTo>
                    <a:cubicBezTo>
                      <a:pt x="32" y="43"/>
                      <a:pt x="33" y="58"/>
                      <a:pt x="32" y="59"/>
                    </a:cubicBezTo>
                    <a:cubicBezTo>
                      <a:pt x="31" y="59"/>
                      <a:pt x="30" y="64"/>
                      <a:pt x="29" y="65"/>
                    </a:cubicBezTo>
                    <a:cubicBezTo>
                      <a:pt x="28" y="66"/>
                      <a:pt x="27" y="68"/>
                      <a:pt x="24" y="68"/>
                    </a:cubicBezTo>
                    <a:cubicBezTo>
                      <a:pt x="21" y="68"/>
                      <a:pt x="15" y="70"/>
                      <a:pt x="12" y="69"/>
                    </a:cubicBezTo>
                    <a:cubicBezTo>
                      <a:pt x="9" y="69"/>
                      <a:pt x="6" y="71"/>
                      <a:pt x="5" y="71"/>
                    </a:cubicBezTo>
                    <a:cubicBezTo>
                      <a:pt x="5" y="72"/>
                      <a:pt x="2" y="72"/>
                      <a:pt x="0" y="72"/>
                    </a:cubicBezTo>
                    <a:cubicBezTo>
                      <a:pt x="0" y="74"/>
                      <a:pt x="0" y="76"/>
                      <a:pt x="0" y="76"/>
                    </a:cubicBezTo>
                    <a:cubicBezTo>
                      <a:pt x="1" y="77"/>
                      <a:pt x="1" y="80"/>
                      <a:pt x="3" y="81"/>
                    </a:cubicBezTo>
                    <a:cubicBezTo>
                      <a:pt x="4" y="82"/>
                      <a:pt x="7" y="83"/>
                      <a:pt x="7" y="85"/>
                    </a:cubicBezTo>
                    <a:cubicBezTo>
                      <a:pt x="7" y="87"/>
                      <a:pt x="7" y="88"/>
                      <a:pt x="8" y="88"/>
                    </a:cubicBezTo>
                    <a:cubicBezTo>
                      <a:pt x="9" y="88"/>
                      <a:pt x="10" y="90"/>
                      <a:pt x="11" y="91"/>
                    </a:cubicBezTo>
                    <a:cubicBezTo>
                      <a:pt x="13" y="92"/>
                      <a:pt x="15" y="90"/>
                      <a:pt x="15" y="90"/>
                    </a:cubicBezTo>
                    <a:cubicBezTo>
                      <a:pt x="16" y="91"/>
                      <a:pt x="15" y="95"/>
                      <a:pt x="16" y="95"/>
                    </a:cubicBezTo>
                    <a:cubicBezTo>
                      <a:pt x="16" y="95"/>
                      <a:pt x="18" y="95"/>
                      <a:pt x="19" y="96"/>
                    </a:cubicBezTo>
                    <a:cubicBezTo>
                      <a:pt x="19" y="94"/>
                      <a:pt x="20" y="92"/>
                      <a:pt x="22" y="93"/>
                    </a:cubicBezTo>
                    <a:cubicBezTo>
                      <a:pt x="24" y="93"/>
                      <a:pt x="22" y="96"/>
                      <a:pt x="25" y="96"/>
                    </a:cubicBezTo>
                    <a:cubicBezTo>
                      <a:pt x="27" y="97"/>
                      <a:pt x="28" y="97"/>
                      <a:pt x="28" y="95"/>
                    </a:cubicBezTo>
                    <a:cubicBezTo>
                      <a:pt x="28" y="93"/>
                      <a:pt x="31" y="90"/>
                      <a:pt x="31" y="89"/>
                    </a:cubicBezTo>
                    <a:cubicBezTo>
                      <a:pt x="32" y="89"/>
                      <a:pt x="32" y="84"/>
                      <a:pt x="33" y="83"/>
                    </a:cubicBezTo>
                    <a:cubicBezTo>
                      <a:pt x="35" y="82"/>
                      <a:pt x="39" y="83"/>
                      <a:pt x="41" y="83"/>
                    </a:cubicBezTo>
                    <a:cubicBezTo>
                      <a:pt x="42" y="83"/>
                      <a:pt x="44" y="80"/>
                      <a:pt x="45" y="81"/>
                    </a:cubicBezTo>
                    <a:cubicBezTo>
                      <a:pt x="47" y="83"/>
                      <a:pt x="50" y="81"/>
                      <a:pt x="52" y="83"/>
                    </a:cubicBezTo>
                    <a:cubicBezTo>
                      <a:pt x="53" y="85"/>
                      <a:pt x="54" y="89"/>
                      <a:pt x="56" y="87"/>
                    </a:cubicBezTo>
                    <a:cubicBezTo>
                      <a:pt x="59" y="86"/>
                      <a:pt x="62" y="86"/>
                      <a:pt x="63" y="86"/>
                    </a:cubicBezTo>
                    <a:cubicBezTo>
                      <a:pt x="64" y="86"/>
                      <a:pt x="68" y="88"/>
                      <a:pt x="69" y="89"/>
                    </a:cubicBezTo>
                    <a:cubicBezTo>
                      <a:pt x="71" y="89"/>
                      <a:pt x="75" y="90"/>
                      <a:pt x="77" y="89"/>
                    </a:cubicBezTo>
                    <a:cubicBezTo>
                      <a:pt x="79" y="88"/>
                      <a:pt x="81" y="85"/>
                      <a:pt x="83" y="85"/>
                    </a:cubicBezTo>
                    <a:cubicBezTo>
                      <a:pt x="85" y="85"/>
                      <a:pt x="92" y="85"/>
                      <a:pt x="93" y="85"/>
                    </a:cubicBezTo>
                    <a:cubicBezTo>
                      <a:pt x="95" y="86"/>
                      <a:pt x="98" y="88"/>
                      <a:pt x="100" y="87"/>
                    </a:cubicBezTo>
                    <a:cubicBezTo>
                      <a:pt x="102" y="86"/>
                      <a:pt x="104" y="82"/>
                      <a:pt x="106" y="82"/>
                    </a:cubicBezTo>
                    <a:cubicBezTo>
                      <a:pt x="106" y="82"/>
                      <a:pt x="106" y="82"/>
                      <a:pt x="107" y="82"/>
                    </a:cubicBezTo>
                    <a:cubicBezTo>
                      <a:pt x="107" y="81"/>
                      <a:pt x="107" y="80"/>
                      <a:pt x="107" y="79"/>
                    </a:cubicBezTo>
                    <a:cubicBezTo>
                      <a:pt x="107" y="75"/>
                      <a:pt x="108" y="76"/>
                      <a:pt x="108" y="72"/>
                    </a:cubicBezTo>
                    <a:cubicBezTo>
                      <a:pt x="109" y="68"/>
                      <a:pt x="120" y="57"/>
                      <a:pt x="121" y="56"/>
                    </a:cubicBezTo>
                    <a:cubicBezTo>
                      <a:pt x="122" y="55"/>
                      <a:pt x="122" y="38"/>
                      <a:pt x="122" y="36"/>
                    </a:cubicBezTo>
                    <a:cubicBezTo>
                      <a:pt x="122" y="34"/>
                      <a:pt x="123" y="31"/>
                      <a:pt x="124" y="27"/>
                    </a:cubicBezTo>
                    <a:cubicBezTo>
                      <a:pt x="125" y="24"/>
                      <a:pt x="122" y="24"/>
                      <a:pt x="122" y="21"/>
                    </a:cubicBezTo>
                    <a:cubicBezTo>
                      <a:pt x="122" y="18"/>
                      <a:pt x="119" y="16"/>
                      <a:pt x="119" y="14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2" name="Freeform 37">
                <a:extLst>
                  <a:ext uri="{FF2B5EF4-FFF2-40B4-BE49-F238E27FC236}">
                    <a16:creationId xmlns:a16="http://schemas.microsoft.com/office/drawing/2014/main" id="{0434AE43-F512-4DD1-87B7-25D6CC7571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4424" y="3641861"/>
                <a:ext cx="186954" cy="308662"/>
              </a:xfrm>
              <a:custGeom>
                <a:avLst/>
                <a:gdLst>
                  <a:gd name="T0" fmla="*/ 80 w 81"/>
                  <a:gd name="T1" fmla="*/ 33 h 134"/>
                  <a:gd name="T2" fmla="*/ 19 w 81"/>
                  <a:gd name="T3" fmla="*/ 0 h 134"/>
                  <a:gd name="T4" fmla="*/ 11 w 81"/>
                  <a:gd name="T5" fmla="*/ 4 h 134"/>
                  <a:gd name="T6" fmla="*/ 12 w 81"/>
                  <a:gd name="T7" fmla="*/ 14 h 134"/>
                  <a:gd name="T8" fmla="*/ 15 w 81"/>
                  <a:gd name="T9" fmla="*/ 21 h 134"/>
                  <a:gd name="T10" fmla="*/ 17 w 81"/>
                  <a:gd name="T11" fmla="*/ 27 h 134"/>
                  <a:gd name="T12" fmla="*/ 15 w 81"/>
                  <a:gd name="T13" fmla="*/ 36 h 134"/>
                  <a:gd name="T14" fmla="*/ 14 w 81"/>
                  <a:gd name="T15" fmla="*/ 56 h 134"/>
                  <a:gd name="T16" fmla="*/ 1 w 81"/>
                  <a:gd name="T17" fmla="*/ 72 h 134"/>
                  <a:gd name="T18" fmla="*/ 0 w 81"/>
                  <a:gd name="T19" fmla="*/ 79 h 134"/>
                  <a:gd name="T20" fmla="*/ 0 w 81"/>
                  <a:gd name="T21" fmla="*/ 82 h 134"/>
                  <a:gd name="T22" fmla="*/ 1 w 81"/>
                  <a:gd name="T23" fmla="*/ 83 h 134"/>
                  <a:gd name="T24" fmla="*/ 5 w 81"/>
                  <a:gd name="T25" fmla="*/ 87 h 134"/>
                  <a:gd name="T26" fmla="*/ 10 w 81"/>
                  <a:gd name="T27" fmla="*/ 94 h 134"/>
                  <a:gd name="T28" fmla="*/ 11 w 81"/>
                  <a:gd name="T29" fmla="*/ 101 h 134"/>
                  <a:gd name="T30" fmla="*/ 14 w 81"/>
                  <a:gd name="T31" fmla="*/ 111 h 134"/>
                  <a:gd name="T32" fmla="*/ 11 w 81"/>
                  <a:gd name="T33" fmla="*/ 113 h 134"/>
                  <a:gd name="T34" fmla="*/ 4 w 81"/>
                  <a:gd name="T35" fmla="*/ 114 h 134"/>
                  <a:gd name="T36" fmla="*/ 6 w 81"/>
                  <a:gd name="T37" fmla="*/ 119 h 134"/>
                  <a:gd name="T38" fmla="*/ 13 w 81"/>
                  <a:gd name="T39" fmla="*/ 126 h 134"/>
                  <a:gd name="T40" fmla="*/ 16 w 81"/>
                  <a:gd name="T41" fmla="*/ 133 h 134"/>
                  <a:gd name="T42" fmla="*/ 20 w 81"/>
                  <a:gd name="T43" fmla="*/ 131 h 134"/>
                  <a:gd name="T44" fmla="*/ 25 w 81"/>
                  <a:gd name="T45" fmla="*/ 131 h 134"/>
                  <a:gd name="T46" fmla="*/ 34 w 81"/>
                  <a:gd name="T47" fmla="*/ 128 h 134"/>
                  <a:gd name="T48" fmla="*/ 41 w 81"/>
                  <a:gd name="T49" fmla="*/ 125 h 134"/>
                  <a:gd name="T50" fmla="*/ 42 w 81"/>
                  <a:gd name="T51" fmla="*/ 120 h 134"/>
                  <a:gd name="T52" fmla="*/ 53 w 81"/>
                  <a:gd name="T53" fmla="*/ 118 h 134"/>
                  <a:gd name="T54" fmla="*/ 61 w 81"/>
                  <a:gd name="T55" fmla="*/ 110 h 134"/>
                  <a:gd name="T56" fmla="*/ 63 w 81"/>
                  <a:gd name="T57" fmla="*/ 106 h 134"/>
                  <a:gd name="T58" fmla="*/ 69 w 81"/>
                  <a:gd name="T59" fmla="*/ 103 h 134"/>
                  <a:gd name="T60" fmla="*/ 71 w 81"/>
                  <a:gd name="T61" fmla="*/ 104 h 134"/>
                  <a:gd name="T62" fmla="*/ 71 w 81"/>
                  <a:gd name="T63" fmla="*/ 103 h 134"/>
                  <a:gd name="T64" fmla="*/ 72 w 81"/>
                  <a:gd name="T65" fmla="*/ 100 h 134"/>
                  <a:gd name="T66" fmla="*/ 68 w 81"/>
                  <a:gd name="T67" fmla="*/ 95 h 134"/>
                  <a:gd name="T68" fmla="*/ 66 w 81"/>
                  <a:gd name="T69" fmla="*/ 89 h 134"/>
                  <a:gd name="T70" fmla="*/ 65 w 81"/>
                  <a:gd name="T71" fmla="*/ 85 h 134"/>
                  <a:gd name="T72" fmla="*/ 66 w 81"/>
                  <a:gd name="T73" fmla="*/ 79 h 134"/>
                  <a:gd name="T74" fmla="*/ 69 w 81"/>
                  <a:gd name="T75" fmla="*/ 73 h 134"/>
                  <a:gd name="T76" fmla="*/ 72 w 81"/>
                  <a:gd name="T77" fmla="*/ 68 h 134"/>
                  <a:gd name="T78" fmla="*/ 79 w 81"/>
                  <a:gd name="T79" fmla="*/ 63 h 134"/>
                  <a:gd name="T80" fmla="*/ 80 w 81"/>
                  <a:gd name="T81" fmla="*/ 55 h 134"/>
                  <a:gd name="T82" fmla="*/ 80 w 81"/>
                  <a:gd name="T83" fmla="*/ 33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1" h="134">
                    <a:moveTo>
                      <a:pt x="80" y="33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8"/>
                      <a:pt x="12" y="13"/>
                      <a:pt x="12" y="14"/>
                    </a:cubicBezTo>
                    <a:cubicBezTo>
                      <a:pt x="12" y="16"/>
                      <a:pt x="15" y="18"/>
                      <a:pt x="15" y="21"/>
                    </a:cubicBezTo>
                    <a:cubicBezTo>
                      <a:pt x="15" y="24"/>
                      <a:pt x="18" y="24"/>
                      <a:pt x="17" y="27"/>
                    </a:cubicBezTo>
                    <a:cubicBezTo>
                      <a:pt x="16" y="31"/>
                      <a:pt x="15" y="34"/>
                      <a:pt x="15" y="36"/>
                    </a:cubicBezTo>
                    <a:cubicBezTo>
                      <a:pt x="15" y="38"/>
                      <a:pt x="15" y="55"/>
                      <a:pt x="14" y="56"/>
                    </a:cubicBezTo>
                    <a:cubicBezTo>
                      <a:pt x="13" y="57"/>
                      <a:pt x="2" y="68"/>
                      <a:pt x="1" y="72"/>
                    </a:cubicBezTo>
                    <a:cubicBezTo>
                      <a:pt x="1" y="76"/>
                      <a:pt x="0" y="75"/>
                      <a:pt x="0" y="79"/>
                    </a:cubicBezTo>
                    <a:cubicBezTo>
                      <a:pt x="0" y="80"/>
                      <a:pt x="0" y="81"/>
                      <a:pt x="0" y="82"/>
                    </a:cubicBezTo>
                    <a:cubicBezTo>
                      <a:pt x="0" y="82"/>
                      <a:pt x="1" y="83"/>
                      <a:pt x="1" y="83"/>
                    </a:cubicBezTo>
                    <a:cubicBezTo>
                      <a:pt x="3" y="85"/>
                      <a:pt x="3" y="87"/>
                      <a:pt x="5" y="87"/>
                    </a:cubicBezTo>
                    <a:cubicBezTo>
                      <a:pt x="7" y="87"/>
                      <a:pt x="10" y="92"/>
                      <a:pt x="10" y="94"/>
                    </a:cubicBezTo>
                    <a:cubicBezTo>
                      <a:pt x="10" y="96"/>
                      <a:pt x="11" y="98"/>
                      <a:pt x="11" y="101"/>
                    </a:cubicBezTo>
                    <a:cubicBezTo>
                      <a:pt x="11" y="105"/>
                      <a:pt x="13" y="111"/>
                      <a:pt x="14" y="111"/>
                    </a:cubicBezTo>
                    <a:cubicBezTo>
                      <a:pt x="15" y="112"/>
                      <a:pt x="14" y="113"/>
                      <a:pt x="11" y="113"/>
                    </a:cubicBezTo>
                    <a:cubicBezTo>
                      <a:pt x="8" y="112"/>
                      <a:pt x="4" y="112"/>
                      <a:pt x="4" y="114"/>
                    </a:cubicBezTo>
                    <a:cubicBezTo>
                      <a:pt x="4" y="115"/>
                      <a:pt x="3" y="116"/>
                      <a:pt x="6" y="119"/>
                    </a:cubicBezTo>
                    <a:cubicBezTo>
                      <a:pt x="9" y="122"/>
                      <a:pt x="12" y="123"/>
                      <a:pt x="13" y="126"/>
                    </a:cubicBezTo>
                    <a:cubicBezTo>
                      <a:pt x="14" y="129"/>
                      <a:pt x="15" y="132"/>
                      <a:pt x="16" y="133"/>
                    </a:cubicBezTo>
                    <a:cubicBezTo>
                      <a:pt x="17" y="134"/>
                      <a:pt x="19" y="133"/>
                      <a:pt x="20" y="131"/>
                    </a:cubicBezTo>
                    <a:cubicBezTo>
                      <a:pt x="22" y="129"/>
                      <a:pt x="24" y="133"/>
                      <a:pt x="25" y="131"/>
                    </a:cubicBezTo>
                    <a:cubicBezTo>
                      <a:pt x="27" y="129"/>
                      <a:pt x="33" y="129"/>
                      <a:pt x="34" y="128"/>
                    </a:cubicBezTo>
                    <a:cubicBezTo>
                      <a:pt x="36" y="128"/>
                      <a:pt x="40" y="126"/>
                      <a:pt x="41" y="125"/>
                    </a:cubicBezTo>
                    <a:cubicBezTo>
                      <a:pt x="43" y="123"/>
                      <a:pt x="40" y="121"/>
                      <a:pt x="42" y="120"/>
                    </a:cubicBezTo>
                    <a:cubicBezTo>
                      <a:pt x="44" y="119"/>
                      <a:pt x="51" y="121"/>
                      <a:pt x="53" y="118"/>
                    </a:cubicBezTo>
                    <a:cubicBezTo>
                      <a:pt x="56" y="115"/>
                      <a:pt x="60" y="111"/>
                      <a:pt x="61" y="110"/>
                    </a:cubicBezTo>
                    <a:cubicBezTo>
                      <a:pt x="62" y="109"/>
                      <a:pt x="61" y="108"/>
                      <a:pt x="63" y="106"/>
                    </a:cubicBezTo>
                    <a:cubicBezTo>
                      <a:pt x="64" y="104"/>
                      <a:pt x="68" y="102"/>
                      <a:pt x="69" y="103"/>
                    </a:cubicBezTo>
                    <a:cubicBezTo>
                      <a:pt x="70" y="104"/>
                      <a:pt x="70" y="104"/>
                      <a:pt x="71" y="104"/>
                    </a:cubicBezTo>
                    <a:cubicBezTo>
                      <a:pt x="71" y="103"/>
                      <a:pt x="71" y="103"/>
                      <a:pt x="71" y="103"/>
                    </a:cubicBezTo>
                    <a:cubicBezTo>
                      <a:pt x="72" y="100"/>
                      <a:pt x="72" y="100"/>
                      <a:pt x="72" y="100"/>
                    </a:cubicBezTo>
                    <a:cubicBezTo>
                      <a:pt x="72" y="100"/>
                      <a:pt x="68" y="98"/>
                      <a:pt x="68" y="95"/>
                    </a:cubicBezTo>
                    <a:cubicBezTo>
                      <a:pt x="68" y="92"/>
                      <a:pt x="69" y="89"/>
                      <a:pt x="66" y="89"/>
                    </a:cubicBezTo>
                    <a:cubicBezTo>
                      <a:pt x="64" y="89"/>
                      <a:pt x="63" y="86"/>
                      <a:pt x="65" y="85"/>
                    </a:cubicBezTo>
                    <a:cubicBezTo>
                      <a:pt x="67" y="83"/>
                      <a:pt x="62" y="79"/>
                      <a:pt x="66" y="79"/>
                    </a:cubicBezTo>
                    <a:cubicBezTo>
                      <a:pt x="69" y="79"/>
                      <a:pt x="67" y="73"/>
                      <a:pt x="69" y="73"/>
                    </a:cubicBezTo>
                    <a:cubicBezTo>
                      <a:pt x="72" y="72"/>
                      <a:pt x="72" y="70"/>
                      <a:pt x="72" y="68"/>
                    </a:cubicBezTo>
                    <a:cubicBezTo>
                      <a:pt x="72" y="65"/>
                      <a:pt x="78" y="64"/>
                      <a:pt x="79" y="63"/>
                    </a:cubicBezTo>
                    <a:cubicBezTo>
                      <a:pt x="81" y="63"/>
                      <a:pt x="80" y="55"/>
                      <a:pt x="80" y="55"/>
                    </a:cubicBezTo>
                    <a:lnTo>
                      <a:pt x="80" y="33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3" name="Freeform 38">
                <a:extLst>
                  <a:ext uri="{FF2B5EF4-FFF2-40B4-BE49-F238E27FC236}">
                    <a16:creationId xmlns:a16="http://schemas.microsoft.com/office/drawing/2014/main" id="{9ACF8D4B-F074-4E52-80C5-246CA582C1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0161" y="3471218"/>
                <a:ext cx="203266" cy="200756"/>
              </a:xfrm>
              <a:custGeom>
                <a:avLst/>
                <a:gdLst>
                  <a:gd name="T0" fmla="*/ 82 w 88"/>
                  <a:gd name="T1" fmla="*/ 19 h 87"/>
                  <a:gd name="T2" fmla="*/ 76 w 88"/>
                  <a:gd name="T3" fmla="*/ 5 h 87"/>
                  <a:gd name="T4" fmla="*/ 76 w 88"/>
                  <a:gd name="T5" fmla="*/ 6 h 87"/>
                  <a:gd name="T6" fmla="*/ 67 w 88"/>
                  <a:gd name="T7" fmla="*/ 5 h 87"/>
                  <a:gd name="T8" fmla="*/ 57 w 88"/>
                  <a:gd name="T9" fmla="*/ 3 h 87"/>
                  <a:gd name="T10" fmla="*/ 40 w 88"/>
                  <a:gd name="T11" fmla="*/ 6 h 87"/>
                  <a:gd name="T12" fmla="*/ 31 w 88"/>
                  <a:gd name="T13" fmla="*/ 7 h 87"/>
                  <a:gd name="T14" fmla="*/ 16 w 88"/>
                  <a:gd name="T15" fmla="*/ 3 h 87"/>
                  <a:gd name="T16" fmla="*/ 4 w 88"/>
                  <a:gd name="T17" fmla="*/ 0 h 87"/>
                  <a:gd name="T18" fmla="*/ 3 w 88"/>
                  <a:gd name="T19" fmla="*/ 2 h 87"/>
                  <a:gd name="T20" fmla="*/ 2 w 88"/>
                  <a:gd name="T21" fmla="*/ 12 h 87"/>
                  <a:gd name="T22" fmla="*/ 2 w 88"/>
                  <a:gd name="T23" fmla="*/ 24 h 87"/>
                  <a:gd name="T24" fmla="*/ 2 w 88"/>
                  <a:gd name="T25" fmla="*/ 86 h 87"/>
                  <a:gd name="T26" fmla="*/ 52 w 88"/>
                  <a:gd name="T27" fmla="*/ 86 h 87"/>
                  <a:gd name="T28" fmla="*/ 54 w 88"/>
                  <a:gd name="T29" fmla="*/ 84 h 87"/>
                  <a:gd name="T30" fmla="*/ 58 w 88"/>
                  <a:gd name="T31" fmla="*/ 85 h 87"/>
                  <a:gd name="T32" fmla="*/ 69 w 88"/>
                  <a:gd name="T33" fmla="*/ 85 h 87"/>
                  <a:gd name="T34" fmla="*/ 73 w 88"/>
                  <a:gd name="T35" fmla="*/ 87 h 87"/>
                  <a:gd name="T36" fmla="*/ 78 w 88"/>
                  <a:gd name="T37" fmla="*/ 84 h 87"/>
                  <a:gd name="T38" fmla="*/ 83 w 88"/>
                  <a:gd name="T39" fmla="*/ 78 h 87"/>
                  <a:gd name="T40" fmla="*/ 87 w 88"/>
                  <a:gd name="T41" fmla="*/ 75 h 87"/>
                  <a:gd name="T42" fmla="*/ 87 w 88"/>
                  <a:gd name="T43" fmla="*/ 75 h 87"/>
                  <a:gd name="T44" fmla="*/ 87 w 88"/>
                  <a:gd name="T45" fmla="*/ 72 h 87"/>
                  <a:gd name="T46" fmla="*/ 84 w 88"/>
                  <a:gd name="T47" fmla="*/ 63 h 87"/>
                  <a:gd name="T48" fmla="*/ 75 w 88"/>
                  <a:gd name="T49" fmla="*/ 46 h 87"/>
                  <a:gd name="T50" fmla="*/ 71 w 88"/>
                  <a:gd name="T51" fmla="*/ 38 h 87"/>
                  <a:gd name="T52" fmla="*/ 66 w 88"/>
                  <a:gd name="T53" fmla="*/ 29 h 87"/>
                  <a:gd name="T54" fmla="*/ 62 w 88"/>
                  <a:gd name="T55" fmla="*/ 14 h 87"/>
                  <a:gd name="T56" fmla="*/ 68 w 88"/>
                  <a:gd name="T57" fmla="*/ 25 h 87"/>
                  <a:gd name="T58" fmla="*/ 76 w 88"/>
                  <a:gd name="T59" fmla="*/ 35 h 87"/>
                  <a:gd name="T60" fmla="*/ 81 w 88"/>
                  <a:gd name="T61" fmla="*/ 24 h 87"/>
                  <a:gd name="T62" fmla="*/ 81 w 88"/>
                  <a:gd name="T63" fmla="*/ 24 h 87"/>
                  <a:gd name="T64" fmla="*/ 81 w 88"/>
                  <a:gd name="T65" fmla="*/ 22 h 87"/>
                  <a:gd name="T66" fmla="*/ 82 w 88"/>
                  <a:gd name="T67" fmla="*/ 19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8" h="87">
                    <a:moveTo>
                      <a:pt x="82" y="19"/>
                    </a:moveTo>
                    <a:cubicBezTo>
                      <a:pt x="76" y="5"/>
                      <a:pt x="76" y="5"/>
                      <a:pt x="76" y="5"/>
                    </a:cubicBezTo>
                    <a:cubicBezTo>
                      <a:pt x="76" y="5"/>
                      <a:pt x="76" y="6"/>
                      <a:pt x="76" y="6"/>
                    </a:cubicBezTo>
                    <a:cubicBezTo>
                      <a:pt x="75" y="7"/>
                      <a:pt x="71" y="4"/>
                      <a:pt x="67" y="5"/>
                    </a:cubicBezTo>
                    <a:cubicBezTo>
                      <a:pt x="63" y="6"/>
                      <a:pt x="60" y="5"/>
                      <a:pt x="57" y="3"/>
                    </a:cubicBezTo>
                    <a:cubicBezTo>
                      <a:pt x="53" y="2"/>
                      <a:pt x="42" y="4"/>
                      <a:pt x="40" y="6"/>
                    </a:cubicBezTo>
                    <a:cubicBezTo>
                      <a:pt x="39" y="8"/>
                      <a:pt x="35" y="8"/>
                      <a:pt x="31" y="7"/>
                    </a:cubicBezTo>
                    <a:cubicBezTo>
                      <a:pt x="28" y="5"/>
                      <a:pt x="23" y="3"/>
                      <a:pt x="16" y="3"/>
                    </a:cubicBezTo>
                    <a:cubicBezTo>
                      <a:pt x="10" y="2"/>
                      <a:pt x="5" y="1"/>
                      <a:pt x="4" y="0"/>
                    </a:cubicBezTo>
                    <a:cubicBezTo>
                      <a:pt x="4" y="0"/>
                      <a:pt x="4" y="1"/>
                      <a:pt x="3" y="2"/>
                    </a:cubicBezTo>
                    <a:cubicBezTo>
                      <a:pt x="1" y="7"/>
                      <a:pt x="5" y="9"/>
                      <a:pt x="2" y="12"/>
                    </a:cubicBezTo>
                    <a:cubicBezTo>
                      <a:pt x="0" y="15"/>
                      <a:pt x="2" y="18"/>
                      <a:pt x="2" y="24"/>
                    </a:cubicBezTo>
                    <a:cubicBezTo>
                      <a:pt x="2" y="27"/>
                      <a:pt x="2" y="64"/>
                      <a:pt x="2" y="86"/>
                    </a:cubicBezTo>
                    <a:cubicBezTo>
                      <a:pt x="52" y="86"/>
                      <a:pt x="52" y="86"/>
                      <a:pt x="52" y="86"/>
                    </a:cubicBezTo>
                    <a:cubicBezTo>
                      <a:pt x="52" y="86"/>
                      <a:pt x="53" y="85"/>
                      <a:pt x="54" y="84"/>
                    </a:cubicBezTo>
                    <a:cubicBezTo>
                      <a:pt x="56" y="83"/>
                      <a:pt x="58" y="85"/>
                      <a:pt x="58" y="85"/>
                    </a:cubicBezTo>
                    <a:cubicBezTo>
                      <a:pt x="69" y="85"/>
                      <a:pt x="69" y="85"/>
                      <a:pt x="69" y="85"/>
                    </a:cubicBezTo>
                    <a:cubicBezTo>
                      <a:pt x="69" y="85"/>
                      <a:pt x="71" y="87"/>
                      <a:pt x="73" y="87"/>
                    </a:cubicBezTo>
                    <a:cubicBezTo>
                      <a:pt x="75" y="87"/>
                      <a:pt x="74" y="84"/>
                      <a:pt x="78" y="84"/>
                    </a:cubicBezTo>
                    <a:cubicBezTo>
                      <a:pt x="81" y="84"/>
                      <a:pt x="81" y="78"/>
                      <a:pt x="83" y="78"/>
                    </a:cubicBezTo>
                    <a:cubicBezTo>
                      <a:pt x="85" y="78"/>
                      <a:pt x="85" y="78"/>
                      <a:pt x="87" y="75"/>
                    </a:cubicBezTo>
                    <a:cubicBezTo>
                      <a:pt x="87" y="75"/>
                      <a:pt x="87" y="75"/>
                      <a:pt x="87" y="75"/>
                    </a:cubicBezTo>
                    <a:cubicBezTo>
                      <a:pt x="87" y="74"/>
                      <a:pt x="87" y="73"/>
                      <a:pt x="87" y="72"/>
                    </a:cubicBezTo>
                    <a:cubicBezTo>
                      <a:pt x="88" y="68"/>
                      <a:pt x="85" y="68"/>
                      <a:pt x="84" y="63"/>
                    </a:cubicBezTo>
                    <a:cubicBezTo>
                      <a:pt x="82" y="57"/>
                      <a:pt x="75" y="49"/>
                      <a:pt x="75" y="46"/>
                    </a:cubicBezTo>
                    <a:cubicBezTo>
                      <a:pt x="75" y="43"/>
                      <a:pt x="71" y="41"/>
                      <a:pt x="71" y="38"/>
                    </a:cubicBezTo>
                    <a:cubicBezTo>
                      <a:pt x="71" y="35"/>
                      <a:pt x="70" y="34"/>
                      <a:pt x="66" y="29"/>
                    </a:cubicBezTo>
                    <a:cubicBezTo>
                      <a:pt x="62" y="24"/>
                      <a:pt x="61" y="15"/>
                      <a:pt x="62" y="14"/>
                    </a:cubicBezTo>
                    <a:cubicBezTo>
                      <a:pt x="63" y="14"/>
                      <a:pt x="66" y="22"/>
                      <a:pt x="68" y="25"/>
                    </a:cubicBezTo>
                    <a:cubicBezTo>
                      <a:pt x="69" y="27"/>
                      <a:pt x="73" y="35"/>
                      <a:pt x="76" y="35"/>
                    </a:cubicBezTo>
                    <a:cubicBezTo>
                      <a:pt x="79" y="35"/>
                      <a:pt x="80" y="23"/>
                      <a:pt x="81" y="24"/>
                    </a:cubicBezTo>
                    <a:cubicBezTo>
                      <a:pt x="81" y="24"/>
                      <a:pt x="81" y="24"/>
                      <a:pt x="81" y="24"/>
                    </a:cubicBezTo>
                    <a:cubicBezTo>
                      <a:pt x="81" y="22"/>
                      <a:pt x="81" y="22"/>
                      <a:pt x="81" y="22"/>
                    </a:cubicBezTo>
                    <a:lnTo>
                      <a:pt x="82" y="19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4" name="Freeform 39">
                <a:extLst>
                  <a:ext uri="{FF2B5EF4-FFF2-40B4-BE49-F238E27FC236}">
                    <a16:creationId xmlns:a16="http://schemas.microsoft.com/office/drawing/2014/main" id="{F46FDDC6-75A2-4D9C-9A69-5137CD0606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6593" y="4044628"/>
                <a:ext cx="104142" cy="115435"/>
              </a:xfrm>
              <a:custGeom>
                <a:avLst/>
                <a:gdLst>
                  <a:gd name="T0" fmla="*/ 22 w 45"/>
                  <a:gd name="T1" fmla="*/ 48 h 50"/>
                  <a:gd name="T2" fmla="*/ 23 w 45"/>
                  <a:gd name="T3" fmla="*/ 41 h 50"/>
                  <a:gd name="T4" fmla="*/ 28 w 45"/>
                  <a:gd name="T5" fmla="*/ 38 h 50"/>
                  <a:gd name="T6" fmla="*/ 32 w 45"/>
                  <a:gd name="T7" fmla="*/ 33 h 50"/>
                  <a:gd name="T8" fmla="*/ 36 w 45"/>
                  <a:gd name="T9" fmla="*/ 38 h 50"/>
                  <a:gd name="T10" fmla="*/ 42 w 45"/>
                  <a:gd name="T11" fmla="*/ 39 h 50"/>
                  <a:gd name="T12" fmla="*/ 45 w 45"/>
                  <a:gd name="T13" fmla="*/ 30 h 50"/>
                  <a:gd name="T14" fmla="*/ 43 w 45"/>
                  <a:gd name="T15" fmla="*/ 21 h 50"/>
                  <a:gd name="T16" fmla="*/ 41 w 45"/>
                  <a:gd name="T17" fmla="*/ 15 h 50"/>
                  <a:gd name="T18" fmla="*/ 42 w 45"/>
                  <a:gd name="T19" fmla="*/ 9 h 50"/>
                  <a:gd name="T20" fmla="*/ 34 w 45"/>
                  <a:gd name="T21" fmla="*/ 9 h 50"/>
                  <a:gd name="T22" fmla="*/ 35 w 45"/>
                  <a:gd name="T23" fmla="*/ 0 h 50"/>
                  <a:gd name="T24" fmla="*/ 23 w 45"/>
                  <a:gd name="T25" fmla="*/ 0 h 50"/>
                  <a:gd name="T26" fmla="*/ 22 w 45"/>
                  <a:gd name="T27" fmla="*/ 0 h 50"/>
                  <a:gd name="T28" fmla="*/ 21 w 45"/>
                  <a:gd name="T29" fmla="*/ 11 h 50"/>
                  <a:gd name="T30" fmla="*/ 11 w 45"/>
                  <a:gd name="T31" fmla="*/ 11 h 50"/>
                  <a:gd name="T32" fmla="*/ 7 w 45"/>
                  <a:gd name="T33" fmla="*/ 12 h 50"/>
                  <a:gd name="T34" fmla="*/ 5 w 45"/>
                  <a:gd name="T35" fmla="*/ 13 h 50"/>
                  <a:gd name="T36" fmla="*/ 9 w 45"/>
                  <a:gd name="T37" fmla="*/ 17 h 50"/>
                  <a:gd name="T38" fmla="*/ 4 w 45"/>
                  <a:gd name="T39" fmla="*/ 21 h 50"/>
                  <a:gd name="T40" fmla="*/ 1 w 45"/>
                  <a:gd name="T41" fmla="*/ 26 h 50"/>
                  <a:gd name="T42" fmla="*/ 5 w 45"/>
                  <a:gd name="T43" fmla="*/ 33 h 50"/>
                  <a:gd name="T44" fmla="*/ 11 w 45"/>
                  <a:gd name="T45" fmla="*/ 40 h 50"/>
                  <a:gd name="T46" fmla="*/ 19 w 45"/>
                  <a:gd name="T47" fmla="*/ 50 h 50"/>
                  <a:gd name="T48" fmla="*/ 22 w 45"/>
                  <a:gd name="T4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5" h="50">
                    <a:moveTo>
                      <a:pt x="22" y="48"/>
                    </a:moveTo>
                    <a:cubicBezTo>
                      <a:pt x="26" y="48"/>
                      <a:pt x="25" y="45"/>
                      <a:pt x="23" y="41"/>
                    </a:cubicBezTo>
                    <a:cubicBezTo>
                      <a:pt x="22" y="37"/>
                      <a:pt x="26" y="38"/>
                      <a:pt x="28" y="38"/>
                    </a:cubicBezTo>
                    <a:cubicBezTo>
                      <a:pt x="31" y="38"/>
                      <a:pt x="30" y="33"/>
                      <a:pt x="32" y="33"/>
                    </a:cubicBezTo>
                    <a:cubicBezTo>
                      <a:pt x="34" y="33"/>
                      <a:pt x="34" y="39"/>
                      <a:pt x="36" y="38"/>
                    </a:cubicBezTo>
                    <a:cubicBezTo>
                      <a:pt x="38" y="38"/>
                      <a:pt x="40" y="40"/>
                      <a:pt x="42" y="39"/>
                    </a:cubicBezTo>
                    <a:cubicBezTo>
                      <a:pt x="45" y="39"/>
                      <a:pt x="45" y="34"/>
                      <a:pt x="45" y="30"/>
                    </a:cubicBezTo>
                    <a:cubicBezTo>
                      <a:pt x="45" y="26"/>
                      <a:pt x="45" y="23"/>
                      <a:pt x="43" y="21"/>
                    </a:cubicBezTo>
                    <a:cubicBezTo>
                      <a:pt x="40" y="20"/>
                      <a:pt x="38" y="17"/>
                      <a:pt x="41" y="15"/>
                    </a:cubicBezTo>
                    <a:cubicBezTo>
                      <a:pt x="44" y="14"/>
                      <a:pt x="45" y="11"/>
                      <a:pt x="42" y="9"/>
                    </a:cubicBezTo>
                    <a:cubicBezTo>
                      <a:pt x="40" y="7"/>
                      <a:pt x="34" y="11"/>
                      <a:pt x="34" y="9"/>
                    </a:cubicBezTo>
                    <a:cubicBezTo>
                      <a:pt x="34" y="7"/>
                      <a:pt x="35" y="4"/>
                      <a:pt x="35" y="0"/>
                    </a:cubicBezTo>
                    <a:cubicBezTo>
                      <a:pt x="29" y="0"/>
                      <a:pt x="23" y="0"/>
                      <a:pt x="2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6"/>
                      <a:pt x="21" y="11"/>
                      <a:pt x="21" y="11"/>
                    </a:cubicBezTo>
                    <a:cubicBezTo>
                      <a:pt x="21" y="11"/>
                      <a:pt x="13" y="11"/>
                      <a:pt x="11" y="11"/>
                    </a:cubicBezTo>
                    <a:cubicBezTo>
                      <a:pt x="10" y="11"/>
                      <a:pt x="9" y="11"/>
                      <a:pt x="7" y="12"/>
                    </a:cubicBezTo>
                    <a:cubicBezTo>
                      <a:pt x="6" y="12"/>
                      <a:pt x="6" y="13"/>
                      <a:pt x="5" y="13"/>
                    </a:cubicBezTo>
                    <a:cubicBezTo>
                      <a:pt x="4" y="14"/>
                      <a:pt x="8" y="16"/>
                      <a:pt x="9" y="17"/>
                    </a:cubicBezTo>
                    <a:cubicBezTo>
                      <a:pt x="9" y="19"/>
                      <a:pt x="4" y="18"/>
                      <a:pt x="4" y="21"/>
                    </a:cubicBezTo>
                    <a:cubicBezTo>
                      <a:pt x="4" y="23"/>
                      <a:pt x="2" y="25"/>
                      <a:pt x="1" y="26"/>
                    </a:cubicBezTo>
                    <a:cubicBezTo>
                      <a:pt x="0" y="27"/>
                      <a:pt x="5" y="31"/>
                      <a:pt x="5" y="33"/>
                    </a:cubicBezTo>
                    <a:cubicBezTo>
                      <a:pt x="5" y="34"/>
                      <a:pt x="6" y="36"/>
                      <a:pt x="11" y="40"/>
                    </a:cubicBezTo>
                    <a:cubicBezTo>
                      <a:pt x="15" y="44"/>
                      <a:pt x="13" y="46"/>
                      <a:pt x="19" y="50"/>
                    </a:cubicBezTo>
                    <a:cubicBezTo>
                      <a:pt x="19" y="49"/>
                      <a:pt x="21" y="48"/>
                      <a:pt x="22" y="48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5" name="Freeform 40">
                <a:extLst>
                  <a:ext uri="{FF2B5EF4-FFF2-40B4-BE49-F238E27FC236}">
                    <a16:creationId xmlns:a16="http://schemas.microsoft.com/office/drawing/2014/main" id="{1955176A-7F26-48B5-B7E5-BC2FD98124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5376" y="4044628"/>
                <a:ext cx="41406" cy="27604"/>
              </a:xfrm>
              <a:custGeom>
                <a:avLst/>
                <a:gdLst>
                  <a:gd name="T0" fmla="*/ 17 w 18"/>
                  <a:gd name="T1" fmla="*/ 11 h 12"/>
                  <a:gd name="T2" fmla="*/ 18 w 18"/>
                  <a:gd name="T3" fmla="*/ 0 h 12"/>
                  <a:gd name="T4" fmla="*/ 16 w 18"/>
                  <a:gd name="T5" fmla="*/ 1 h 12"/>
                  <a:gd name="T6" fmla="*/ 5 w 18"/>
                  <a:gd name="T7" fmla="*/ 1 h 12"/>
                  <a:gd name="T8" fmla="*/ 5 w 18"/>
                  <a:gd name="T9" fmla="*/ 1 h 12"/>
                  <a:gd name="T10" fmla="*/ 3 w 18"/>
                  <a:gd name="T11" fmla="*/ 6 h 12"/>
                  <a:gd name="T12" fmla="*/ 3 w 18"/>
                  <a:gd name="T13" fmla="*/ 9 h 12"/>
                  <a:gd name="T14" fmla="*/ 3 w 18"/>
                  <a:gd name="T15" fmla="*/ 12 h 12"/>
                  <a:gd name="T16" fmla="*/ 7 w 18"/>
                  <a:gd name="T17" fmla="*/ 11 h 12"/>
                  <a:gd name="T18" fmla="*/ 17 w 18"/>
                  <a:gd name="T1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12">
                    <a:moveTo>
                      <a:pt x="17" y="11"/>
                    </a:moveTo>
                    <a:cubicBezTo>
                      <a:pt x="17" y="11"/>
                      <a:pt x="18" y="6"/>
                      <a:pt x="18" y="0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3"/>
                      <a:pt x="5" y="5"/>
                      <a:pt x="3" y="6"/>
                    </a:cubicBezTo>
                    <a:cubicBezTo>
                      <a:pt x="0" y="7"/>
                      <a:pt x="1" y="9"/>
                      <a:pt x="3" y="9"/>
                    </a:cubicBezTo>
                    <a:cubicBezTo>
                      <a:pt x="4" y="10"/>
                      <a:pt x="3" y="11"/>
                      <a:pt x="3" y="12"/>
                    </a:cubicBezTo>
                    <a:cubicBezTo>
                      <a:pt x="5" y="11"/>
                      <a:pt x="6" y="11"/>
                      <a:pt x="7" y="11"/>
                    </a:cubicBezTo>
                    <a:cubicBezTo>
                      <a:pt x="9" y="11"/>
                      <a:pt x="17" y="11"/>
                      <a:pt x="17" y="1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6" name="Freeform 41">
                <a:extLst>
                  <a:ext uri="{FF2B5EF4-FFF2-40B4-BE49-F238E27FC236}">
                    <a16:creationId xmlns:a16="http://schemas.microsoft.com/office/drawing/2014/main" id="{856B1698-E11A-4D80-BD0C-56B4BAA36C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0508" y="4017024"/>
                <a:ext cx="129237" cy="164369"/>
              </a:xfrm>
              <a:custGeom>
                <a:avLst/>
                <a:gdLst>
                  <a:gd name="T0" fmla="*/ 15 w 56"/>
                  <a:gd name="T1" fmla="*/ 67 h 71"/>
                  <a:gd name="T2" fmla="*/ 20 w 56"/>
                  <a:gd name="T3" fmla="*/ 68 h 71"/>
                  <a:gd name="T4" fmla="*/ 27 w 56"/>
                  <a:gd name="T5" fmla="*/ 68 h 71"/>
                  <a:gd name="T6" fmla="*/ 30 w 56"/>
                  <a:gd name="T7" fmla="*/ 68 h 71"/>
                  <a:gd name="T8" fmla="*/ 35 w 56"/>
                  <a:gd name="T9" fmla="*/ 63 h 71"/>
                  <a:gd name="T10" fmla="*/ 38 w 56"/>
                  <a:gd name="T11" fmla="*/ 57 h 71"/>
                  <a:gd name="T12" fmla="*/ 39 w 56"/>
                  <a:gd name="T13" fmla="*/ 44 h 71"/>
                  <a:gd name="T14" fmla="*/ 46 w 56"/>
                  <a:gd name="T15" fmla="*/ 35 h 71"/>
                  <a:gd name="T16" fmla="*/ 52 w 56"/>
                  <a:gd name="T17" fmla="*/ 18 h 71"/>
                  <a:gd name="T18" fmla="*/ 55 w 56"/>
                  <a:gd name="T19" fmla="*/ 10 h 71"/>
                  <a:gd name="T20" fmla="*/ 56 w 56"/>
                  <a:gd name="T21" fmla="*/ 1 h 71"/>
                  <a:gd name="T22" fmla="*/ 56 w 56"/>
                  <a:gd name="T23" fmla="*/ 1 h 71"/>
                  <a:gd name="T24" fmla="*/ 49 w 56"/>
                  <a:gd name="T25" fmla="*/ 0 h 71"/>
                  <a:gd name="T26" fmla="*/ 45 w 56"/>
                  <a:gd name="T27" fmla="*/ 1 h 71"/>
                  <a:gd name="T28" fmla="*/ 41 w 56"/>
                  <a:gd name="T29" fmla="*/ 2 h 71"/>
                  <a:gd name="T30" fmla="*/ 40 w 56"/>
                  <a:gd name="T31" fmla="*/ 8 h 71"/>
                  <a:gd name="T32" fmla="*/ 37 w 56"/>
                  <a:gd name="T33" fmla="*/ 16 h 71"/>
                  <a:gd name="T34" fmla="*/ 26 w 56"/>
                  <a:gd name="T35" fmla="*/ 12 h 71"/>
                  <a:gd name="T36" fmla="*/ 16 w 56"/>
                  <a:gd name="T37" fmla="*/ 12 h 71"/>
                  <a:gd name="T38" fmla="*/ 15 w 56"/>
                  <a:gd name="T39" fmla="*/ 21 h 71"/>
                  <a:gd name="T40" fmla="*/ 23 w 56"/>
                  <a:gd name="T41" fmla="*/ 21 h 71"/>
                  <a:gd name="T42" fmla="*/ 22 w 56"/>
                  <a:gd name="T43" fmla="*/ 27 h 71"/>
                  <a:gd name="T44" fmla="*/ 24 w 56"/>
                  <a:gd name="T45" fmla="*/ 33 h 71"/>
                  <a:gd name="T46" fmla="*/ 26 w 56"/>
                  <a:gd name="T47" fmla="*/ 42 h 71"/>
                  <a:gd name="T48" fmla="*/ 23 w 56"/>
                  <a:gd name="T49" fmla="*/ 51 h 71"/>
                  <a:gd name="T50" fmla="*/ 17 w 56"/>
                  <a:gd name="T51" fmla="*/ 50 h 71"/>
                  <a:gd name="T52" fmla="*/ 13 w 56"/>
                  <a:gd name="T53" fmla="*/ 45 h 71"/>
                  <a:gd name="T54" fmla="*/ 9 w 56"/>
                  <a:gd name="T55" fmla="*/ 50 h 71"/>
                  <a:gd name="T56" fmla="*/ 4 w 56"/>
                  <a:gd name="T57" fmla="*/ 53 h 71"/>
                  <a:gd name="T58" fmla="*/ 3 w 56"/>
                  <a:gd name="T59" fmla="*/ 60 h 71"/>
                  <a:gd name="T60" fmla="*/ 0 w 56"/>
                  <a:gd name="T61" fmla="*/ 62 h 71"/>
                  <a:gd name="T62" fmla="*/ 0 w 56"/>
                  <a:gd name="T63" fmla="*/ 63 h 71"/>
                  <a:gd name="T64" fmla="*/ 7 w 56"/>
                  <a:gd name="T65" fmla="*/ 71 h 71"/>
                  <a:gd name="T66" fmla="*/ 15 w 56"/>
                  <a:gd name="T67" fmla="*/ 67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6" h="71">
                    <a:moveTo>
                      <a:pt x="15" y="67"/>
                    </a:moveTo>
                    <a:cubicBezTo>
                      <a:pt x="16" y="68"/>
                      <a:pt x="17" y="70"/>
                      <a:pt x="20" y="68"/>
                    </a:cubicBezTo>
                    <a:cubicBezTo>
                      <a:pt x="23" y="65"/>
                      <a:pt x="27" y="66"/>
                      <a:pt x="27" y="68"/>
                    </a:cubicBezTo>
                    <a:cubicBezTo>
                      <a:pt x="27" y="71"/>
                      <a:pt x="28" y="70"/>
                      <a:pt x="30" y="68"/>
                    </a:cubicBezTo>
                    <a:cubicBezTo>
                      <a:pt x="33" y="65"/>
                      <a:pt x="35" y="68"/>
                      <a:pt x="35" y="63"/>
                    </a:cubicBezTo>
                    <a:cubicBezTo>
                      <a:pt x="35" y="58"/>
                      <a:pt x="38" y="63"/>
                      <a:pt x="38" y="57"/>
                    </a:cubicBezTo>
                    <a:cubicBezTo>
                      <a:pt x="38" y="52"/>
                      <a:pt x="39" y="46"/>
                      <a:pt x="39" y="44"/>
                    </a:cubicBezTo>
                    <a:cubicBezTo>
                      <a:pt x="39" y="41"/>
                      <a:pt x="46" y="39"/>
                      <a:pt x="46" y="35"/>
                    </a:cubicBezTo>
                    <a:cubicBezTo>
                      <a:pt x="46" y="31"/>
                      <a:pt x="52" y="23"/>
                      <a:pt x="52" y="18"/>
                    </a:cubicBezTo>
                    <a:cubicBezTo>
                      <a:pt x="52" y="13"/>
                      <a:pt x="53" y="12"/>
                      <a:pt x="55" y="10"/>
                    </a:cubicBezTo>
                    <a:cubicBezTo>
                      <a:pt x="56" y="8"/>
                      <a:pt x="56" y="5"/>
                      <a:pt x="56" y="1"/>
                    </a:cubicBezTo>
                    <a:cubicBezTo>
                      <a:pt x="56" y="1"/>
                      <a:pt x="56" y="1"/>
                      <a:pt x="56" y="1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1" y="2"/>
                      <a:pt x="41" y="2"/>
                      <a:pt x="41" y="2"/>
                    </a:cubicBezTo>
                    <a:cubicBezTo>
                      <a:pt x="41" y="2"/>
                      <a:pt x="41" y="6"/>
                      <a:pt x="40" y="8"/>
                    </a:cubicBezTo>
                    <a:cubicBezTo>
                      <a:pt x="38" y="11"/>
                      <a:pt x="37" y="16"/>
                      <a:pt x="37" y="16"/>
                    </a:cubicBezTo>
                    <a:cubicBezTo>
                      <a:pt x="37" y="16"/>
                      <a:pt x="28" y="12"/>
                      <a:pt x="26" y="12"/>
                    </a:cubicBezTo>
                    <a:cubicBezTo>
                      <a:pt x="25" y="12"/>
                      <a:pt x="21" y="12"/>
                      <a:pt x="16" y="12"/>
                    </a:cubicBezTo>
                    <a:cubicBezTo>
                      <a:pt x="16" y="16"/>
                      <a:pt x="15" y="19"/>
                      <a:pt x="15" y="21"/>
                    </a:cubicBezTo>
                    <a:cubicBezTo>
                      <a:pt x="15" y="23"/>
                      <a:pt x="21" y="19"/>
                      <a:pt x="23" y="21"/>
                    </a:cubicBezTo>
                    <a:cubicBezTo>
                      <a:pt x="26" y="23"/>
                      <a:pt x="25" y="26"/>
                      <a:pt x="22" y="27"/>
                    </a:cubicBezTo>
                    <a:cubicBezTo>
                      <a:pt x="19" y="29"/>
                      <a:pt x="21" y="32"/>
                      <a:pt x="24" y="33"/>
                    </a:cubicBezTo>
                    <a:cubicBezTo>
                      <a:pt x="26" y="35"/>
                      <a:pt x="26" y="38"/>
                      <a:pt x="26" y="42"/>
                    </a:cubicBezTo>
                    <a:cubicBezTo>
                      <a:pt x="26" y="46"/>
                      <a:pt x="26" y="51"/>
                      <a:pt x="23" y="51"/>
                    </a:cubicBezTo>
                    <a:cubicBezTo>
                      <a:pt x="21" y="52"/>
                      <a:pt x="19" y="50"/>
                      <a:pt x="17" y="50"/>
                    </a:cubicBezTo>
                    <a:cubicBezTo>
                      <a:pt x="15" y="51"/>
                      <a:pt x="15" y="45"/>
                      <a:pt x="13" y="45"/>
                    </a:cubicBezTo>
                    <a:cubicBezTo>
                      <a:pt x="11" y="45"/>
                      <a:pt x="12" y="50"/>
                      <a:pt x="9" y="50"/>
                    </a:cubicBezTo>
                    <a:cubicBezTo>
                      <a:pt x="7" y="50"/>
                      <a:pt x="3" y="49"/>
                      <a:pt x="4" y="53"/>
                    </a:cubicBezTo>
                    <a:cubicBezTo>
                      <a:pt x="6" y="57"/>
                      <a:pt x="7" y="60"/>
                      <a:pt x="3" y="60"/>
                    </a:cubicBezTo>
                    <a:cubicBezTo>
                      <a:pt x="2" y="60"/>
                      <a:pt x="0" y="61"/>
                      <a:pt x="0" y="62"/>
                    </a:cubicBezTo>
                    <a:cubicBezTo>
                      <a:pt x="0" y="62"/>
                      <a:pt x="0" y="63"/>
                      <a:pt x="0" y="63"/>
                    </a:cubicBezTo>
                    <a:cubicBezTo>
                      <a:pt x="4" y="65"/>
                      <a:pt x="6" y="68"/>
                      <a:pt x="7" y="71"/>
                    </a:cubicBezTo>
                    <a:cubicBezTo>
                      <a:pt x="11" y="69"/>
                      <a:pt x="14" y="67"/>
                      <a:pt x="15" y="6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7" name="Freeform 42">
                <a:extLst>
                  <a:ext uri="{FF2B5EF4-FFF2-40B4-BE49-F238E27FC236}">
                    <a16:creationId xmlns:a16="http://schemas.microsoft.com/office/drawing/2014/main" id="{97C78FF2-8D77-4E6A-AF5C-6DF946B176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7463" y="3644371"/>
                <a:ext cx="308663" cy="377672"/>
              </a:xfrm>
              <a:custGeom>
                <a:avLst/>
                <a:gdLst>
                  <a:gd name="T0" fmla="*/ 101 w 134"/>
                  <a:gd name="T1" fmla="*/ 9 h 164"/>
                  <a:gd name="T2" fmla="*/ 92 w 134"/>
                  <a:gd name="T3" fmla="*/ 10 h 164"/>
                  <a:gd name="T4" fmla="*/ 77 w 134"/>
                  <a:gd name="T5" fmla="*/ 9 h 164"/>
                  <a:gd name="T6" fmla="*/ 25 w 134"/>
                  <a:gd name="T7" fmla="*/ 11 h 164"/>
                  <a:gd name="T8" fmla="*/ 18 w 134"/>
                  <a:gd name="T9" fmla="*/ 27 h 164"/>
                  <a:gd name="T10" fmla="*/ 17 w 134"/>
                  <a:gd name="T11" fmla="*/ 62 h 164"/>
                  <a:gd name="T12" fmla="*/ 7 w 134"/>
                  <a:gd name="T13" fmla="*/ 72 h 164"/>
                  <a:gd name="T14" fmla="*/ 3 w 134"/>
                  <a:gd name="T15" fmla="*/ 84 h 164"/>
                  <a:gd name="T16" fmla="*/ 6 w 134"/>
                  <a:gd name="T17" fmla="*/ 94 h 164"/>
                  <a:gd name="T18" fmla="*/ 9 w 134"/>
                  <a:gd name="T19" fmla="*/ 102 h 164"/>
                  <a:gd name="T20" fmla="*/ 15 w 134"/>
                  <a:gd name="T21" fmla="*/ 117 h 164"/>
                  <a:gd name="T22" fmla="*/ 18 w 134"/>
                  <a:gd name="T23" fmla="*/ 121 h 164"/>
                  <a:gd name="T24" fmla="*/ 25 w 134"/>
                  <a:gd name="T25" fmla="*/ 126 h 164"/>
                  <a:gd name="T26" fmla="*/ 33 w 134"/>
                  <a:gd name="T27" fmla="*/ 136 h 164"/>
                  <a:gd name="T28" fmla="*/ 42 w 134"/>
                  <a:gd name="T29" fmla="*/ 145 h 164"/>
                  <a:gd name="T30" fmla="*/ 46 w 134"/>
                  <a:gd name="T31" fmla="*/ 152 h 164"/>
                  <a:gd name="T32" fmla="*/ 54 w 134"/>
                  <a:gd name="T33" fmla="*/ 156 h 164"/>
                  <a:gd name="T34" fmla="*/ 63 w 134"/>
                  <a:gd name="T35" fmla="*/ 155 h 164"/>
                  <a:gd name="T36" fmla="*/ 78 w 134"/>
                  <a:gd name="T37" fmla="*/ 161 h 164"/>
                  <a:gd name="T38" fmla="*/ 89 w 134"/>
                  <a:gd name="T39" fmla="*/ 161 h 164"/>
                  <a:gd name="T40" fmla="*/ 97 w 134"/>
                  <a:gd name="T41" fmla="*/ 158 h 164"/>
                  <a:gd name="T42" fmla="*/ 104 w 134"/>
                  <a:gd name="T43" fmla="*/ 153 h 164"/>
                  <a:gd name="T44" fmla="*/ 111 w 134"/>
                  <a:gd name="T45" fmla="*/ 154 h 164"/>
                  <a:gd name="T46" fmla="*/ 103 w 134"/>
                  <a:gd name="T47" fmla="*/ 141 h 164"/>
                  <a:gd name="T48" fmla="*/ 89 w 134"/>
                  <a:gd name="T49" fmla="*/ 128 h 164"/>
                  <a:gd name="T50" fmla="*/ 97 w 134"/>
                  <a:gd name="T51" fmla="*/ 122 h 164"/>
                  <a:gd name="T52" fmla="*/ 100 w 134"/>
                  <a:gd name="T53" fmla="*/ 106 h 164"/>
                  <a:gd name="T54" fmla="*/ 106 w 134"/>
                  <a:gd name="T55" fmla="*/ 95 h 164"/>
                  <a:gd name="T56" fmla="*/ 115 w 134"/>
                  <a:gd name="T57" fmla="*/ 85 h 164"/>
                  <a:gd name="T58" fmla="*/ 118 w 134"/>
                  <a:gd name="T59" fmla="*/ 64 h 164"/>
                  <a:gd name="T60" fmla="*/ 126 w 134"/>
                  <a:gd name="T61" fmla="*/ 52 h 164"/>
                  <a:gd name="T62" fmla="*/ 129 w 134"/>
                  <a:gd name="T63" fmla="*/ 40 h 164"/>
                  <a:gd name="T64" fmla="*/ 122 w 134"/>
                  <a:gd name="T65" fmla="*/ 14 h 164"/>
                  <a:gd name="T66" fmla="*/ 110 w 134"/>
                  <a:gd name="T67" fmla="*/ 0 h 164"/>
                  <a:gd name="T68" fmla="*/ 106 w 134"/>
                  <a:gd name="T69" fmla="*/ 3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34" h="164">
                    <a:moveTo>
                      <a:pt x="106" y="3"/>
                    </a:moveTo>
                    <a:cubicBezTo>
                      <a:pt x="104" y="3"/>
                      <a:pt x="104" y="9"/>
                      <a:pt x="101" y="9"/>
                    </a:cubicBezTo>
                    <a:cubicBezTo>
                      <a:pt x="97" y="9"/>
                      <a:pt x="98" y="12"/>
                      <a:pt x="96" y="12"/>
                    </a:cubicBezTo>
                    <a:cubicBezTo>
                      <a:pt x="94" y="12"/>
                      <a:pt x="92" y="10"/>
                      <a:pt x="92" y="10"/>
                    </a:cubicBezTo>
                    <a:cubicBezTo>
                      <a:pt x="81" y="10"/>
                      <a:pt x="81" y="10"/>
                      <a:pt x="81" y="10"/>
                    </a:cubicBezTo>
                    <a:cubicBezTo>
                      <a:pt x="81" y="10"/>
                      <a:pt x="79" y="8"/>
                      <a:pt x="77" y="9"/>
                    </a:cubicBezTo>
                    <a:cubicBezTo>
                      <a:pt x="76" y="10"/>
                      <a:pt x="75" y="11"/>
                      <a:pt x="75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5" y="20"/>
                      <a:pt x="25" y="27"/>
                      <a:pt x="25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54"/>
                      <a:pt x="18" y="54"/>
                      <a:pt x="18" y="54"/>
                    </a:cubicBezTo>
                    <a:cubicBezTo>
                      <a:pt x="18" y="54"/>
                      <a:pt x="19" y="62"/>
                      <a:pt x="17" y="62"/>
                    </a:cubicBezTo>
                    <a:cubicBezTo>
                      <a:pt x="16" y="63"/>
                      <a:pt x="10" y="64"/>
                      <a:pt x="10" y="67"/>
                    </a:cubicBezTo>
                    <a:cubicBezTo>
                      <a:pt x="10" y="69"/>
                      <a:pt x="10" y="71"/>
                      <a:pt x="7" y="72"/>
                    </a:cubicBezTo>
                    <a:cubicBezTo>
                      <a:pt x="5" y="72"/>
                      <a:pt x="7" y="78"/>
                      <a:pt x="4" y="78"/>
                    </a:cubicBezTo>
                    <a:cubicBezTo>
                      <a:pt x="0" y="78"/>
                      <a:pt x="5" y="82"/>
                      <a:pt x="3" y="84"/>
                    </a:cubicBezTo>
                    <a:cubicBezTo>
                      <a:pt x="1" y="85"/>
                      <a:pt x="2" y="88"/>
                      <a:pt x="4" y="88"/>
                    </a:cubicBezTo>
                    <a:cubicBezTo>
                      <a:pt x="7" y="88"/>
                      <a:pt x="6" y="91"/>
                      <a:pt x="6" y="94"/>
                    </a:cubicBezTo>
                    <a:cubicBezTo>
                      <a:pt x="6" y="97"/>
                      <a:pt x="10" y="99"/>
                      <a:pt x="10" y="99"/>
                    </a:cubicBezTo>
                    <a:cubicBezTo>
                      <a:pt x="9" y="102"/>
                      <a:pt x="9" y="102"/>
                      <a:pt x="9" y="102"/>
                    </a:cubicBezTo>
                    <a:cubicBezTo>
                      <a:pt x="9" y="102"/>
                      <a:pt x="14" y="109"/>
                      <a:pt x="15" y="110"/>
                    </a:cubicBezTo>
                    <a:cubicBezTo>
                      <a:pt x="15" y="112"/>
                      <a:pt x="18" y="116"/>
                      <a:pt x="15" y="117"/>
                    </a:cubicBezTo>
                    <a:cubicBezTo>
                      <a:pt x="12" y="119"/>
                      <a:pt x="14" y="120"/>
                      <a:pt x="14" y="120"/>
                    </a:cubicBezTo>
                    <a:cubicBezTo>
                      <a:pt x="18" y="121"/>
                      <a:pt x="18" y="121"/>
                      <a:pt x="18" y="121"/>
                    </a:cubicBezTo>
                    <a:cubicBezTo>
                      <a:pt x="19" y="123"/>
                      <a:pt x="19" y="123"/>
                      <a:pt x="19" y="123"/>
                    </a:cubicBezTo>
                    <a:cubicBezTo>
                      <a:pt x="19" y="123"/>
                      <a:pt x="22" y="123"/>
                      <a:pt x="25" y="126"/>
                    </a:cubicBezTo>
                    <a:cubicBezTo>
                      <a:pt x="27" y="129"/>
                      <a:pt x="28" y="130"/>
                      <a:pt x="28" y="131"/>
                    </a:cubicBezTo>
                    <a:cubicBezTo>
                      <a:pt x="28" y="133"/>
                      <a:pt x="30" y="133"/>
                      <a:pt x="33" y="136"/>
                    </a:cubicBezTo>
                    <a:cubicBezTo>
                      <a:pt x="36" y="138"/>
                      <a:pt x="36" y="140"/>
                      <a:pt x="36" y="141"/>
                    </a:cubicBezTo>
                    <a:cubicBezTo>
                      <a:pt x="36" y="143"/>
                      <a:pt x="42" y="145"/>
                      <a:pt x="42" y="145"/>
                    </a:cubicBezTo>
                    <a:cubicBezTo>
                      <a:pt x="44" y="150"/>
                      <a:pt x="44" y="150"/>
                      <a:pt x="44" y="150"/>
                    </a:cubicBezTo>
                    <a:cubicBezTo>
                      <a:pt x="45" y="150"/>
                      <a:pt x="45" y="151"/>
                      <a:pt x="46" y="152"/>
                    </a:cubicBezTo>
                    <a:cubicBezTo>
                      <a:pt x="47" y="154"/>
                      <a:pt x="49" y="156"/>
                      <a:pt x="49" y="156"/>
                    </a:cubicBezTo>
                    <a:cubicBezTo>
                      <a:pt x="49" y="156"/>
                      <a:pt x="52" y="158"/>
                      <a:pt x="54" y="156"/>
                    </a:cubicBezTo>
                    <a:cubicBezTo>
                      <a:pt x="56" y="154"/>
                      <a:pt x="59" y="156"/>
                      <a:pt x="59" y="156"/>
                    </a:cubicBezTo>
                    <a:cubicBezTo>
                      <a:pt x="59" y="156"/>
                      <a:pt x="61" y="154"/>
                      <a:pt x="63" y="155"/>
                    </a:cubicBezTo>
                    <a:cubicBezTo>
                      <a:pt x="64" y="156"/>
                      <a:pt x="68" y="160"/>
                      <a:pt x="72" y="163"/>
                    </a:cubicBezTo>
                    <a:cubicBezTo>
                      <a:pt x="73" y="163"/>
                      <a:pt x="76" y="161"/>
                      <a:pt x="78" y="161"/>
                    </a:cubicBezTo>
                    <a:cubicBezTo>
                      <a:pt x="80" y="161"/>
                      <a:pt x="82" y="164"/>
                      <a:pt x="83" y="163"/>
                    </a:cubicBezTo>
                    <a:cubicBezTo>
                      <a:pt x="84" y="162"/>
                      <a:pt x="87" y="160"/>
                      <a:pt x="89" y="161"/>
                    </a:cubicBezTo>
                    <a:cubicBezTo>
                      <a:pt x="90" y="162"/>
                      <a:pt x="94" y="162"/>
                      <a:pt x="94" y="161"/>
                    </a:cubicBezTo>
                    <a:cubicBezTo>
                      <a:pt x="94" y="160"/>
                      <a:pt x="95" y="159"/>
                      <a:pt x="97" y="158"/>
                    </a:cubicBezTo>
                    <a:cubicBezTo>
                      <a:pt x="97" y="158"/>
                      <a:pt x="97" y="157"/>
                      <a:pt x="98" y="157"/>
                    </a:cubicBezTo>
                    <a:cubicBezTo>
                      <a:pt x="98" y="155"/>
                      <a:pt x="102" y="153"/>
                      <a:pt x="104" y="153"/>
                    </a:cubicBezTo>
                    <a:cubicBezTo>
                      <a:pt x="106" y="152"/>
                      <a:pt x="108" y="152"/>
                      <a:pt x="109" y="153"/>
                    </a:cubicBezTo>
                    <a:cubicBezTo>
                      <a:pt x="109" y="154"/>
                      <a:pt x="110" y="154"/>
                      <a:pt x="111" y="154"/>
                    </a:cubicBezTo>
                    <a:cubicBezTo>
                      <a:pt x="111" y="150"/>
                      <a:pt x="112" y="147"/>
                      <a:pt x="111" y="147"/>
                    </a:cubicBezTo>
                    <a:cubicBezTo>
                      <a:pt x="109" y="147"/>
                      <a:pt x="105" y="145"/>
                      <a:pt x="103" y="141"/>
                    </a:cubicBezTo>
                    <a:cubicBezTo>
                      <a:pt x="102" y="137"/>
                      <a:pt x="97" y="135"/>
                      <a:pt x="96" y="132"/>
                    </a:cubicBezTo>
                    <a:cubicBezTo>
                      <a:pt x="95" y="130"/>
                      <a:pt x="90" y="130"/>
                      <a:pt x="89" y="128"/>
                    </a:cubicBezTo>
                    <a:cubicBezTo>
                      <a:pt x="88" y="126"/>
                      <a:pt x="91" y="126"/>
                      <a:pt x="91" y="124"/>
                    </a:cubicBezTo>
                    <a:cubicBezTo>
                      <a:pt x="91" y="121"/>
                      <a:pt x="96" y="123"/>
                      <a:pt x="97" y="122"/>
                    </a:cubicBezTo>
                    <a:cubicBezTo>
                      <a:pt x="97" y="122"/>
                      <a:pt x="98" y="116"/>
                      <a:pt x="98" y="113"/>
                    </a:cubicBezTo>
                    <a:cubicBezTo>
                      <a:pt x="98" y="110"/>
                      <a:pt x="102" y="108"/>
                      <a:pt x="100" y="106"/>
                    </a:cubicBezTo>
                    <a:cubicBezTo>
                      <a:pt x="99" y="105"/>
                      <a:pt x="102" y="104"/>
                      <a:pt x="104" y="103"/>
                    </a:cubicBezTo>
                    <a:cubicBezTo>
                      <a:pt x="106" y="101"/>
                      <a:pt x="104" y="97"/>
                      <a:pt x="106" y="95"/>
                    </a:cubicBezTo>
                    <a:cubicBezTo>
                      <a:pt x="108" y="93"/>
                      <a:pt x="110" y="89"/>
                      <a:pt x="111" y="89"/>
                    </a:cubicBezTo>
                    <a:cubicBezTo>
                      <a:pt x="113" y="89"/>
                      <a:pt x="115" y="87"/>
                      <a:pt x="115" y="85"/>
                    </a:cubicBezTo>
                    <a:cubicBezTo>
                      <a:pt x="115" y="83"/>
                      <a:pt x="118" y="79"/>
                      <a:pt x="118" y="75"/>
                    </a:cubicBezTo>
                    <a:cubicBezTo>
                      <a:pt x="117" y="72"/>
                      <a:pt x="116" y="67"/>
                      <a:pt x="118" y="64"/>
                    </a:cubicBezTo>
                    <a:cubicBezTo>
                      <a:pt x="121" y="61"/>
                      <a:pt x="122" y="59"/>
                      <a:pt x="121" y="56"/>
                    </a:cubicBezTo>
                    <a:cubicBezTo>
                      <a:pt x="121" y="54"/>
                      <a:pt x="124" y="53"/>
                      <a:pt x="126" y="52"/>
                    </a:cubicBezTo>
                    <a:cubicBezTo>
                      <a:pt x="127" y="51"/>
                      <a:pt x="131" y="49"/>
                      <a:pt x="134" y="45"/>
                    </a:cubicBezTo>
                    <a:cubicBezTo>
                      <a:pt x="132" y="42"/>
                      <a:pt x="130" y="41"/>
                      <a:pt x="129" y="40"/>
                    </a:cubicBezTo>
                    <a:cubicBezTo>
                      <a:pt x="126" y="39"/>
                      <a:pt x="124" y="34"/>
                      <a:pt x="124" y="27"/>
                    </a:cubicBezTo>
                    <a:cubicBezTo>
                      <a:pt x="124" y="21"/>
                      <a:pt x="122" y="16"/>
                      <a:pt x="122" y="14"/>
                    </a:cubicBezTo>
                    <a:cubicBezTo>
                      <a:pt x="122" y="12"/>
                      <a:pt x="119" y="8"/>
                      <a:pt x="115" y="6"/>
                    </a:cubicBezTo>
                    <a:cubicBezTo>
                      <a:pt x="112" y="4"/>
                      <a:pt x="111" y="2"/>
                      <a:pt x="110" y="0"/>
                    </a:cubicBezTo>
                    <a:cubicBezTo>
                      <a:pt x="110" y="0"/>
                      <a:pt x="110" y="0"/>
                      <a:pt x="110" y="0"/>
                    </a:cubicBezTo>
                    <a:cubicBezTo>
                      <a:pt x="108" y="3"/>
                      <a:pt x="108" y="3"/>
                      <a:pt x="106" y="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8" name="Freeform 43">
                <a:extLst>
                  <a:ext uri="{FF2B5EF4-FFF2-40B4-BE49-F238E27FC236}">
                    <a16:creationId xmlns:a16="http://schemas.microsoft.com/office/drawing/2014/main" id="{8FBCF316-3D55-4314-BDB2-9DCC773CA0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3843" y="3848891"/>
                <a:ext cx="33878" cy="35132"/>
              </a:xfrm>
              <a:custGeom>
                <a:avLst/>
                <a:gdLst>
                  <a:gd name="T0" fmla="*/ 5 w 15"/>
                  <a:gd name="T1" fmla="*/ 2 h 15"/>
                  <a:gd name="T2" fmla="*/ 1 w 15"/>
                  <a:gd name="T3" fmla="*/ 7 h 15"/>
                  <a:gd name="T4" fmla="*/ 1 w 15"/>
                  <a:gd name="T5" fmla="*/ 14 h 15"/>
                  <a:gd name="T6" fmla="*/ 6 w 15"/>
                  <a:gd name="T7" fmla="*/ 14 h 15"/>
                  <a:gd name="T8" fmla="*/ 9 w 15"/>
                  <a:gd name="T9" fmla="*/ 15 h 15"/>
                  <a:gd name="T10" fmla="*/ 13 w 15"/>
                  <a:gd name="T11" fmla="*/ 11 h 15"/>
                  <a:gd name="T12" fmla="*/ 9 w 15"/>
                  <a:gd name="T13" fmla="*/ 9 h 15"/>
                  <a:gd name="T14" fmla="*/ 13 w 15"/>
                  <a:gd name="T15" fmla="*/ 6 h 15"/>
                  <a:gd name="T16" fmla="*/ 12 w 15"/>
                  <a:gd name="T17" fmla="*/ 1 h 15"/>
                  <a:gd name="T18" fmla="*/ 11 w 15"/>
                  <a:gd name="T19" fmla="*/ 0 h 15"/>
                  <a:gd name="T20" fmla="*/ 9 w 15"/>
                  <a:gd name="T21" fmla="*/ 1 h 15"/>
                  <a:gd name="T22" fmla="*/ 5 w 15"/>
                  <a:gd name="T23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" h="15">
                    <a:moveTo>
                      <a:pt x="5" y="2"/>
                    </a:moveTo>
                    <a:cubicBezTo>
                      <a:pt x="5" y="2"/>
                      <a:pt x="3" y="6"/>
                      <a:pt x="1" y="7"/>
                    </a:cubicBezTo>
                    <a:cubicBezTo>
                      <a:pt x="0" y="9"/>
                      <a:pt x="1" y="13"/>
                      <a:pt x="1" y="14"/>
                    </a:cubicBezTo>
                    <a:cubicBezTo>
                      <a:pt x="2" y="15"/>
                      <a:pt x="4" y="15"/>
                      <a:pt x="6" y="14"/>
                    </a:cubicBezTo>
                    <a:cubicBezTo>
                      <a:pt x="7" y="13"/>
                      <a:pt x="8" y="13"/>
                      <a:pt x="9" y="15"/>
                    </a:cubicBezTo>
                    <a:cubicBezTo>
                      <a:pt x="10" y="14"/>
                      <a:pt x="12" y="12"/>
                      <a:pt x="13" y="11"/>
                    </a:cubicBezTo>
                    <a:cubicBezTo>
                      <a:pt x="11" y="10"/>
                      <a:pt x="9" y="10"/>
                      <a:pt x="9" y="9"/>
                    </a:cubicBezTo>
                    <a:cubicBezTo>
                      <a:pt x="8" y="8"/>
                      <a:pt x="11" y="6"/>
                      <a:pt x="13" y="6"/>
                    </a:cubicBezTo>
                    <a:cubicBezTo>
                      <a:pt x="15" y="5"/>
                      <a:pt x="14" y="3"/>
                      <a:pt x="12" y="1"/>
                    </a:cubicBezTo>
                    <a:cubicBezTo>
                      <a:pt x="12" y="1"/>
                      <a:pt x="12" y="0"/>
                      <a:pt x="11" y="0"/>
                    </a:cubicBezTo>
                    <a:cubicBezTo>
                      <a:pt x="10" y="1"/>
                      <a:pt x="9" y="1"/>
                      <a:pt x="9" y="1"/>
                    </a:cubicBezTo>
                    <a:cubicBezTo>
                      <a:pt x="9" y="2"/>
                      <a:pt x="7" y="2"/>
                      <a:pt x="5" y="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9" name="Freeform 44">
                <a:extLst>
                  <a:ext uri="{FF2B5EF4-FFF2-40B4-BE49-F238E27FC236}">
                    <a16:creationId xmlns:a16="http://schemas.microsoft.com/office/drawing/2014/main" id="{34E87575-1B4C-4D7B-915F-B44CC2E7F7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4719" y="3747258"/>
                <a:ext cx="124218" cy="106652"/>
              </a:xfrm>
              <a:custGeom>
                <a:avLst/>
                <a:gdLst>
                  <a:gd name="T0" fmla="*/ 10 w 54"/>
                  <a:gd name="T1" fmla="*/ 7 h 46"/>
                  <a:gd name="T2" fmla="*/ 5 w 54"/>
                  <a:gd name="T3" fmla="*/ 11 h 46"/>
                  <a:gd name="T4" fmla="*/ 2 w 54"/>
                  <a:gd name="T5" fmla="*/ 19 h 46"/>
                  <a:gd name="T6" fmla="*/ 2 w 54"/>
                  <a:gd name="T7" fmla="*/ 30 h 46"/>
                  <a:gd name="T8" fmla="*/ 9 w 54"/>
                  <a:gd name="T9" fmla="*/ 30 h 46"/>
                  <a:gd name="T10" fmla="*/ 11 w 54"/>
                  <a:gd name="T11" fmla="*/ 28 h 46"/>
                  <a:gd name="T12" fmla="*/ 15 w 54"/>
                  <a:gd name="T13" fmla="*/ 27 h 46"/>
                  <a:gd name="T14" fmla="*/ 20 w 54"/>
                  <a:gd name="T15" fmla="*/ 29 h 46"/>
                  <a:gd name="T16" fmla="*/ 23 w 54"/>
                  <a:gd name="T17" fmla="*/ 29 h 46"/>
                  <a:gd name="T18" fmla="*/ 31 w 54"/>
                  <a:gd name="T19" fmla="*/ 29 h 46"/>
                  <a:gd name="T20" fmla="*/ 48 w 54"/>
                  <a:gd name="T21" fmla="*/ 46 h 46"/>
                  <a:gd name="T22" fmla="*/ 48 w 54"/>
                  <a:gd name="T23" fmla="*/ 46 h 46"/>
                  <a:gd name="T24" fmla="*/ 52 w 54"/>
                  <a:gd name="T25" fmla="*/ 45 h 46"/>
                  <a:gd name="T26" fmla="*/ 54 w 54"/>
                  <a:gd name="T27" fmla="*/ 44 h 46"/>
                  <a:gd name="T28" fmla="*/ 46 w 54"/>
                  <a:gd name="T29" fmla="*/ 34 h 46"/>
                  <a:gd name="T30" fmla="*/ 33 w 54"/>
                  <a:gd name="T31" fmla="*/ 25 h 46"/>
                  <a:gd name="T32" fmla="*/ 28 w 54"/>
                  <a:gd name="T33" fmla="*/ 20 h 46"/>
                  <a:gd name="T34" fmla="*/ 22 w 54"/>
                  <a:gd name="T35" fmla="*/ 9 h 46"/>
                  <a:gd name="T36" fmla="*/ 18 w 54"/>
                  <a:gd name="T37" fmla="*/ 0 h 46"/>
                  <a:gd name="T38" fmla="*/ 10 w 54"/>
                  <a:gd name="T39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4" h="46">
                    <a:moveTo>
                      <a:pt x="10" y="7"/>
                    </a:moveTo>
                    <a:cubicBezTo>
                      <a:pt x="8" y="8"/>
                      <a:pt x="5" y="9"/>
                      <a:pt x="5" y="11"/>
                    </a:cubicBezTo>
                    <a:cubicBezTo>
                      <a:pt x="6" y="14"/>
                      <a:pt x="5" y="16"/>
                      <a:pt x="2" y="19"/>
                    </a:cubicBezTo>
                    <a:cubicBezTo>
                      <a:pt x="0" y="22"/>
                      <a:pt x="1" y="27"/>
                      <a:pt x="2" y="30"/>
                    </a:cubicBezTo>
                    <a:cubicBezTo>
                      <a:pt x="5" y="30"/>
                      <a:pt x="8" y="30"/>
                      <a:pt x="9" y="30"/>
                    </a:cubicBezTo>
                    <a:cubicBezTo>
                      <a:pt x="10" y="32"/>
                      <a:pt x="10" y="30"/>
                      <a:pt x="11" y="28"/>
                    </a:cubicBezTo>
                    <a:cubicBezTo>
                      <a:pt x="12" y="25"/>
                      <a:pt x="13" y="26"/>
                      <a:pt x="15" y="27"/>
                    </a:cubicBezTo>
                    <a:cubicBezTo>
                      <a:pt x="16" y="28"/>
                      <a:pt x="17" y="30"/>
                      <a:pt x="20" y="29"/>
                    </a:cubicBezTo>
                    <a:cubicBezTo>
                      <a:pt x="22" y="28"/>
                      <a:pt x="22" y="28"/>
                      <a:pt x="23" y="29"/>
                    </a:cubicBezTo>
                    <a:cubicBezTo>
                      <a:pt x="25" y="29"/>
                      <a:pt x="30" y="29"/>
                      <a:pt x="31" y="29"/>
                    </a:cubicBezTo>
                    <a:cubicBezTo>
                      <a:pt x="33" y="29"/>
                      <a:pt x="48" y="46"/>
                      <a:pt x="48" y="46"/>
                    </a:cubicBezTo>
                    <a:cubicBezTo>
                      <a:pt x="48" y="46"/>
                      <a:pt x="48" y="46"/>
                      <a:pt x="48" y="46"/>
                    </a:cubicBezTo>
                    <a:cubicBezTo>
                      <a:pt x="50" y="46"/>
                      <a:pt x="52" y="46"/>
                      <a:pt x="52" y="45"/>
                    </a:cubicBezTo>
                    <a:cubicBezTo>
                      <a:pt x="52" y="45"/>
                      <a:pt x="53" y="45"/>
                      <a:pt x="54" y="44"/>
                    </a:cubicBezTo>
                    <a:cubicBezTo>
                      <a:pt x="52" y="42"/>
                      <a:pt x="50" y="39"/>
                      <a:pt x="46" y="34"/>
                    </a:cubicBezTo>
                    <a:cubicBezTo>
                      <a:pt x="41" y="29"/>
                      <a:pt x="36" y="25"/>
                      <a:pt x="33" y="25"/>
                    </a:cubicBezTo>
                    <a:cubicBezTo>
                      <a:pt x="30" y="25"/>
                      <a:pt x="30" y="21"/>
                      <a:pt x="28" y="20"/>
                    </a:cubicBezTo>
                    <a:cubicBezTo>
                      <a:pt x="26" y="20"/>
                      <a:pt x="22" y="13"/>
                      <a:pt x="22" y="9"/>
                    </a:cubicBezTo>
                    <a:cubicBezTo>
                      <a:pt x="22" y="6"/>
                      <a:pt x="20" y="3"/>
                      <a:pt x="18" y="0"/>
                    </a:cubicBezTo>
                    <a:cubicBezTo>
                      <a:pt x="15" y="4"/>
                      <a:pt x="11" y="6"/>
                      <a:pt x="10" y="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0" name="Freeform 45">
                <a:extLst>
                  <a:ext uri="{FF2B5EF4-FFF2-40B4-BE49-F238E27FC236}">
                    <a16:creationId xmlns:a16="http://schemas.microsoft.com/office/drawing/2014/main" id="{AF7AC0FD-AD3F-4CBD-8E67-7DB8755B5A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9473" y="3804975"/>
                <a:ext cx="279804" cy="219577"/>
              </a:xfrm>
              <a:custGeom>
                <a:avLst/>
                <a:gdLst>
                  <a:gd name="T0" fmla="*/ 8 w 121"/>
                  <a:gd name="T1" fmla="*/ 62 h 95"/>
                  <a:gd name="T2" fmla="*/ 15 w 121"/>
                  <a:gd name="T3" fmla="*/ 71 h 95"/>
                  <a:gd name="T4" fmla="*/ 23 w 121"/>
                  <a:gd name="T5" fmla="*/ 77 h 95"/>
                  <a:gd name="T6" fmla="*/ 23 w 121"/>
                  <a:gd name="T7" fmla="*/ 84 h 95"/>
                  <a:gd name="T8" fmla="*/ 25 w 121"/>
                  <a:gd name="T9" fmla="*/ 85 h 95"/>
                  <a:gd name="T10" fmla="*/ 34 w 121"/>
                  <a:gd name="T11" fmla="*/ 87 h 95"/>
                  <a:gd name="T12" fmla="*/ 43 w 121"/>
                  <a:gd name="T13" fmla="*/ 92 h 95"/>
                  <a:gd name="T14" fmla="*/ 52 w 121"/>
                  <a:gd name="T15" fmla="*/ 94 h 95"/>
                  <a:gd name="T16" fmla="*/ 58 w 121"/>
                  <a:gd name="T17" fmla="*/ 90 h 95"/>
                  <a:gd name="T18" fmla="*/ 64 w 121"/>
                  <a:gd name="T19" fmla="*/ 88 h 95"/>
                  <a:gd name="T20" fmla="*/ 68 w 121"/>
                  <a:gd name="T21" fmla="*/ 90 h 95"/>
                  <a:gd name="T22" fmla="*/ 72 w 121"/>
                  <a:gd name="T23" fmla="*/ 89 h 95"/>
                  <a:gd name="T24" fmla="*/ 79 w 121"/>
                  <a:gd name="T25" fmla="*/ 88 h 95"/>
                  <a:gd name="T26" fmla="*/ 89 w 121"/>
                  <a:gd name="T27" fmla="*/ 82 h 95"/>
                  <a:gd name="T28" fmla="*/ 98 w 121"/>
                  <a:gd name="T29" fmla="*/ 81 h 95"/>
                  <a:gd name="T30" fmla="*/ 120 w 121"/>
                  <a:gd name="T31" fmla="*/ 59 h 95"/>
                  <a:gd name="T32" fmla="*/ 117 w 121"/>
                  <a:gd name="T33" fmla="*/ 57 h 95"/>
                  <a:gd name="T34" fmla="*/ 106 w 121"/>
                  <a:gd name="T35" fmla="*/ 55 h 95"/>
                  <a:gd name="T36" fmla="*/ 90 w 121"/>
                  <a:gd name="T37" fmla="*/ 49 h 95"/>
                  <a:gd name="T38" fmla="*/ 84 w 121"/>
                  <a:gd name="T39" fmla="*/ 44 h 95"/>
                  <a:gd name="T40" fmla="*/ 79 w 121"/>
                  <a:gd name="T41" fmla="*/ 37 h 95"/>
                  <a:gd name="T42" fmla="*/ 80 w 121"/>
                  <a:gd name="T43" fmla="*/ 34 h 95"/>
                  <a:gd name="T44" fmla="*/ 77 w 121"/>
                  <a:gd name="T45" fmla="*/ 33 h 95"/>
                  <a:gd name="T46" fmla="*/ 72 w 121"/>
                  <a:gd name="T47" fmla="*/ 33 h 95"/>
                  <a:gd name="T48" fmla="*/ 72 w 121"/>
                  <a:gd name="T49" fmla="*/ 26 h 95"/>
                  <a:gd name="T50" fmla="*/ 76 w 121"/>
                  <a:gd name="T51" fmla="*/ 21 h 95"/>
                  <a:gd name="T52" fmla="*/ 59 w 121"/>
                  <a:gd name="T53" fmla="*/ 4 h 95"/>
                  <a:gd name="T54" fmla="*/ 51 w 121"/>
                  <a:gd name="T55" fmla="*/ 4 h 95"/>
                  <a:gd name="T56" fmla="*/ 48 w 121"/>
                  <a:gd name="T57" fmla="*/ 4 h 95"/>
                  <a:gd name="T58" fmla="*/ 43 w 121"/>
                  <a:gd name="T59" fmla="*/ 2 h 95"/>
                  <a:gd name="T60" fmla="*/ 39 w 121"/>
                  <a:gd name="T61" fmla="*/ 3 h 95"/>
                  <a:gd name="T62" fmla="*/ 37 w 121"/>
                  <a:gd name="T63" fmla="*/ 5 h 95"/>
                  <a:gd name="T64" fmla="*/ 30 w 121"/>
                  <a:gd name="T65" fmla="*/ 5 h 95"/>
                  <a:gd name="T66" fmla="*/ 30 w 121"/>
                  <a:gd name="T67" fmla="*/ 5 h 95"/>
                  <a:gd name="T68" fmla="*/ 27 w 121"/>
                  <a:gd name="T69" fmla="*/ 15 h 95"/>
                  <a:gd name="T70" fmla="*/ 23 w 121"/>
                  <a:gd name="T71" fmla="*/ 19 h 95"/>
                  <a:gd name="T72" fmla="*/ 18 w 121"/>
                  <a:gd name="T73" fmla="*/ 25 h 95"/>
                  <a:gd name="T74" fmla="*/ 16 w 121"/>
                  <a:gd name="T75" fmla="*/ 33 h 95"/>
                  <a:gd name="T76" fmla="*/ 12 w 121"/>
                  <a:gd name="T77" fmla="*/ 36 h 95"/>
                  <a:gd name="T78" fmla="*/ 10 w 121"/>
                  <a:gd name="T79" fmla="*/ 43 h 95"/>
                  <a:gd name="T80" fmla="*/ 9 w 121"/>
                  <a:gd name="T81" fmla="*/ 52 h 95"/>
                  <a:gd name="T82" fmla="*/ 3 w 121"/>
                  <a:gd name="T83" fmla="*/ 54 h 95"/>
                  <a:gd name="T84" fmla="*/ 1 w 121"/>
                  <a:gd name="T85" fmla="*/ 58 h 95"/>
                  <a:gd name="T86" fmla="*/ 8 w 121"/>
                  <a:gd name="T87" fmla="*/ 62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1" h="95">
                    <a:moveTo>
                      <a:pt x="8" y="62"/>
                    </a:moveTo>
                    <a:cubicBezTo>
                      <a:pt x="9" y="65"/>
                      <a:pt x="14" y="67"/>
                      <a:pt x="15" y="71"/>
                    </a:cubicBezTo>
                    <a:cubicBezTo>
                      <a:pt x="17" y="75"/>
                      <a:pt x="21" y="77"/>
                      <a:pt x="23" y="77"/>
                    </a:cubicBezTo>
                    <a:cubicBezTo>
                      <a:pt x="24" y="77"/>
                      <a:pt x="23" y="80"/>
                      <a:pt x="23" y="84"/>
                    </a:cubicBezTo>
                    <a:cubicBezTo>
                      <a:pt x="24" y="85"/>
                      <a:pt x="25" y="85"/>
                      <a:pt x="25" y="85"/>
                    </a:cubicBezTo>
                    <a:cubicBezTo>
                      <a:pt x="27" y="86"/>
                      <a:pt x="32" y="85"/>
                      <a:pt x="34" y="87"/>
                    </a:cubicBezTo>
                    <a:cubicBezTo>
                      <a:pt x="35" y="89"/>
                      <a:pt x="41" y="92"/>
                      <a:pt x="43" y="92"/>
                    </a:cubicBezTo>
                    <a:cubicBezTo>
                      <a:pt x="45" y="92"/>
                      <a:pt x="51" y="93"/>
                      <a:pt x="52" y="94"/>
                    </a:cubicBezTo>
                    <a:cubicBezTo>
                      <a:pt x="53" y="95"/>
                      <a:pt x="55" y="91"/>
                      <a:pt x="58" y="90"/>
                    </a:cubicBezTo>
                    <a:cubicBezTo>
                      <a:pt x="60" y="88"/>
                      <a:pt x="64" y="87"/>
                      <a:pt x="64" y="88"/>
                    </a:cubicBezTo>
                    <a:cubicBezTo>
                      <a:pt x="65" y="90"/>
                      <a:pt x="67" y="91"/>
                      <a:pt x="68" y="90"/>
                    </a:cubicBezTo>
                    <a:cubicBezTo>
                      <a:pt x="69" y="90"/>
                      <a:pt x="71" y="89"/>
                      <a:pt x="72" y="89"/>
                    </a:cubicBezTo>
                    <a:cubicBezTo>
                      <a:pt x="75" y="88"/>
                      <a:pt x="78" y="88"/>
                      <a:pt x="79" y="88"/>
                    </a:cubicBezTo>
                    <a:cubicBezTo>
                      <a:pt x="80" y="88"/>
                      <a:pt x="84" y="82"/>
                      <a:pt x="89" y="82"/>
                    </a:cubicBezTo>
                    <a:cubicBezTo>
                      <a:pt x="95" y="82"/>
                      <a:pt x="96" y="83"/>
                      <a:pt x="98" y="81"/>
                    </a:cubicBezTo>
                    <a:cubicBezTo>
                      <a:pt x="101" y="78"/>
                      <a:pt x="118" y="60"/>
                      <a:pt x="120" y="59"/>
                    </a:cubicBezTo>
                    <a:cubicBezTo>
                      <a:pt x="121" y="58"/>
                      <a:pt x="119" y="57"/>
                      <a:pt x="117" y="57"/>
                    </a:cubicBezTo>
                    <a:cubicBezTo>
                      <a:pt x="115" y="57"/>
                      <a:pt x="112" y="57"/>
                      <a:pt x="106" y="55"/>
                    </a:cubicBezTo>
                    <a:cubicBezTo>
                      <a:pt x="100" y="53"/>
                      <a:pt x="91" y="50"/>
                      <a:pt x="90" y="49"/>
                    </a:cubicBezTo>
                    <a:cubicBezTo>
                      <a:pt x="88" y="49"/>
                      <a:pt x="86" y="45"/>
                      <a:pt x="84" y="44"/>
                    </a:cubicBezTo>
                    <a:cubicBezTo>
                      <a:pt x="83" y="44"/>
                      <a:pt x="80" y="39"/>
                      <a:pt x="79" y="37"/>
                    </a:cubicBezTo>
                    <a:cubicBezTo>
                      <a:pt x="79" y="37"/>
                      <a:pt x="80" y="35"/>
                      <a:pt x="80" y="34"/>
                    </a:cubicBezTo>
                    <a:cubicBezTo>
                      <a:pt x="79" y="32"/>
                      <a:pt x="78" y="32"/>
                      <a:pt x="77" y="33"/>
                    </a:cubicBezTo>
                    <a:cubicBezTo>
                      <a:pt x="75" y="34"/>
                      <a:pt x="73" y="34"/>
                      <a:pt x="72" y="33"/>
                    </a:cubicBezTo>
                    <a:cubicBezTo>
                      <a:pt x="72" y="32"/>
                      <a:pt x="71" y="28"/>
                      <a:pt x="72" y="26"/>
                    </a:cubicBezTo>
                    <a:cubicBezTo>
                      <a:pt x="74" y="24"/>
                      <a:pt x="76" y="21"/>
                      <a:pt x="76" y="21"/>
                    </a:cubicBezTo>
                    <a:cubicBezTo>
                      <a:pt x="76" y="21"/>
                      <a:pt x="61" y="4"/>
                      <a:pt x="59" y="4"/>
                    </a:cubicBezTo>
                    <a:cubicBezTo>
                      <a:pt x="58" y="4"/>
                      <a:pt x="53" y="4"/>
                      <a:pt x="51" y="4"/>
                    </a:cubicBezTo>
                    <a:cubicBezTo>
                      <a:pt x="50" y="3"/>
                      <a:pt x="50" y="3"/>
                      <a:pt x="48" y="4"/>
                    </a:cubicBezTo>
                    <a:cubicBezTo>
                      <a:pt x="45" y="5"/>
                      <a:pt x="44" y="3"/>
                      <a:pt x="43" y="2"/>
                    </a:cubicBezTo>
                    <a:cubicBezTo>
                      <a:pt x="41" y="1"/>
                      <a:pt x="40" y="0"/>
                      <a:pt x="39" y="3"/>
                    </a:cubicBezTo>
                    <a:cubicBezTo>
                      <a:pt x="38" y="5"/>
                      <a:pt x="38" y="7"/>
                      <a:pt x="37" y="5"/>
                    </a:cubicBezTo>
                    <a:cubicBezTo>
                      <a:pt x="36" y="5"/>
                      <a:pt x="33" y="5"/>
                      <a:pt x="3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9"/>
                      <a:pt x="27" y="13"/>
                      <a:pt x="27" y="15"/>
                    </a:cubicBezTo>
                    <a:cubicBezTo>
                      <a:pt x="27" y="17"/>
                      <a:pt x="25" y="19"/>
                      <a:pt x="23" y="19"/>
                    </a:cubicBezTo>
                    <a:cubicBezTo>
                      <a:pt x="22" y="19"/>
                      <a:pt x="20" y="23"/>
                      <a:pt x="18" y="25"/>
                    </a:cubicBezTo>
                    <a:cubicBezTo>
                      <a:pt x="16" y="27"/>
                      <a:pt x="18" y="31"/>
                      <a:pt x="16" y="33"/>
                    </a:cubicBezTo>
                    <a:cubicBezTo>
                      <a:pt x="14" y="34"/>
                      <a:pt x="11" y="35"/>
                      <a:pt x="12" y="36"/>
                    </a:cubicBezTo>
                    <a:cubicBezTo>
                      <a:pt x="14" y="38"/>
                      <a:pt x="10" y="40"/>
                      <a:pt x="10" y="43"/>
                    </a:cubicBezTo>
                    <a:cubicBezTo>
                      <a:pt x="10" y="46"/>
                      <a:pt x="9" y="52"/>
                      <a:pt x="9" y="52"/>
                    </a:cubicBezTo>
                    <a:cubicBezTo>
                      <a:pt x="8" y="53"/>
                      <a:pt x="3" y="51"/>
                      <a:pt x="3" y="54"/>
                    </a:cubicBezTo>
                    <a:cubicBezTo>
                      <a:pt x="3" y="56"/>
                      <a:pt x="0" y="56"/>
                      <a:pt x="1" y="58"/>
                    </a:cubicBezTo>
                    <a:cubicBezTo>
                      <a:pt x="2" y="60"/>
                      <a:pt x="7" y="60"/>
                      <a:pt x="8" y="6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1" name="Freeform 46">
                <a:extLst>
                  <a:ext uri="{FF2B5EF4-FFF2-40B4-BE49-F238E27FC236}">
                    <a16:creationId xmlns:a16="http://schemas.microsoft.com/office/drawing/2014/main" id="{CF829D76-1001-41DF-B20A-7F248EC9DE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3389" y="3408482"/>
                <a:ext cx="27604" cy="35132"/>
              </a:xfrm>
              <a:custGeom>
                <a:avLst/>
                <a:gdLst>
                  <a:gd name="T0" fmla="*/ 10 w 12"/>
                  <a:gd name="T1" fmla="*/ 7 h 15"/>
                  <a:gd name="T2" fmla="*/ 6 w 12"/>
                  <a:gd name="T3" fmla="*/ 0 h 15"/>
                  <a:gd name="T4" fmla="*/ 6 w 12"/>
                  <a:gd name="T5" fmla="*/ 2 h 15"/>
                  <a:gd name="T6" fmla="*/ 0 w 12"/>
                  <a:gd name="T7" fmla="*/ 14 h 15"/>
                  <a:gd name="T8" fmla="*/ 4 w 12"/>
                  <a:gd name="T9" fmla="*/ 15 h 15"/>
                  <a:gd name="T10" fmla="*/ 10 w 12"/>
                  <a:gd name="T1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5">
                    <a:moveTo>
                      <a:pt x="10" y="7"/>
                    </a:moveTo>
                    <a:cubicBezTo>
                      <a:pt x="12" y="5"/>
                      <a:pt x="12" y="0"/>
                      <a:pt x="6" y="0"/>
                    </a:cubicBezTo>
                    <a:cubicBezTo>
                      <a:pt x="6" y="1"/>
                      <a:pt x="6" y="1"/>
                      <a:pt x="6" y="2"/>
                    </a:cubicBezTo>
                    <a:cubicBezTo>
                      <a:pt x="6" y="4"/>
                      <a:pt x="2" y="9"/>
                      <a:pt x="0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6" y="12"/>
                      <a:pt x="9" y="8"/>
                      <a:pt x="10" y="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2" name="Freeform 47">
                <a:extLst>
                  <a:ext uri="{FF2B5EF4-FFF2-40B4-BE49-F238E27FC236}">
                    <a16:creationId xmlns:a16="http://schemas.microsoft.com/office/drawing/2014/main" id="{4C33EFD3-C6B1-4B2F-B3BA-FEDF86486C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3427" y="3358293"/>
                <a:ext cx="126727" cy="101633"/>
              </a:xfrm>
              <a:custGeom>
                <a:avLst/>
                <a:gdLst>
                  <a:gd name="T0" fmla="*/ 6 w 55"/>
                  <a:gd name="T1" fmla="*/ 29 h 44"/>
                  <a:gd name="T2" fmla="*/ 0 w 55"/>
                  <a:gd name="T3" fmla="*/ 37 h 44"/>
                  <a:gd name="T4" fmla="*/ 0 w 55"/>
                  <a:gd name="T5" fmla="*/ 37 h 44"/>
                  <a:gd name="T6" fmla="*/ 1 w 55"/>
                  <a:gd name="T7" fmla="*/ 40 h 44"/>
                  <a:gd name="T8" fmla="*/ 8 w 55"/>
                  <a:gd name="T9" fmla="*/ 44 h 44"/>
                  <a:gd name="T10" fmla="*/ 16 w 55"/>
                  <a:gd name="T11" fmla="*/ 40 h 44"/>
                  <a:gd name="T12" fmla="*/ 43 w 55"/>
                  <a:gd name="T13" fmla="*/ 26 h 44"/>
                  <a:gd name="T14" fmla="*/ 45 w 55"/>
                  <a:gd name="T15" fmla="*/ 21 h 44"/>
                  <a:gd name="T16" fmla="*/ 46 w 55"/>
                  <a:gd name="T17" fmla="*/ 15 h 44"/>
                  <a:gd name="T18" fmla="*/ 45 w 55"/>
                  <a:gd name="T19" fmla="*/ 8 h 44"/>
                  <a:gd name="T20" fmla="*/ 50 w 55"/>
                  <a:gd name="T21" fmla="*/ 4 h 44"/>
                  <a:gd name="T22" fmla="*/ 55 w 55"/>
                  <a:gd name="T23" fmla="*/ 1 h 44"/>
                  <a:gd name="T24" fmla="*/ 52 w 55"/>
                  <a:gd name="T25" fmla="*/ 0 h 44"/>
                  <a:gd name="T26" fmla="*/ 43 w 55"/>
                  <a:gd name="T27" fmla="*/ 1 h 44"/>
                  <a:gd name="T28" fmla="*/ 32 w 55"/>
                  <a:gd name="T29" fmla="*/ 4 h 44"/>
                  <a:gd name="T30" fmla="*/ 23 w 55"/>
                  <a:gd name="T31" fmla="*/ 4 h 44"/>
                  <a:gd name="T32" fmla="*/ 18 w 55"/>
                  <a:gd name="T33" fmla="*/ 5 h 44"/>
                  <a:gd name="T34" fmla="*/ 11 w 55"/>
                  <a:gd name="T35" fmla="*/ 5 h 44"/>
                  <a:gd name="T36" fmla="*/ 8 w 55"/>
                  <a:gd name="T37" fmla="*/ 7 h 44"/>
                  <a:gd name="T38" fmla="*/ 3 w 55"/>
                  <a:gd name="T39" fmla="*/ 12 h 44"/>
                  <a:gd name="T40" fmla="*/ 3 w 55"/>
                  <a:gd name="T41" fmla="*/ 16 h 44"/>
                  <a:gd name="T42" fmla="*/ 2 w 55"/>
                  <a:gd name="T43" fmla="*/ 22 h 44"/>
                  <a:gd name="T44" fmla="*/ 6 w 55"/>
                  <a:gd name="T45" fmla="*/ 2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" h="44">
                    <a:moveTo>
                      <a:pt x="6" y="29"/>
                    </a:moveTo>
                    <a:cubicBezTo>
                      <a:pt x="5" y="30"/>
                      <a:pt x="2" y="34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8" y="44"/>
                      <a:pt x="14" y="40"/>
                      <a:pt x="16" y="40"/>
                    </a:cubicBezTo>
                    <a:cubicBezTo>
                      <a:pt x="18" y="40"/>
                      <a:pt x="43" y="26"/>
                      <a:pt x="43" y="26"/>
                    </a:cubicBezTo>
                    <a:cubicBezTo>
                      <a:pt x="43" y="26"/>
                      <a:pt x="46" y="22"/>
                      <a:pt x="45" y="21"/>
                    </a:cubicBezTo>
                    <a:cubicBezTo>
                      <a:pt x="45" y="20"/>
                      <a:pt x="45" y="16"/>
                      <a:pt x="46" y="15"/>
                    </a:cubicBezTo>
                    <a:cubicBezTo>
                      <a:pt x="47" y="13"/>
                      <a:pt x="44" y="11"/>
                      <a:pt x="45" y="8"/>
                    </a:cubicBezTo>
                    <a:cubicBezTo>
                      <a:pt x="46" y="6"/>
                      <a:pt x="50" y="4"/>
                      <a:pt x="50" y="4"/>
                    </a:cubicBezTo>
                    <a:cubicBezTo>
                      <a:pt x="55" y="1"/>
                      <a:pt x="55" y="1"/>
                      <a:pt x="55" y="1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2" y="0"/>
                      <a:pt x="48" y="1"/>
                      <a:pt x="43" y="1"/>
                    </a:cubicBezTo>
                    <a:cubicBezTo>
                      <a:pt x="38" y="1"/>
                      <a:pt x="37" y="4"/>
                      <a:pt x="32" y="4"/>
                    </a:cubicBezTo>
                    <a:cubicBezTo>
                      <a:pt x="27" y="4"/>
                      <a:pt x="24" y="6"/>
                      <a:pt x="23" y="4"/>
                    </a:cubicBezTo>
                    <a:cubicBezTo>
                      <a:pt x="22" y="2"/>
                      <a:pt x="22" y="3"/>
                      <a:pt x="18" y="5"/>
                    </a:cubicBezTo>
                    <a:cubicBezTo>
                      <a:pt x="15" y="7"/>
                      <a:pt x="12" y="6"/>
                      <a:pt x="11" y="5"/>
                    </a:cubicBezTo>
                    <a:cubicBezTo>
                      <a:pt x="9" y="4"/>
                      <a:pt x="8" y="5"/>
                      <a:pt x="8" y="7"/>
                    </a:cubicBezTo>
                    <a:cubicBezTo>
                      <a:pt x="7" y="8"/>
                      <a:pt x="8" y="12"/>
                      <a:pt x="3" y="12"/>
                    </a:cubicBezTo>
                    <a:cubicBezTo>
                      <a:pt x="2" y="14"/>
                      <a:pt x="2" y="15"/>
                      <a:pt x="3" y="16"/>
                    </a:cubicBezTo>
                    <a:cubicBezTo>
                      <a:pt x="4" y="18"/>
                      <a:pt x="3" y="20"/>
                      <a:pt x="2" y="22"/>
                    </a:cubicBezTo>
                    <a:cubicBezTo>
                      <a:pt x="8" y="22"/>
                      <a:pt x="8" y="27"/>
                      <a:pt x="6" y="2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3" name="Freeform 48">
                <a:extLst>
                  <a:ext uri="{FF2B5EF4-FFF2-40B4-BE49-F238E27FC236}">
                    <a16:creationId xmlns:a16="http://schemas.microsoft.com/office/drawing/2014/main" id="{7B5333CB-DAB7-4D33-90A6-9D84D2AAD7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42212" y="3334453"/>
                <a:ext cx="69010" cy="87831"/>
              </a:xfrm>
              <a:custGeom>
                <a:avLst/>
                <a:gdLst>
                  <a:gd name="T0" fmla="*/ 7 w 30"/>
                  <a:gd name="T1" fmla="*/ 3 h 38"/>
                  <a:gd name="T2" fmla="*/ 2 w 30"/>
                  <a:gd name="T3" fmla="*/ 7 h 38"/>
                  <a:gd name="T4" fmla="*/ 5 w 30"/>
                  <a:gd name="T5" fmla="*/ 11 h 38"/>
                  <a:gd name="T6" fmla="*/ 5 w 30"/>
                  <a:gd name="T7" fmla="*/ 14 h 38"/>
                  <a:gd name="T8" fmla="*/ 4 w 30"/>
                  <a:gd name="T9" fmla="*/ 22 h 38"/>
                  <a:gd name="T10" fmla="*/ 2 w 30"/>
                  <a:gd name="T11" fmla="*/ 32 h 38"/>
                  <a:gd name="T12" fmla="*/ 3 w 30"/>
                  <a:gd name="T13" fmla="*/ 37 h 38"/>
                  <a:gd name="T14" fmla="*/ 18 w 30"/>
                  <a:gd name="T15" fmla="*/ 32 h 38"/>
                  <a:gd name="T16" fmla="*/ 26 w 30"/>
                  <a:gd name="T17" fmla="*/ 29 h 38"/>
                  <a:gd name="T18" fmla="*/ 29 w 30"/>
                  <a:gd name="T19" fmla="*/ 25 h 38"/>
                  <a:gd name="T20" fmla="*/ 27 w 30"/>
                  <a:gd name="T21" fmla="*/ 14 h 38"/>
                  <a:gd name="T22" fmla="*/ 19 w 30"/>
                  <a:gd name="T23" fmla="*/ 0 h 38"/>
                  <a:gd name="T24" fmla="*/ 15 w 30"/>
                  <a:gd name="T25" fmla="*/ 2 h 38"/>
                  <a:gd name="T26" fmla="*/ 7 w 30"/>
                  <a:gd name="T27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0" h="38">
                    <a:moveTo>
                      <a:pt x="7" y="3"/>
                    </a:moveTo>
                    <a:cubicBezTo>
                      <a:pt x="6" y="4"/>
                      <a:pt x="4" y="5"/>
                      <a:pt x="2" y="7"/>
                    </a:cubicBezTo>
                    <a:cubicBezTo>
                      <a:pt x="3" y="8"/>
                      <a:pt x="3" y="11"/>
                      <a:pt x="5" y="11"/>
                    </a:cubicBezTo>
                    <a:cubicBezTo>
                      <a:pt x="7" y="11"/>
                      <a:pt x="7" y="15"/>
                      <a:pt x="5" y="14"/>
                    </a:cubicBezTo>
                    <a:cubicBezTo>
                      <a:pt x="2" y="14"/>
                      <a:pt x="2" y="18"/>
                      <a:pt x="4" y="22"/>
                    </a:cubicBezTo>
                    <a:cubicBezTo>
                      <a:pt x="7" y="26"/>
                      <a:pt x="0" y="30"/>
                      <a:pt x="2" y="32"/>
                    </a:cubicBezTo>
                    <a:cubicBezTo>
                      <a:pt x="3" y="34"/>
                      <a:pt x="2" y="36"/>
                      <a:pt x="3" y="37"/>
                    </a:cubicBezTo>
                    <a:cubicBezTo>
                      <a:pt x="4" y="38"/>
                      <a:pt x="14" y="36"/>
                      <a:pt x="18" y="32"/>
                    </a:cubicBezTo>
                    <a:cubicBezTo>
                      <a:pt x="22" y="27"/>
                      <a:pt x="24" y="28"/>
                      <a:pt x="26" y="29"/>
                    </a:cubicBezTo>
                    <a:cubicBezTo>
                      <a:pt x="28" y="29"/>
                      <a:pt x="30" y="27"/>
                      <a:pt x="29" y="25"/>
                    </a:cubicBezTo>
                    <a:cubicBezTo>
                      <a:pt x="28" y="23"/>
                      <a:pt x="27" y="19"/>
                      <a:pt x="27" y="14"/>
                    </a:cubicBezTo>
                    <a:cubicBezTo>
                      <a:pt x="27" y="10"/>
                      <a:pt x="23" y="5"/>
                      <a:pt x="19" y="0"/>
                    </a:cubicBezTo>
                    <a:cubicBezTo>
                      <a:pt x="17" y="1"/>
                      <a:pt x="16" y="2"/>
                      <a:pt x="15" y="2"/>
                    </a:cubicBezTo>
                    <a:cubicBezTo>
                      <a:pt x="12" y="2"/>
                      <a:pt x="8" y="2"/>
                      <a:pt x="7" y="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4" name="Freeform 49">
                <a:extLst>
                  <a:ext uri="{FF2B5EF4-FFF2-40B4-BE49-F238E27FC236}">
                    <a16:creationId xmlns:a16="http://schemas.microsoft.com/office/drawing/2014/main" id="{764556BC-9537-4588-922C-7A54DDDA98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3330" y="3584144"/>
                <a:ext cx="82812" cy="107906"/>
              </a:xfrm>
              <a:custGeom>
                <a:avLst/>
                <a:gdLst>
                  <a:gd name="T0" fmla="*/ 36 w 36"/>
                  <a:gd name="T1" fmla="*/ 39 h 47"/>
                  <a:gd name="T2" fmla="*/ 33 w 36"/>
                  <a:gd name="T3" fmla="*/ 24 h 47"/>
                  <a:gd name="T4" fmla="*/ 27 w 36"/>
                  <a:gd name="T5" fmla="*/ 30 h 47"/>
                  <a:gd name="T6" fmla="*/ 27 w 36"/>
                  <a:gd name="T7" fmla="*/ 21 h 47"/>
                  <a:gd name="T8" fmla="*/ 34 w 36"/>
                  <a:gd name="T9" fmla="*/ 13 h 47"/>
                  <a:gd name="T10" fmla="*/ 28 w 36"/>
                  <a:gd name="T11" fmla="*/ 11 h 47"/>
                  <a:gd name="T12" fmla="*/ 19 w 36"/>
                  <a:gd name="T13" fmla="*/ 12 h 47"/>
                  <a:gd name="T14" fmla="*/ 15 w 36"/>
                  <a:gd name="T15" fmla="*/ 8 h 47"/>
                  <a:gd name="T16" fmla="*/ 10 w 36"/>
                  <a:gd name="T17" fmla="*/ 3 h 47"/>
                  <a:gd name="T18" fmla="*/ 3 w 36"/>
                  <a:gd name="T19" fmla="*/ 3 h 47"/>
                  <a:gd name="T20" fmla="*/ 8 w 36"/>
                  <a:gd name="T21" fmla="*/ 10 h 47"/>
                  <a:gd name="T22" fmla="*/ 4 w 36"/>
                  <a:gd name="T23" fmla="*/ 14 h 47"/>
                  <a:gd name="T24" fmla="*/ 6 w 36"/>
                  <a:gd name="T25" fmla="*/ 26 h 47"/>
                  <a:gd name="T26" fmla="*/ 9 w 36"/>
                  <a:gd name="T27" fmla="*/ 40 h 47"/>
                  <a:gd name="T28" fmla="*/ 14 w 36"/>
                  <a:gd name="T29" fmla="*/ 39 h 47"/>
                  <a:gd name="T30" fmla="*/ 20 w 36"/>
                  <a:gd name="T31" fmla="*/ 36 h 47"/>
                  <a:gd name="T32" fmla="*/ 25 w 36"/>
                  <a:gd name="T33" fmla="*/ 32 h 47"/>
                  <a:gd name="T34" fmla="*/ 30 w 36"/>
                  <a:gd name="T35" fmla="*/ 43 h 47"/>
                  <a:gd name="T36" fmla="*/ 31 w 36"/>
                  <a:gd name="T37" fmla="*/ 47 h 47"/>
                  <a:gd name="T38" fmla="*/ 34 w 36"/>
                  <a:gd name="T39" fmla="*/ 44 h 47"/>
                  <a:gd name="T40" fmla="*/ 36 w 36"/>
                  <a:gd name="T41" fmla="*/ 39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6" h="47">
                    <a:moveTo>
                      <a:pt x="36" y="39"/>
                    </a:moveTo>
                    <a:cubicBezTo>
                      <a:pt x="35" y="31"/>
                      <a:pt x="34" y="24"/>
                      <a:pt x="33" y="24"/>
                    </a:cubicBezTo>
                    <a:cubicBezTo>
                      <a:pt x="31" y="24"/>
                      <a:pt x="29" y="30"/>
                      <a:pt x="27" y="30"/>
                    </a:cubicBezTo>
                    <a:cubicBezTo>
                      <a:pt x="25" y="29"/>
                      <a:pt x="25" y="21"/>
                      <a:pt x="27" y="21"/>
                    </a:cubicBezTo>
                    <a:cubicBezTo>
                      <a:pt x="30" y="21"/>
                      <a:pt x="34" y="15"/>
                      <a:pt x="34" y="13"/>
                    </a:cubicBezTo>
                    <a:cubicBezTo>
                      <a:pt x="34" y="11"/>
                      <a:pt x="31" y="11"/>
                      <a:pt x="28" y="11"/>
                    </a:cubicBezTo>
                    <a:cubicBezTo>
                      <a:pt x="25" y="11"/>
                      <a:pt x="19" y="12"/>
                      <a:pt x="19" y="12"/>
                    </a:cubicBezTo>
                    <a:cubicBezTo>
                      <a:pt x="19" y="12"/>
                      <a:pt x="15" y="10"/>
                      <a:pt x="15" y="8"/>
                    </a:cubicBezTo>
                    <a:cubicBezTo>
                      <a:pt x="15" y="5"/>
                      <a:pt x="13" y="3"/>
                      <a:pt x="10" y="3"/>
                    </a:cubicBezTo>
                    <a:cubicBezTo>
                      <a:pt x="6" y="3"/>
                      <a:pt x="6" y="0"/>
                      <a:pt x="3" y="3"/>
                    </a:cubicBezTo>
                    <a:cubicBezTo>
                      <a:pt x="0" y="7"/>
                      <a:pt x="9" y="7"/>
                      <a:pt x="8" y="10"/>
                    </a:cubicBezTo>
                    <a:cubicBezTo>
                      <a:pt x="7" y="13"/>
                      <a:pt x="4" y="11"/>
                      <a:pt x="4" y="14"/>
                    </a:cubicBezTo>
                    <a:cubicBezTo>
                      <a:pt x="3" y="16"/>
                      <a:pt x="4" y="22"/>
                      <a:pt x="6" y="26"/>
                    </a:cubicBezTo>
                    <a:cubicBezTo>
                      <a:pt x="7" y="28"/>
                      <a:pt x="9" y="35"/>
                      <a:pt x="9" y="40"/>
                    </a:cubicBezTo>
                    <a:cubicBezTo>
                      <a:pt x="11" y="40"/>
                      <a:pt x="12" y="39"/>
                      <a:pt x="14" y="39"/>
                    </a:cubicBezTo>
                    <a:cubicBezTo>
                      <a:pt x="17" y="39"/>
                      <a:pt x="20" y="38"/>
                      <a:pt x="20" y="36"/>
                    </a:cubicBezTo>
                    <a:cubicBezTo>
                      <a:pt x="21" y="33"/>
                      <a:pt x="24" y="31"/>
                      <a:pt x="25" y="32"/>
                    </a:cubicBezTo>
                    <a:cubicBezTo>
                      <a:pt x="27" y="33"/>
                      <a:pt x="29" y="39"/>
                      <a:pt x="30" y="43"/>
                    </a:cubicBezTo>
                    <a:cubicBezTo>
                      <a:pt x="30" y="44"/>
                      <a:pt x="30" y="45"/>
                      <a:pt x="31" y="47"/>
                    </a:cubicBezTo>
                    <a:cubicBezTo>
                      <a:pt x="32" y="45"/>
                      <a:pt x="34" y="44"/>
                      <a:pt x="34" y="44"/>
                    </a:cubicBezTo>
                    <a:cubicBezTo>
                      <a:pt x="34" y="44"/>
                      <a:pt x="35" y="41"/>
                      <a:pt x="36" y="3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5" name="Freeform 50">
                <a:extLst>
                  <a:ext uri="{FF2B5EF4-FFF2-40B4-BE49-F238E27FC236}">
                    <a16:creationId xmlns:a16="http://schemas.microsoft.com/office/drawing/2014/main" id="{F67C7D61-E09D-4963-BF5D-0E50F69288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88242" y="3397190"/>
                <a:ext cx="516947" cy="545806"/>
              </a:xfrm>
              <a:custGeom>
                <a:avLst/>
                <a:gdLst>
                  <a:gd name="T0" fmla="*/ 158 w 224"/>
                  <a:gd name="T1" fmla="*/ 95 h 237"/>
                  <a:gd name="T2" fmla="*/ 157 w 224"/>
                  <a:gd name="T3" fmla="*/ 84 h 237"/>
                  <a:gd name="T4" fmla="*/ 169 w 224"/>
                  <a:gd name="T5" fmla="*/ 89 h 237"/>
                  <a:gd name="T6" fmla="*/ 182 w 224"/>
                  <a:gd name="T7" fmla="*/ 92 h 237"/>
                  <a:gd name="T8" fmla="*/ 181 w 224"/>
                  <a:gd name="T9" fmla="*/ 102 h 237"/>
                  <a:gd name="T10" fmla="*/ 187 w 224"/>
                  <a:gd name="T11" fmla="*/ 105 h 237"/>
                  <a:gd name="T12" fmla="*/ 191 w 224"/>
                  <a:gd name="T13" fmla="*/ 119 h 237"/>
                  <a:gd name="T14" fmla="*/ 195 w 224"/>
                  <a:gd name="T15" fmla="*/ 103 h 237"/>
                  <a:gd name="T16" fmla="*/ 204 w 224"/>
                  <a:gd name="T17" fmla="*/ 93 h 237"/>
                  <a:gd name="T18" fmla="*/ 212 w 224"/>
                  <a:gd name="T19" fmla="*/ 77 h 237"/>
                  <a:gd name="T20" fmla="*/ 222 w 224"/>
                  <a:gd name="T21" fmla="*/ 74 h 237"/>
                  <a:gd name="T22" fmla="*/ 223 w 224"/>
                  <a:gd name="T23" fmla="*/ 65 h 237"/>
                  <a:gd name="T24" fmla="*/ 215 w 224"/>
                  <a:gd name="T25" fmla="*/ 57 h 237"/>
                  <a:gd name="T26" fmla="*/ 202 w 224"/>
                  <a:gd name="T27" fmla="*/ 58 h 237"/>
                  <a:gd name="T28" fmla="*/ 191 w 224"/>
                  <a:gd name="T29" fmla="*/ 66 h 237"/>
                  <a:gd name="T30" fmla="*/ 184 w 224"/>
                  <a:gd name="T31" fmla="*/ 71 h 237"/>
                  <a:gd name="T32" fmla="*/ 177 w 224"/>
                  <a:gd name="T33" fmla="*/ 79 h 237"/>
                  <a:gd name="T34" fmla="*/ 164 w 224"/>
                  <a:gd name="T35" fmla="*/ 77 h 237"/>
                  <a:gd name="T36" fmla="*/ 158 w 224"/>
                  <a:gd name="T37" fmla="*/ 67 h 237"/>
                  <a:gd name="T38" fmla="*/ 155 w 224"/>
                  <a:gd name="T39" fmla="*/ 79 h 237"/>
                  <a:gd name="T40" fmla="*/ 131 w 224"/>
                  <a:gd name="T41" fmla="*/ 77 h 237"/>
                  <a:gd name="T42" fmla="*/ 118 w 224"/>
                  <a:gd name="T43" fmla="*/ 73 h 237"/>
                  <a:gd name="T44" fmla="*/ 106 w 224"/>
                  <a:gd name="T45" fmla="*/ 66 h 237"/>
                  <a:gd name="T46" fmla="*/ 95 w 224"/>
                  <a:gd name="T47" fmla="*/ 60 h 237"/>
                  <a:gd name="T48" fmla="*/ 100 w 224"/>
                  <a:gd name="T49" fmla="*/ 49 h 237"/>
                  <a:gd name="T50" fmla="*/ 92 w 224"/>
                  <a:gd name="T51" fmla="*/ 41 h 237"/>
                  <a:gd name="T52" fmla="*/ 83 w 224"/>
                  <a:gd name="T53" fmla="*/ 30 h 237"/>
                  <a:gd name="T54" fmla="*/ 89 w 224"/>
                  <a:gd name="T55" fmla="*/ 24 h 237"/>
                  <a:gd name="T56" fmla="*/ 84 w 224"/>
                  <a:gd name="T57" fmla="*/ 9 h 237"/>
                  <a:gd name="T58" fmla="*/ 77 w 224"/>
                  <a:gd name="T59" fmla="*/ 0 h 237"/>
                  <a:gd name="T60" fmla="*/ 70 w 224"/>
                  <a:gd name="T61" fmla="*/ 6 h 237"/>
                  <a:gd name="T62" fmla="*/ 50 w 224"/>
                  <a:gd name="T63" fmla="*/ 7 h 237"/>
                  <a:gd name="T64" fmla="*/ 47 w 224"/>
                  <a:gd name="T65" fmla="*/ 19 h 237"/>
                  <a:gd name="T66" fmla="*/ 56 w 224"/>
                  <a:gd name="T67" fmla="*/ 30 h 237"/>
                  <a:gd name="T68" fmla="*/ 50 w 224"/>
                  <a:gd name="T69" fmla="*/ 42 h 237"/>
                  <a:gd name="T70" fmla="*/ 42 w 224"/>
                  <a:gd name="T71" fmla="*/ 51 h 237"/>
                  <a:gd name="T72" fmla="*/ 32 w 224"/>
                  <a:gd name="T73" fmla="*/ 63 h 237"/>
                  <a:gd name="T74" fmla="*/ 22 w 224"/>
                  <a:gd name="T75" fmla="*/ 70 h 237"/>
                  <a:gd name="T76" fmla="*/ 10 w 224"/>
                  <a:gd name="T77" fmla="*/ 77 h 237"/>
                  <a:gd name="T78" fmla="*/ 18 w 224"/>
                  <a:gd name="T79" fmla="*/ 91 h 237"/>
                  <a:gd name="T80" fmla="*/ 15 w 224"/>
                  <a:gd name="T81" fmla="*/ 99 h 237"/>
                  <a:gd name="T82" fmla="*/ 0 w 224"/>
                  <a:gd name="T83" fmla="*/ 105 h 237"/>
                  <a:gd name="T84" fmla="*/ 7 w 224"/>
                  <a:gd name="T85" fmla="*/ 112 h 237"/>
                  <a:gd name="T86" fmla="*/ 5 w 224"/>
                  <a:gd name="T87" fmla="*/ 116 h 237"/>
                  <a:gd name="T88" fmla="*/ 30 w 224"/>
                  <a:gd name="T89" fmla="*/ 122 h 237"/>
                  <a:gd name="T90" fmla="*/ 35 w 224"/>
                  <a:gd name="T91" fmla="*/ 126 h 237"/>
                  <a:gd name="T92" fmla="*/ 36 w 224"/>
                  <a:gd name="T93" fmla="*/ 147 h 237"/>
                  <a:gd name="T94" fmla="*/ 48 w 224"/>
                  <a:gd name="T95" fmla="*/ 183 h 237"/>
                  <a:gd name="T96" fmla="*/ 63 w 224"/>
                  <a:gd name="T97" fmla="*/ 221 h 237"/>
                  <a:gd name="T98" fmla="*/ 78 w 224"/>
                  <a:gd name="T99" fmla="*/ 230 h 237"/>
                  <a:gd name="T100" fmla="*/ 89 w 224"/>
                  <a:gd name="T101" fmla="*/ 217 h 237"/>
                  <a:gd name="T102" fmla="*/ 94 w 224"/>
                  <a:gd name="T103" fmla="*/ 201 h 237"/>
                  <a:gd name="T104" fmla="*/ 95 w 224"/>
                  <a:gd name="T105" fmla="*/ 178 h 237"/>
                  <a:gd name="T106" fmla="*/ 106 w 224"/>
                  <a:gd name="T107" fmla="*/ 166 h 237"/>
                  <a:gd name="T108" fmla="*/ 131 w 224"/>
                  <a:gd name="T109" fmla="*/ 143 h 237"/>
                  <a:gd name="T110" fmla="*/ 146 w 224"/>
                  <a:gd name="T111" fmla="*/ 126 h 237"/>
                  <a:gd name="T112" fmla="*/ 163 w 224"/>
                  <a:gd name="T113" fmla="*/ 121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24" h="237">
                    <a:moveTo>
                      <a:pt x="160" y="107"/>
                    </a:moveTo>
                    <a:cubicBezTo>
                      <a:pt x="158" y="103"/>
                      <a:pt x="157" y="97"/>
                      <a:pt x="158" y="95"/>
                    </a:cubicBezTo>
                    <a:cubicBezTo>
                      <a:pt x="158" y="92"/>
                      <a:pt x="161" y="94"/>
                      <a:pt x="162" y="91"/>
                    </a:cubicBezTo>
                    <a:cubicBezTo>
                      <a:pt x="163" y="88"/>
                      <a:pt x="154" y="88"/>
                      <a:pt x="157" y="84"/>
                    </a:cubicBezTo>
                    <a:cubicBezTo>
                      <a:pt x="160" y="81"/>
                      <a:pt x="160" y="84"/>
                      <a:pt x="164" y="84"/>
                    </a:cubicBezTo>
                    <a:cubicBezTo>
                      <a:pt x="167" y="84"/>
                      <a:pt x="169" y="86"/>
                      <a:pt x="169" y="89"/>
                    </a:cubicBezTo>
                    <a:cubicBezTo>
                      <a:pt x="169" y="91"/>
                      <a:pt x="173" y="93"/>
                      <a:pt x="173" y="93"/>
                    </a:cubicBezTo>
                    <a:cubicBezTo>
                      <a:pt x="173" y="93"/>
                      <a:pt x="179" y="92"/>
                      <a:pt x="182" y="92"/>
                    </a:cubicBezTo>
                    <a:cubicBezTo>
                      <a:pt x="185" y="92"/>
                      <a:pt x="188" y="92"/>
                      <a:pt x="188" y="94"/>
                    </a:cubicBezTo>
                    <a:cubicBezTo>
                      <a:pt x="188" y="96"/>
                      <a:pt x="184" y="102"/>
                      <a:pt x="181" y="102"/>
                    </a:cubicBezTo>
                    <a:cubicBezTo>
                      <a:pt x="179" y="102"/>
                      <a:pt x="179" y="110"/>
                      <a:pt x="181" y="111"/>
                    </a:cubicBezTo>
                    <a:cubicBezTo>
                      <a:pt x="183" y="111"/>
                      <a:pt x="185" y="105"/>
                      <a:pt x="187" y="105"/>
                    </a:cubicBezTo>
                    <a:cubicBezTo>
                      <a:pt x="188" y="105"/>
                      <a:pt x="189" y="112"/>
                      <a:pt x="190" y="120"/>
                    </a:cubicBezTo>
                    <a:cubicBezTo>
                      <a:pt x="190" y="120"/>
                      <a:pt x="191" y="119"/>
                      <a:pt x="191" y="119"/>
                    </a:cubicBezTo>
                    <a:cubicBezTo>
                      <a:pt x="193" y="119"/>
                      <a:pt x="192" y="113"/>
                      <a:pt x="193" y="111"/>
                    </a:cubicBezTo>
                    <a:cubicBezTo>
                      <a:pt x="195" y="109"/>
                      <a:pt x="194" y="103"/>
                      <a:pt x="195" y="103"/>
                    </a:cubicBezTo>
                    <a:cubicBezTo>
                      <a:pt x="196" y="103"/>
                      <a:pt x="202" y="105"/>
                      <a:pt x="201" y="103"/>
                    </a:cubicBezTo>
                    <a:cubicBezTo>
                      <a:pt x="201" y="102"/>
                      <a:pt x="205" y="96"/>
                      <a:pt x="204" y="93"/>
                    </a:cubicBezTo>
                    <a:cubicBezTo>
                      <a:pt x="204" y="91"/>
                      <a:pt x="206" y="87"/>
                      <a:pt x="206" y="84"/>
                    </a:cubicBezTo>
                    <a:cubicBezTo>
                      <a:pt x="206" y="80"/>
                      <a:pt x="210" y="79"/>
                      <a:pt x="212" y="77"/>
                    </a:cubicBezTo>
                    <a:cubicBezTo>
                      <a:pt x="214" y="75"/>
                      <a:pt x="218" y="73"/>
                      <a:pt x="218" y="74"/>
                    </a:cubicBezTo>
                    <a:cubicBezTo>
                      <a:pt x="219" y="76"/>
                      <a:pt x="224" y="77"/>
                      <a:pt x="222" y="74"/>
                    </a:cubicBezTo>
                    <a:cubicBezTo>
                      <a:pt x="220" y="71"/>
                      <a:pt x="220" y="70"/>
                      <a:pt x="221" y="69"/>
                    </a:cubicBezTo>
                    <a:cubicBezTo>
                      <a:pt x="223" y="68"/>
                      <a:pt x="223" y="65"/>
                      <a:pt x="223" y="65"/>
                    </a:cubicBezTo>
                    <a:cubicBezTo>
                      <a:pt x="223" y="65"/>
                      <a:pt x="219" y="64"/>
                      <a:pt x="218" y="63"/>
                    </a:cubicBezTo>
                    <a:cubicBezTo>
                      <a:pt x="218" y="61"/>
                      <a:pt x="215" y="59"/>
                      <a:pt x="215" y="57"/>
                    </a:cubicBezTo>
                    <a:cubicBezTo>
                      <a:pt x="215" y="56"/>
                      <a:pt x="213" y="56"/>
                      <a:pt x="211" y="58"/>
                    </a:cubicBezTo>
                    <a:cubicBezTo>
                      <a:pt x="209" y="59"/>
                      <a:pt x="206" y="56"/>
                      <a:pt x="202" y="58"/>
                    </a:cubicBezTo>
                    <a:cubicBezTo>
                      <a:pt x="198" y="60"/>
                      <a:pt x="197" y="63"/>
                      <a:pt x="195" y="63"/>
                    </a:cubicBezTo>
                    <a:cubicBezTo>
                      <a:pt x="193" y="62"/>
                      <a:pt x="193" y="64"/>
                      <a:pt x="191" y="66"/>
                    </a:cubicBezTo>
                    <a:cubicBezTo>
                      <a:pt x="190" y="67"/>
                      <a:pt x="189" y="69"/>
                      <a:pt x="188" y="69"/>
                    </a:cubicBezTo>
                    <a:cubicBezTo>
                      <a:pt x="187" y="69"/>
                      <a:pt x="184" y="71"/>
                      <a:pt x="184" y="71"/>
                    </a:cubicBezTo>
                    <a:cubicBezTo>
                      <a:pt x="184" y="71"/>
                      <a:pt x="186" y="76"/>
                      <a:pt x="184" y="78"/>
                    </a:cubicBezTo>
                    <a:cubicBezTo>
                      <a:pt x="183" y="80"/>
                      <a:pt x="180" y="78"/>
                      <a:pt x="177" y="79"/>
                    </a:cubicBezTo>
                    <a:cubicBezTo>
                      <a:pt x="173" y="80"/>
                      <a:pt x="171" y="78"/>
                      <a:pt x="169" y="78"/>
                    </a:cubicBezTo>
                    <a:cubicBezTo>
                      <a:pt x="166" y="79"/>
                      <a:pt x="165" y="77"/>
                      <a:pt x="164" y="77"/>
                    </a:cubicBezTo>
                    <a:cubicBezTo>
                      <a:pt x="162" y="77"/>
                      <a:pt x="160" y="74"/>
                      <a:pt x="161" y="71"/>
                    </a:cubicBezTo>
                    <a:cubicBezTo>
                      <a:pt x="162" y="69"/>
                      <a:pt x="160" y="65"/>
                      <a:pt x="158" y="67"/>
                    </a:cubicBezTo>
                    <a:cubicBezTo>
                      <a:pt x="157" y="69"/>
                      <a:pt x="155" y="68"/>
                      <a:pt x="155" y="71"/>
                    </a:cubicBezTo>
                    <a:cubicBezTo>
                      <a:pt x="155" y="74"/>
                      <a:pt x="157" y="78"/>
                      <a:pt x="155" y="79"/>
                    </a:cubicBezTo>
                    <a:cubicBezTo>
                      <a:pt x="153" y="81"/>
                      <a:pt x="143" y="82"/>
                      <a:pt x="141" y="81"/>
                    </a:cubicBezTo>
                    <a:cubicBezTo>
                      <a:pt x="139" y="79"/>
                      <a:pt x="131" y="78"/>
                      <a:pt x="131" y="77"/>
                    </a:cubicBezTo>
                    <a:cubicBezTo>
                      <a:pt x="130" y="75"/>
                      <a:pt x="128" y="72"/>
                      <a:pt x="126" y="72"/>
                    </a:cubicBezTo>
                    <a:cubicBezTo>
                      <a:pt x="124" y="72"/>
                      <a:pt x="120" y="74"/>
                      <a:pt x="118" y="73"/>
                    </a:cubicBezTo>
                    <a:cubicBezTo>
                      <a:pt x="117" y="72"/>
                      <a:pt x="114" y="70"/>
                      <a:pt x="112" y="70"/>
                    </a:cubicBezTo>
                    <a:cubicBezTo>
                      <a:pt x="110" y="69"/>
                      <a:pt x="106" y="68"/>
                      <a:pt x="106" y="66"/>
                    </a:cubicBezTo>
                    <a:cubicBezTo>
                      <a:pt x="105" y="65"/>
                      <a:pt x="100" y="64"/>
                      <a:pt x="99" y="63"/>
                    </a:cubicBezTo>
                    <a:cubicBezTo>
                      <a:pt x="98" y="62"/>
                      <a:pt x="95" y="62"/>
                      <a:pt x="95" y="60"/>
                    </a:cubicBezTo>
                    <a:cubicBezTo>
                      <a:pt x="95" y="58"/>
                      <a:pt x="97" y="56"/>
                      <a:pt x="97" y="54"/>
                    </a:cubicBezTo>
                    <a:cubicBezTo>
                      <a:pt x="97" y="52"/>
                      <a:pt x="100" y="50"/>
                      <a:pt x="100" y="49"/>
                    </a:cubicBezTo>
                    <a:cubicBezTo>
                      <a:pt x="100" y="48"/>
                      <a:pt x="97" y="45"/>
                      <a:pt x="97" y="45"/>
                    </a:cubicBezTo>
                    <a:cubicBezTo>
                      <a:pt x="97" y="45"/>
                      <a:pt x="95" y="41"/>
                      <a:pt x="92" y="41"/>
                    </a:cubicBezTo>
                    <a:cubicBezTo>
                      <a:pt x="90" y="41"/>
                      <a:pt x="88" y="37"/>
                      <a:pt x="85" y="37"/>
                    </a:cubicBezTo>
                    <a:cubicBezTo>
                      <a:pt x="83" y="36"/>
                      <a:pt x="84" y="32"/>
                      <a:pt x="83" y="30"/>
                    </a:cubicBezTo>
                    <a:cubicBezTo>
                      <a:pt x="81" y="29"/>
                      <a:pt x="82" y="25"/>
                      <a:pt x="84" y="27"/>
                    </a:cubicBezTo>
                    <a:cubicBezTo>
                      <a:pt x="87" y="29"/>
                      <a:pt x="91" y="27"/>
                      <a:pt x="89" y="24"/>
                    </a:cubicBezTo>
                    <a:cubicBezTo>
                      <a:pt x="88" y="21"/>
                      <a:pt x="85" y="18"/>
                      <a:pt x="85" y="17"/>
                    </a:cubicBezTo>
                    <a:cubicBezTo>
                      <a:pt x="85" y="15"/>
                      <a:pt x="87" y="11"/>
                      <a:pt x="84" y="9"/>
                    </a:cubicBezTo>
                    <a:cubicBezTo>
                      <a:pt x="82" y="8"/>
                      <a:pt x="80" y="6"/>
                      <a:pt x="80" y="4"/>
                    </a:cubicBezTo>
                    <a:cubicBezTo>
                      <a:pt x="79" y="2"/>
                      <a:pt x="77" y="0"/>
                      <a:pt x="77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73" y="0"/>
                      <a:pt x="71" y="5"/>
                      <a:pt x="70" y="6"/>
                    </a:cubicBezTo>
                    <a:cubicBezTo>
                      <a:pt x="69" y="7"/>
                      <a:pt x="64" y="8"/>
                      <a:pt x="62" y="9"/>
                    </a:cubicBezTo>
                    <a:cubicBezTo>
                      <a:pt x="60" y="11"/>
                      <a:pt x="54" y="7"/>
                      <a:pt x="50" y="7"/>
                    </a:cubicBezTo>
                    <a:cubicBezTo>
                      <a:pt x="47" y="7"/>
                      <a:pt x="44" y="11"/>
                      <a:pt x="46" y="11"/>
                    </a:cubicBezTo>
                    <a:cubicBezTo>
                      <a:pt x="48" y="12"/>
                      <a:pt x="47" y="19"/>
                      <a:pt x="47" y="19"/>
                    </a:cubicBezTo>
                    <a:cubicBezTo>
                      <a:pt x="47" y="19"/>
                      <a:pt x="49" y="27"/>
                      <a:pt x="52" y="27"/>
                    </a:cubicBezTo>
                    <a:cubicBezTo>
                      <a:pt x="55" y="26"/>
                      <a:pt x="58" y="30"/>
                      <a:pt x="56" y="30"/>
                    </a:cubicBezTo>
                    <a:cubicBezTo>
                      <a:pt x="53" y="31"/>
                      <a:pt x="52" y="34"/>
                      <a:pt x="52" y="36"/>
                    </a:cubicBezTo>
                    <a:cubicBezTo>
                      <a:pt x="51" y="39"/>
                      <a:pt x="52" y="42"/>
                      <a:pt x="50" y="42"/>
                    </a:cubicBezTo>
                    <a:cubicBezTo>
                      <a:pt x="48" y="43"/>
                      <a:pt x="46" y="43"/>
                      <a:pt x="46" y="47"/>
                    </a:cubicBezTo>
                    <a:cubicBezTo>
                      <a:pt x="46" y="50"/>
                      <a:pt x="42" y="49"/>
                      <a:pt x="42" y="51"/>
                    </a:cubicBezTo>
                    <a:cubicBezTo>
                      <a:pt x="41" y="52"/>
                      <a:pt x="39" y="58"/>
                      <a:pt x="38" y="59"/>
                    </a:cubicBezTo>
                    <a:cubicBezTo>
                      <a:pt x="37" y="60"/>
                      <a:pt x="32" y="60"/>
                      <a:pt x="32" y="63"/>
                    </a:cubicBezTo>
                    <a:cubicBezTo>
                      <a:pt x="31" y="66"/>
                      <a:pt x="29" y="70"/>
                      <a:pt x="27" y="69"/>
                    </a:cubicBezTo>
                    <a:cubicBezTo>
                      <a:pt x="26" y="69"/>
                      <a:pt x="23" y="68"/>
                      <a:pt x="22" y="70"/>
                    </a:cubicBezTo>
                    <a:cubicBezTo>
                      <a:pt x="21" y="71"/>
                      <a:pt x="17" y="68"/>
                      <a:pt x="16" y="69"/>
                    </a:cubicBezTo>
                    <a:cubicBezTo>
                      <a:pt x="15" y="70"/>
                      <a:pt x="10" y="74"/>
                      <a:pt x="10" y="77"/>
                    </a:cubicBezTo>
                    <a:cubicBezTo>
                      <a:pt x="10" y="79"/>
                      <a:pt x="15" y="79"/>
                      <a:pt x="15" y="82"/>
                    </a:cubicBezTo>
                    <a:cubicBezTo>
                      <a:pt x="15" y="85"/>
                      <a:pt x="17" y="89"/>
                      <a:pt x="18" y="91"/>
                    </a:cubicBezTo>
                    <a:cubicBezTo>
                      <a:pt x="20" y="92"/>
                      <a:pt x="23" y="96"/>
                      <a:pt x="21" y="98"/>
                    </a:cubicBezTo>
                    <a:cubicBezTo>
                      <a:pt x="20" y="100"/>
                      <a:pt x="18" y="100"/>
                      <a:pt x="15" y="99"/>
                    </a:cubicBezTo>
                    <a:cubicBezTo>
                      <a:pt x="12" y="99"/>
                      <a:pt x="13" y="101"/>
                      <a:pt x="8" y="100"/>
                    </a:cubicBezTo>
                    <a:cubicBezTo>
                      <a:pt x="3" y="99"/>
                      <a:pt x="2" y="103"/>
                      <a:pt x="0" y="105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2" y="107"/>
                      <a:pt x="3" y="111"/>
                      <a:pt x="7" y="112"/>
                    </a:cubicBezTo>
                    <a:cubicBezTo>
                      <a:pt x="12" y="114"/>
                      <a:pt x="16" y="109"/>
                      <a:pt x="16" y="113"/>
                    </a:cubicBezTo>
                    <a:cubicBezTo>
                      <a:pt x="16" y="116"/>
                      <a:pt x="5" y="115"/>
                      <a:pt x="5" y="116"/>
                    </a:cubicBezTo>
                    <a:cubicBezTo>
                      <a:pt x="5" y="118"/>
                      <a:pt x="16" y="131"/>
                      <a:pt x="22" y="130"/>
                    </a:cubicBezTo>
                    <a:cubicBezTo>
                      <a:pt x="28" y="129"/>
                      <a:pt x="32" y="123"/>
                      <a:pt x="30" y="122"/>
                    </a:cubicBezTo>
                    <a:cubicBezTo>
                      <a:pt x="29" y="121"/>
                      <a:pt x="31" y="117"/>
                      <a:pt x="33" y="118"/>
                    </a:cubicBezTo>
                    <a:cubicBezTo>
                      <a:pt x="34" y="119"/>
                      <a:pt x="33" y="125"/>
                      <a:pt x="35" y="126"/>
                    </a:cubicBezTo>
                    <a:cubicBezTo>
                      <a:pt x="37" y="128"/>
                      <a:pt x="36" y="130"/>
                      <a:pt x="35" y="134"/>
                    </a:cubicBezTo>
                    <a:cubicBezTo>
                      <a:pt x="34" y="137"/>
                      <a:pt x="36" y="143"/>
                      <a:pt x="36" y="147"/>
                    </a:cubicBezTo>
                    <a:cubicBezTo>
                      <a:pt x="37" y="151"/>
                      <a:pt x="39" y="156"/>
                      <a:pt x="40" y="162"/>
                    </a:cubicBezTo>
                    <a:cubicBezTo>
                      <a:pt x="41" y="167"/>
                      <a:pt x="44" y="177"/>
                      <a:pt x="48" y="183"/>
                    </a:cubicBezTo>
                    <a:cubicBezTo>
                      <a:pt x="51" y="189"/>
                      <a:pt x="53" y="201"/>
                      <a:pt x="55" y="204"/>
                    </a:cubicBezTo>
                    <a:cubicBezTo>
                      <a:pt x="58" y="207"/>
                      <a:pt x="63" y="216"/>
                      <a:pt x="63" y="221"/>
                    </a:cubicBezTo>
                    <a:cubicBezTo>
                      <a:pt x="63" y="226"/>
                      <a:pt x="69" y="234"/>
                      <a:pt x="71" y="235"/>
                    </a:cubicBezTo>
                    <a:cubicBezTo>
                      <a:pt x="73" y="237"/>
                      <a:pt x="77" y="233"/>
                      <a:pt x="78" y="230"/>
                    </a:cubicBezTo>
                    <a:cubicBezTo>
                      <a:pt x="79" y="227"/>
                      <a:pt x="86" y="226"/>
                      <a:pt x="86" y="223"/>
                    </a:cubicBezTo>
                    <a:cubicBezTo>
                      <a:pt x="86" y="220"/>
                      <a:pt x="87" y="218"/>
                      <a:pt x="89" y="217"/>
                    </a:cubicBezTo>
                    <a:cubicBezTo>
                      <a:pt x="91" y="217"/>
                      <a:pt x="91" y="215"/>
                      <a:pt x="91" y="211"/>
                    </a:cubicBezTo>
                    <a:cubicBezTo>
                      <a:pt x="91" y="208"/>
                      <a:pt x="91" y="204"/>
                      <a:pt x="94" y="201"/>
                    </a:cubicBezTo>
                    <a:cubicBezTo>
                      <a:pt x="96" y="199"/>
                      <a:pt x="96" y="191"/>
                      <a:pt x="95" y="188"/>
                    </a:cubicBezTo>
                    <a:cubicBezTo>
                      <a:pt x="93" y="185"/>
                      <a:pt x="94" y="181"/>
                      <a:pt x="95" y="178"/>
                    </a:cubicBezTo>
                    <a:cubicBezTo>
                      <a:pt x="96" y="175"/>
                      <a:pt x="96" y="172"/>
                      <a:pt x="98" y="171"/>
                    </a:cubicBezTo>
                    <a:cubicBezTo>
                      <a:pt x="101" y="171"/>
                      <a:pt x="104" y="169"/>
                      <a:pt x="106" y="166"/>
                    </a:cubicBezTo>
                    <a:cubicBezTo>
                      <a:pt x="109" y="163"/>
                      <a:pt x="116" y="158"/>
                      <a:pt x="118" y="156"/>
                    </a:cubicBezTo>
                    <a:cubicBezTo>
                      <a:pt x="121" y="154"/>
                      <a:pt x="129" y="147"/>
                      <a:pt x="131" y="143"/>
                    </a:cubicBezTo>
                    <a:cubicBezTo>
                      <a:pt x="134" y="139"/>
                      <a:pt x="141" y="138"/>
                      <a:pt x="144" y="135"/>
                    </a:cubicBezTo>
                    <a:cubicBezTo>
                      <a:pt x="147" y="131"/>
                      <a:pt x="146" y="130"/>
                      <a:pt x="146" y="126"/>
                    </a:cubicBezTo>
                    <a:cubicBezTo>
                      <a:pt x="147" y="123"/>
                      <a:pt x="157" y="121"/>
                      <a:pt x="161" y="121"/>
                    </a:cubicBezTo>
                    <a:cubicBezTo>
                      <a:pt x="161" y="121"/>
                      <a:pt x="162" y="121"/>
                      <a:pt x="163" y="121"/>
                    </a:cubicBezTo>
                    <a:cubicBezTo>
                      <a:pt x="163" y="116"/>
                      <a:pt x="161" y="109"/>
                      <a:pt x="160" y="10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6" name="Freeform 51">
                <a:extLst>
                  <a:ext uri="{FF2B5EF4-FFF2-40B4-BE49-F238E27FC236}">
                    <a16:creationId xmlns:a16="http://schemas.microsoft.com/office/drawing/2014/main" id="{195CCA15-DF9E-41D3-93D7-218FD5EADA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3330" y="3017008"/>
                <a:ext cx="583448" cy="250945"/>
              </a:xfrm>
              <a:custGeom>
                <a:avLst/>
                <a:gdLst>
                  <a:gd name="T0" fmla="*/ 235 w 253"/>
                  <a:gd name="T1" fmla="*/ 47 h 109"/>
                  <a:gd name="T2" fmla="*/ 219 w 253"/>
                  <a:gd name="T3" fmla="*/ 45 h 109"/>
                  <a:gd name="T4" fmla="*/ 220 w 253"/>
                  <a:gd name="T5" fmla="*/ 37 h 109"/>
                  <a:gd name="T6" fmla="*/ 221 w 253"/>
                  <a:gd name="T7" fmla="*/ 23 h 109"/>
                  <a:gd name="T8" fmla="*/ 204 w 253"/>
                  <a:gd name="T9" fmla="*/ 21 h 109"/>
                  <a:gd name="T10" fmla="*/ 191 w 253"/>
                  <a:gd name="T11" fmla="*/ 28 h 109"/>
                  <a:gd name="T12" fmla="*/ 170 w 253"/>
                  <a:gd name="T13" fmla="*/ 31 h 109"/>
                  <a:gd name="T14" fmla="*/ 156 w 253"/>
                  <a:gd name="T15" fmla="*/ 24 h 109"/>
                  <a:gd name="T16" fmla="*/ 143 w 253"/>
                  <a:gd name="T17" fmla="*/ 20 h 109"/>
                  <a:gd name="T18" fmla="*/ 128 w 253"/>
                  <a:gd name="T19" fmla="*/ 19 h 109"/>
                  <a:gd name="T20" fmla="*/ 115 w 253"/>
                  <a:gd name="T21" fmla="*/ 20 h 109"/>
                  <a:gd name="T22" fmla="*/ 109 w 253"/>
                  <a:gd name="T23" fmla="*/ 9 h 109"/>
                  <a:gd name="T24" fmla="*/ 95 w 253"/>
                  <a:gd name="T25" fmla="*/ 4 h 109"/>
                  <a:gd name="T26" fmla="*/ 84 w 253"/>
                  <a:gd name="T27" fmla="*/ 1 h 109"/>
                  <a:gd name="T28" fmla="*/ 77 w 253"/>
                  <a:gd name="T29" fmla="*/ 6 h 109"/>
                  <a:gd name="T30" fmla="*/ 77 w 253"/>
                  <a:gd name="T31" fmla="*/ 17 h 109"/>
                  <a:gd name="T32" fmla="*/ 70 w 253"/>
                  <a:gd name="T33" fmla="*/ 25 h 109"/>
                  <a:gd name="T34" fmla="*/ 58 w 253"/>
                  <a:gd name="T35" fmla="*/ 24 h 109"/>
                  <a:gd name="T36" fmla="*/ 49 w 253"/>
                  <a:gd name="T37" fmla="*/ 16 h 109"/>
                  <a:gd name="T38" fmla="*/ 32 w 253"/>
                  <a:gd name="T39" fmla="*/ 16 h 109"/>
                  <a:gd name="T40" fmla="*/ 21 w 253"/>
                  <a:gd name="T41" fmla="*/ 21 h 109"/>
                  <a:gd name="T42" fmla="*/ 7 w 253"/>
                  <a:gd name="T43" fmla="*/ 28 h 109"/>
                  <a:gd name="T44" fmla="*/ 0 w 253"/>
                  <a:gd name="T45" fmla="*/ 31 h 109"/>
                  <a:gd name="T46" fmla="*/ 7 w 253"/>
                  <a:gd name="T47" fmla="*/ 39 h 109"/>
                  <a:gd name="T48" fmla="*/ 21 w 253"/>
                  <a:gd name="T49" fmla="*/ 49 h 109"/>
                  <a:gd name="T50" fmla="*/ 24 w 253"/>
                  <a:gd name="T51" fmla="*/ 63 h 109"/>
                  <a:gd name="T52" fmla="*/ 41 w 253"/>
                  <a:gd name="T53" fmla="*/ 74 h 109"/>
                  <a:gd name="T54" fmla="*/ 52 w 253"/>
                  <a:gd name="T55" fmla="*/ 81 h 109"/>
                  <a:gd name="T56" fmla="*/ 63 w 253"/>
                  <a:gd name="T57" fmla="*/ 96 h 109"/>
                  <a:gd name="T58" fmla="*/ 92 w 253"/>
                  <a:gd name="T59" fmla="*/ 98 h 109"/>
                  <a:gd name="T60" fmla="*/ 116 w 253"/>
                  <a:gd name="T61" fmla="*/ 103 h 109"/>
                  <a:gd name="T62" fmla="*/ 130 w 253"/>
                  <a:gd name="T63" fmla="*/ 108 h 109"/>
                  <a:gd name="T64" fmla="*/ 162 w 253"/>
                  <a:gd name="T65" fmla="*/ 101 h 109"/>
                  <a:gd name="T66" fmla="*/ 187 w 253"/>
                  <a:gd name="T67" fmla="*/ 87 h 109"/>
                  <a:gd name="T68" fmla="*/ 192 w 253"/>
                  <a:gd name="T69" fmla="*/ 75 h 109"/>
                  <a:gd name="T70" fmla="*/ 217 w 253"/>
                  <a:gd name="T71" fmla="*/ 70 h 109"/>
                  <a:gd name="T72" fmla="*/ 234 w 253"/>
                  <a:gd name="T73" fmla="*/ 60 h 109"/>
                  <a:gd name="T74" fmla="*/ 253 w 253"/>
                  <a:gd name="T75" fmla="*/ 5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53" h="109">
                    <a:moveTo>
                      <a:pt x="243" y="46"/>
                    </a:moveTo>
                    <a:cubicBezTo>
                      <a:pt x="240" y="42"/>
                      <a:pt x="236" y="44"/>
                      <a:pt x="235" y="47"/>
                    </a:cubicBezTo>
                    <a:cubicBezTo>
                      <a:pt x="234" y="49"/>
                      <a:pt x="232" y="46"/>
                      <a:pt x="227" y="46"/>
                    </a:cubicBezTo>
                    <a:cubicBezTo>
                      <a:pt x="222" y="46"/>
                      <a:pt x="222" y="48"/>
                      <a:pt x="219" y="45"/>
                    </a:cubicBezTo>
                    <a:cubicBezTo>
                      <a:pt x="216" y="42"/>
                      <a:pt x="220" y="41"/>
                      <a:pt x="220" y="41"/>
                    </a:cubicBezTo>
                    <a:cubicBezTo>
                      <a:pt x="220" y="37"/>
                      <a:pt x="220" y="37"/>
                      <a:pt x="220" y="37"/>
                    </a:cubicBezTo>
                    <a:cubicBezTo>
                      <a:pt x="227" y="24"/>
                      <a:pt x="227" y="24"/>
                      <a:pt x="227" y="24"/>
                    </a:cubicBezTo>
                    <a:cubicBezTo>
                      <a:pt x="225" y="23"/>
                      <a:pt x="222" y="23"/>
                      <a:pt x="221" y="23"/>
                    </a:cubicBezTo>
                    <a:cubicBezTo>
                      <a:pt x="219" y="24"/>
                      <a:pt x="215" y="24"/>
                      <a:pt x="214" y="22"/>
                    </a:cubicBezTo>
                    <a:cubicBezTo>
                      <a:pt x="214" y="20"/>
                      <a:pt x="206" y="20"/>
                      <a:pt x="204" y="21"/>
                    </a:cubicBezTo>
                    <a:cubicBezTo>
                      <a:pt x="202" y="23"/>
                      <a:pt x="198" y="24"/>
                      <a:pt x="198" y="26"/>
                    </a:cubicBezTo>
                    <a:cubicBezTo>
                      <a:pt x="197" y="27"/>
                      <a:pt x="193" y="27"/>
                      <a:pt x="191" y="28"/>
                    </a:cubicBezTo>
                    <a:cubicBezTo>
                      <a:pt x="190" y="29"/>
                      <a:pt x="181" y="30"/>
                      <a:pt x="181" y="31"/>
                    </a:cubicBezTo>
                    <a:cubicBezTo>
                      <a:pt x="181" y="32"/>
                      <a:pt x="171" y="32"/>
                      <a:pt x="170" y="31"/>
                    </a:cubicBezTo>
                    <a:cubicBezTo>
                      <a:pt x="169" y="30"/>
                      <a:pt x="161" y="31"/>
                      <a:pt x="160" y="29"/>
                    </a:cubicBezTo>
                    <a:cubicBezTo>
                      <a:pt x="159" y="27"/>
                      <a:pt x="156" y="26"/>
                      <a:pt x="156" y="24"/>
                    </a:cubicBezTo>
                    <a:cubicBezTo>
                      <a:pt x="156" y="23"/>
                      <a:pt x="150" y="23"/>
                      <a:pt x="149" y="21"/>
                    </a:cubicBezTo>
                    <a:cubicBezTo>
                      <a:pt x="148" y="20"/>
                      <a:pt x="143" y="19"/>
                      <a:pt x="143" y="20"/>
                    </a:cubicBezTo>
                    <a:cubicBezTo>
                      <a:pt x="142" y="20"/>
                      <a:pt x="137" y="18"/>
                      <a:pt x="135" y="18"/>
                    </a:cubicBezTo>
                    <a:cubicBezTo>
                      <a:pt x="134" y="18"/>
                      <a:pt x="129" y="19"/>
                      <a:pt x="128" y="19"/>
                    </a:cubicBezTo>
                    <a:cubicBezTo>
                      <a:pt x="127" y="19"/>
                      <a:pt x="124" y="21"/>
                      <a:pt x="122" y="22"/>
                    </a:cubicBezTo>
                    <a:cubicBezTo>
                      <a:pt x="121" y="22"/>
                      <a:pt x="116" y="19"/>
                      <a:pt x="115" y="20"/>
                    </a:cubicBezTo>
                    <a:cubicBezTo>
                      <a:pt x="114" y="20"/>
                      <a:pt x="111" y="17"/>
                      <a:pt x="110" y="16"/>
                    </a:cubicBezTo>
                    <a:cubicBezTo>
                      <a:pt x="109" y="14"/>
                      <a:pt x="110" y="10"/>
                      <a:pt x="109" y="9"/>
                    </a:cubicBezTo>
                    <a:cubicBezTo>
                      <a:pt x="108" y="7"/>
                      <a:pt x="103" y="7"/>
                      <a:pt x="101" y="6"/>
                    </a:cubicBezTo>
                    <a:cubicBezTo>
                      <a:pt x="100" y="6"/>
                      <a:pt x="97" y="4"/>
                      <a:pt x="95" y="4"/>
                    </a:cubicBezTo>
                    <a:cubicBezTo>
                      <a:pt x="94" y="4"/>
                      <a:pt x="91" y="4"/>
                      <a:pt x="90" y="3"/>
                    </a:cubicBezTo>
                    <a:cubicBezTo>
                      <a:pt x="90" y="2"/>
                      <a:pt x="86" y="1"/>
                      <a:pt x="84" y="1"/>
                    </a:cubicBezTo>
                    <a:cubicBezTo>
                      <a:pt x="83" y="0"/>
                      <a:pt x="83" y="2"/>
                      <a:pt x="82" y="3"/>
                    </a:cubicBezTo>
                    <a:cubicBezTo>
                      <a:pt x="81" y="4"/>
                      <a:pt x="78" y="4"/>
                      <a:pt x="77" y="6"/>
                    </a:cubicBezTo>
                    <a:cubicBezTo>
                      <a:pt x="77" y="8"/>
                      <a:pt x="74" y="8"/>
                      <a:pt x="74" y="10"/>
                    </a:cubicBezTo>
                    <a:cubicBezTo>
                      <a:pt x="74" y="12"/>
                      <a:pt x="76" y="16"/>
                      <a:pt x="77" y="17"/>
                    </a:cubicBezTo>
                    <a:cubicBezTo>
                      <a:pt x="78" y="18"/>
                      <a:pt x="77" y="21"/>
                      <a:pt x="77" y="21"/>
                    </a:cubicBezTo>
                    <a:cubicBezTo>
                      <a:pt x="76" y="22"/>
                      <a:pt x="71" y="23"/>
                      <a:pt x="70" y="25"/>
                    </a:cubicBezTo>
                    <a:cubicBezTo>
                      <a:pt x="69" y="26"/>
                      <a:pt x="67" y="25"/>
                      <a:pt x="64" y="23"/>
                    </a:cubicBezTo>
                    <a:cubicBezTo>
                      <a:pt x="62" y="22"/>
                      <a:pt x="59" y="23"/>
                      <a:pt x="58" y="24"/>
                    </a:cubicBezTo>
                    <a:cubicBezTo>
                      <a:pt x="57" y="25"/>
                      <a:pt x="52" y="21"/>
                      <a:pt x="51" y="21"/>
                    </a:cubicBezTo>
                    <a:cubicBezTo>
                      <a:pt x="50" y="21"/>
                      <a:pt x="50" y="16"/>
                      <a:pt x="49" y="16"/>
                    </a:cubicBezTo>
                    <a:cubicBezTo>
                      <a:pt x="47" y="17"/>
                      <a:pt x="39" y="15"/>
                      <a:pt x="37" y="15"/>
                    </a:cubicBezTo>
                    <a:cubicBezTo>
                      <a:pt x="36" y="14"/>
                      <a:pt x="32" y="14"/>
                      <a:pt x="32" y="16"/>
                    </a:cubicBezTo>
                    <a:cubicBezTo>
                      <a:pt x="31" y="17"/>
                      <a:pt x="27" y="16"/>
                      <a:pt x="26" y="18"/>
                    </a:cubicBezTo>
                    <a:cubicBezTo>
                      <a:pt x="25" y="19"/>
                      <a:pt x="22" y="20"/>
                      <a:pt x="21" y="21"/>
                    </a:cubicBezTo>
                    <a:cubicBezTo>
                      <a:pt x="20" y="23"/>
                      <a:pt x="16" y="23"/>
                      <a:pt x="15" y="25"/>
                    </a:cubicBezTo>
                    <a:cubicBezTo>
                      <a:pt x="14" y="27"/>
                      <a:pt x="9" y="28"/>
                      <a:pt x="7" y="28"/>
                    </a:cubicBezTo>
                    <a:cubicBezTo>
                      <a:pt x="6" y="29"/>
                      <a:pt x="2" y="29"/>
                      <a:pt x="2" y="30"/>
                    </a:cubicBezTo>
                    <a:cubicBezTo>
                      <a:pt x="2" y="31"/>
                      <a:pt x="1" y="31"/>
                      <a:pt x="0" y="31"/>
                    </a:cubicBezTo>
                    <a:cubicBezTo>
                      <a:pt x="1" y="31"/>
                      <a:pt x="1" y="32"/>
                      <a:pt x="1" y="32"/>
                    </a:cubicBezTo>
                    <a:cubicBezTo>
                      <a:pt x="2" y="37"/>
                      <a:pt x="4" y="37"/>
                      <a:pt x="7" y="39"/>
                    </a:cubicBezTo>
                    <a:cubicBezTo>
                      <a:pt x="9" y="41"/>
                      <a:pt x="11" y="43"/>
                      <a:pt x="14" y="43"/>
                    </a:cubicBezTo>
                    <a:cubicBezTo>
                      <a:pt x="16" y="43"/>
                      <a:pt x="20" y="47"/>
                      <a:pt x="21" y="49"/>
                    </a:cubicBezTo>
                    <a:cubicBezTo>
                      <a:pt x="21" y="51"/>
                      <a:pt x="23" y="54"/>
                      <a:pt x="25" y="55"/>
                    </a:cubicBezTo>
                    <a:cubicBezTo>
                      <a:pt x="26" y="56"/>
                      <a:pt x="24" y="60"/>
                      <a:pt x="24" y="63"/>
                    </a:cubicBezTo>
                    <a:cubicBezTo>
                      <a:pt x="24" y="66"/>
                      <a:pt x="21" y="67"/>
                      <a:pt x="23" y="70"/>
                    </a:cubicBezTo>
                    <a:cubicBezTo>
                      <a:pt x="24" y="73"/>
                      <a:pt x="37" y="74"/>
                      <a:pt x="41" y="74"/>
                    </a:cubicBezTo>
                    <a:cubicBezTo>
                      <a:pt x="44" y="74"/>
                      <a:pt x="46" y="78"/>
                      <a:pt x="47" y="78"/>
                    </a:cubicBezTo>
                    <a:cubicBezTo>
                      <a:pt x="49" y="78"/>
                      <a:pt x="49" y="81"/>
                      <a:pt x="52" y="81"/>
                    </a:cubicBezTo>
                    <a:cubicBezTo>
                      <a:pt x="55" y="82"/>
                      <a:pt x="57" y="83"/>
                      <a:pt x="58" y="88"/>
                    </a:cubicBezTo>
                    <a:cubicBezTo>
                      <a:pt x="59" y="93"/>
                      <a:pt x="62" y="94"/>
                      <a:pt x="63" y="96"/>
                    </a:cubicBezTo>
                    <a:cubicBezTo>
                      <a:pt x="63" y="98"/>
                      <a:pt x="69" y="97"/>
                      <a:pt x="73" y="97"/>
                    </a:cubicBezTo>
                    <a:cubicBezTo>
                      <a:pt x="77" y="98"/>
                      <a:pt x="89" y="97"/>
                      <a:pt x="92" y="98"/>
                    </a:cubicBezTo>
                    <a:cubicBezTo>
                      <a:pt x="95" y="98"/>
                      <a:pt x="103" y="98"/>
                      <a:pt x="107" y="101"/>
                    </a:cubicBezTo>
                    <a:cubicBezTo>
                      <a:pt x="111" y="104"/>
                      <a:pt x="113" y="102"/>
                      <a:pt x="116" y="103"/>
                    </a:cubicBezTo>
                    <a:cubicBezTo>
                      <a:pt x="118" y="105"/>
                      <a:pt x="120" y="106"/>
                      <a:pt x="124" y="105"/>
                    </a:cubicBezTo>
                    <a:cubicBezTo>
                      <a:pt x="128" y="105"/>
                      <a:pt x="128" y="108"/>
                      <a:pt x="130" y="108"/>
                    </a:cubicBezTo>
                    <a:cubicBezTo>
                      <a:pt x="133" y="109"/>
                      <a:pt x="137" y="104"/>
                      <a:pt x="144" y="101"/>
                    </a:cubicBezTo>
                    <a:cubicBezTo>
                      <a:pt x="151" y="98"/>
                      <a:pt x="159" y="100"/>
                      <a:pt x="162" y="101"/>
                    </a:cubicBezTo>
                    <a:cubicBezTo>
                      <a:pt x="166" y="101"/>
                      <a:pt x="173" y="99"/>
                      <a:pt x="177" y="94"/>
                    </a:cubicBezTo>
                    <a:cubicBezTo>
                      <a:pt x="181" y="90"/>
                      <a:pt x="186" y="91"/>
                      <a:pt x="187" y="87"/>
                    </a:cubicBezTo>
                    <a:cubicBezTo>
                      <a:pt x="187" y="82"/>
                      <a:pt x="183" y="81"/>
                      <a:pt x="185" y="77"/>
                    </a:cubicBezTo>
                    <a:cubicBezTo>
                      <a:pt x="187" y="74"/>
                      <a:pt x="190" y="74"/>
                      <a:pt x="192" y="75"/>
                    </a:cubicBezTo>
                    <a:cubicBezTo>
                      <a:pt x="194" y="76"/>
                      <a:pt x="200" y="78"/>
                      <a:pt x="205" y="74"/>
                    </a:cubicBezTo>
                    <a:cubicBezTo>
                      <a:pt x="210" y="70"/>
                      <a:pt x="213" y="71"/>
                      <a:pt x="217" y="70"/>
                    </a:cubicBezTo>
                    <a:cubicBezTo>
                      <a:pt x="222" y="70"/>
                      <a:pt x="221" y="67"/>
                      <a:pt x="224" y="64"/>
                    </a:cubicBezTo>
                    <a:cubicBezTo>
                      <a:pt x="228" y="61"/>
                      <a:pt x="231" y="60"/>
                      <a:pt x="234" y="60"/>
                    </a:cubicBezTo>
                    <a:cubicBezTo>
                      <a:pt x="237" y="60"/>
                      <a:pt x="242" y="56"/>
                      <a:pt x="245" y="58"/>
                    </a:cubicBezTo>
                    <a:cubicBezTo>
                      <a:pt x="248" y="59"/>
                      <a:pt x="252" y="59"/>
                      <a:pt x="253" y="56"/>
                    </a:cubicBezTo>
                    <a:cubicBezTo>
                      <a:pt x="253" y="54"/>
                      <a:pt x="245" y="49"/>
                      <a:pt x="243" y="46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7" name="Freeform 52">
                <a:extLst>
                  <a:ext uri="{FF2B5EF4-FFF2-40B4-BE49-F238E27FC236}">
                    <a16:creationId xmlns:a16="http://schemas.microsoft.com/office/drawing/2014/main" id="{4CEC52A9-FDB0-4692-8380-4A0959355B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0879" y="3457416"/>
                <a:ext cx="10038" cy="25095"/>
              </a:xfrm>
              <a:custGeom>
                <a:avLst/>
                <a:gdLst>
                  <a:gd name="T0" fmla="*/ 2 w 4"/>
                  <a:gd name="T1" fmla="*/ 0 h 11"/>
                  <a:gd name="T2" fmla="*/ 0 w 4"/>
                  <a:gd name="T3" fmla="*/ 6 h 11"/>
                  <a:gd name="T4" fmla="*/ 3 w 4"/>
                  <a:gd name="T5" fmla="*/ 11 h 11"/>
                  <a:gd name="T6" fmla="*/ 4 w 4"/>
                  <a:gd name="T7" fmla="*/ 1 h 11"/>
                  <a:gd name="T8" fmla="*/ 4 w 4"/>
                  <a:gd name="T9" fmla="*/ 0 h 11"/>
                  <a:gd name="T10" fmla="*/ 2 w 4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1">
                    <a:moveTo>
                      <a:pt x="2" y="0"/>
                    </a:moveTo>
                    <a:cubicBezTo>
                      <a:pt x="1" y="0"/>
                      <a:pt x="0" y="5"/>
                      <a:pt x="0" y="6"/>
                    </a:cubicBezTo>
                    <a:cubicBezTo>
                      <a:pt x="0" y="6"/>
                      <a:pt x="1" y="8"/>
                      <a:pt x="3" y="11"/>
                    </a:cubicBezTo>
                    <a:cubicBezTo>
                      <a:pt x="4" y="7"/>
                      <a:pt x="4" y="2"/>
                      <a:pt x="4" y="1"/>
                    </a:cubicBezTo>
                    <a:cubicBezTo>
                      <a:pt x="4" y="1"/>
                      <a:pt x="4" y="0"/>
                      <a:pt x="4" y="0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8" name="Freeform 53">
                <a:extLst>
                  <a:ext uri="{FF2B5EF4-FFF2-40B4-BE49-F238E27FC236}">
                    <a16:creationId xmlns:a16="http://schemas.microsoft.com/office/drawing/2014/main" id="{723832CF-69AA-4DCB-8C9D-FCBDEA2EA7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5823" y="3441105"/>
                <a:ext cx="27604" cy="75284"/>
              </a:xfrm>
              <a:custGeom>
                <a:avLst/>
                <a:gdLst>
                  <a:gd name="T0" fmla="*/ 6 w 12"/>
                  <a:gd name="T1" fmla="*/ 33 h 33"/>
                  <a:gd name="T2" fmla="*/ 7 w 12"/>
                  <a:gd name="T3" fmla="*/ 33 h 33"/>
                  <a:gd name="T4" fmla="*/ 9 w 12"/>
                  <a:gd name="T5" fmla="*/ 22 h 33"/>
                  <a:gd name="T6" fmla="*/ 10 w 12"/>
                  <a:gd name="T7" fmla="*/ 18 h 33"/>
                  <a:gd name="T8" fmla="*/ 7 w 12"/>
                  <a:gd name="T9" fmla="*/ 13 h 33"/>
                  <a:gd name="T10" fmla="*/ 9 w 12"/>
                  <a:gd name="T11" fmla="*/ 7 h 33"/>
                  <a:gd name="T12" fmla="*/ 11 w 12"/>
                  <a:gd name="T13" fmla="*/ 7 h 33"/>
                  <a:gd name="T14" fmla="*/ 12 w 12"/>
                  <a:gd name="T15" fmla="*/ 1 h 33"/>
                  <a:gd name="T16" fmla="*/ 8 w 12"/>
                  <a:gd name="T17" fmla="*/ 0 h 33"/>
                  <a:gd name="T18" fmla="*/ 7 w 12"/>
                  <a:gd name="T19" fmla="*/ 3 h 33"/>
                  <a:gd name="T20" fmla="*/ 0 w 12"/>
                  <a:gd name="T21" fmla="*/ 18 h 33"/>
                  <a:gd name="T22" fmla="*/ 6 w 12"/>
                  <a:gd name="T23" fmla="*/ 32 h 33"/>
                  <a:gd name="T24" fmla="*/ 6 w 12"/>
                  <a:gd name="T25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33">
                    <a:moveTo>
                      <a:pt x="6" y="33"/>
                    </a:moveTo>
                    <a:cubicBezTo>
                      <a:pt x="6" y="33"/>
                      <a:pt x="6" y="33"/>
                      <a:pt x="7" y="33"/>
                    </a:cubicBezTo>
                    <a:cubicBezTo>
                      <a:pt x="7" y="28"/>
                      <a:pt x="8" y="23"/>
                      <a:pt x="9" y="22"/>
                    </a:cubicBezTo>
                    <a:cubicBezTo>
                      <a:pt x="10" y="21"/>
                      <a:pt x="10" y="19"/>
                      <a:pt x="10" y="18"/>
                    </a:cubicBezTo>
                    <a:cubicBezTo>
                      <a:pt x="8" y="15"/>
                      <a:pt x="7" y="13"/>
                      <a:pt x="7" y="13"/>
                    </a:cubicBezTo>
                    <a:cubicBezTo>
                      <a:pt x="7" y="12"/>
                      <a:pt x="8" y="7"/>
                      <a:pt x="9" y="7"/>
                    </a:cubicBezTo>
                    <a:cubicBezTo>
                      <a:pt x="9" y="7"/>
                      <a:pt x="10" y="7"/>
                      <a:pt x="11" y="7"/>
                    </a:cubicBezTo>
                    <a:cubicBezTo>
                      <a:pt x="12" y="5"/>
                      <a:pt x="12" y="3"/>
                      <a:pt x="12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1"/>
                      <a:pt x="7" y="2"/>
                      <a:pt x="7" y="3"/>
                    </a:cubicBezTo>
                    <a:cubicBezTo>
                      <a:pt x="6" y="8"/>
                      <a:pt x="2" y="15"/>
                      <a:pt x="0" y="18"/>
                    </a:cubicBezTo>
                    <a:cubicBezTo>
                      <a:pt x="6" y="32"/>
                      <a:pt x="6" y="32"/>
                      <a:pt x="6" y="32"/>
                    </a:cubicBezTo>
                    <a:lnTo>
                      <a:pt x="6" y="33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9" name="Freeform 54">
                <a:extLst>
                  <a:ext uri="{FF2B5EF4-FFF2-40B4-BE49-F238E27FC236}">
                    <a16:creationId xmlns:a16="http://schemas.microsoft.com/office/drawing/2014/main" id="{EDB19FD2-C3BE-4FE8-AF08-8B1B03851D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0879" y="3438596"/>
                <a:ext cx="79048" cy="87831"/>
              </a:xfrm>
              <a:custGeom>
                <a:avLst/>
                <a:gdLst>
                  <a:gd name="T0" fmla="*/ 31 w 34"/>
                  <a:gd name="T1" fmla="*/ 0 h 38"/>
                  <a:gd name="T2" fmla="*/ 21 w 34"/>
                  <a:gd name="T3" fmla="*/ 5 h 38"/>
                  <a:gd name="T4" fmla="*/ 13 w 34"/>
                  <a:gd name="T5" fmla="*/ 9 h 38"/>
                  <a:gd name="T6" fmla="*/ 6 w 34"/>
                  <a:gd name="T7" fmla="*/ 5 h 38"/>
                  <a:gd name="T8" fmla="*/ 5 w 34"/>
                  <a:gd name="T9" fmla="*/ 2 h 38"/>
                  <a:gd name="T10" fmla="*/ 5 w 34"/>
                  <a:gd name="T11" fmla="*/ 2 h 38"/>
                  <a:gd name="T12" fmla="*/ 4 w 34"/>
                  <a:gd name="T13" fmla="*/ 9 h 38"/>
                  <a:gd name="T14" fmla="*/ 2 w 34"/>
                  <a:gd name="T15" fmla="*/ 23 h 38"/>
                  <a:gd name="T16" fmla="*/ 0 w 34"/>
                  <a:gd name="T17" fmla="*/ 34 h 38"/>
                  <a:gd name="T18" fmla="*/ 7 w 34"/>
                  <a:gd name="T19" fmla="*/ 37 h 38"/>
                  <a:gd name="T20" fmla="*/ 13 w 34"/>
                  <a:gd name="T21" fmla="*/ 33 h 38"/>
                  <a:gd name="T22" fmla="*/ 18 w 34"/>
                  <a:gd name="T23" fmla="*/ 30 h 38"/>
                  <a:gd name="T24" fmla="*/ 23 w 34"/>
                  <a:gd name="T25" fmla="*/ 26 h 38"/>
                  <a:gd name="T26" fmla="*/ 17 w 34"/>
                  <a:gd name="T27" fmla="*/ 19 h 38"/>
                  <a:gd name="T28" fmla="*/ 25 w 34"/>
                  <a:gd name="T29" fmla="*/ 14 h 38"/>
                  <a:gd name="T30" fmla="*/ 33 w 34"/>
                  <a:gd name="T31" fmla="*/ 12 h 38"/>
                  <a:gd name="T32" fmla="*/ 34 w 34"/>
                  <a:gd name="T33" fmla="*/ 12 h 38"/>
                  <a:gd name="T34" fmla="*/ 32 w 34"/>
                  <a:gd name="T35" fmla="*/ 4 h 38"/>
                  <a:gd name="T36" fmla="*/ 31 w 34"/>
                  <a:gd name="T3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" h="38">
                    <a:moveTo>
                      <a:pt x="31" y="0"/>
                    </a:moveTo>
                    <a:cubicBezTo>
                      <a:pt x="26" y="3"/>
                      <a:pt x="22" y="5"/>
                      <a:pt x="21" y="5"/>
                    </a:cubicBezTo>
                    <a:cubicBezTo>
                      <a:pt x="19" y="5"/>
                      <a:pt x="13" y="9"/>
                      <a:pt x="13" y="9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5"/>
                      <a:pt x="4" y="8"/>
                      <a:pt x="4" y="9"/>
                    </a:cubicBezTo>
                    <a:cubicBezTo>
                      <a:pt x="4" y="11"/>
                      <a:pt x="4" y="21"/>
                      <a:pt x="2" y="23"/>
                    </a:cubicBezTo>
                    <a:cubicBezTo>
                      <a:pt x="1" y="24"/>
                      <a:pt x="0" y="29"/>
                      <a:pt x="0" y="34"/>
                    </a:cubicBezTo>
                    <a:cubicBezTo>
                      <a:pt x="2" y="36"/>
                      <a:pt x="5" y="37"/>
                      <a:pt x="7" y="37"/>
                    </a:cubicBezTo>
                    <a:cubicBezTo>
                      <a:pt x="10" y="38"/>
                      <a:pt x="13" y="34"/>
                      <a:pt x="13" y="33"/>
                    </a:cubicBezTo>
                    <a:cubicBezTo>
                      <a:pt x="13" y="31"/>
                      <a:pt x="16" y="30"/>
                      <a:pt x="18" y="30"/>
                    </a:cubicBezTo>
                    <a:cubicBezTo>
                      <a:pt x="21" y="30"/>
                      <a:pt x="21" y="27"/>
                      <a:pt x="23" y="26"/>
                    </a:cubicBezTo>
                    <a:cubicBezTo>
                      <a:pt x="25" y="26"/>
                      <a:pt x="19" y="20"/>
                      <a:pt x="17" y="19"/>
                    </a:cubicBezTo>
                    <a:cubicBezTo>
                      <a:pt x="15" y="19"/>
                      <a:pt x="19" y="15"/>
                      <a:pt x="25" y="14"/>
                    </a:cubicBezTo>
                    <a:cubicBezTo>
                      <a:pt x="31" y="14"/>
                      <a:pt x="30" y="12"/>
                      <a:pt x="33" y="12"/>
                    </a:cubicBezTo>
                    <a:cubicBezTo>
                      <a:pt x="33" y="12"/>
                      <a:pt x="34" y="12"/>
                      <a:pt x="34" y="12"/>
                    </a:cubicBezTo>
                    <a:cubicBezTo>
                      <a:pt x="33" y="9"/>
                      <a:pt x="32" y="6"/>
                      <a:pt x="32" y="4"/>
                    </a:cubicBezTo>
                    <a:cubicBezTo>
                      <a:pt x="31" y="3"/>
                      <a:pt x="31" y="1"/>
                      <a:pt x="31" y="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0" name="Freeform 55">
                <a:extLst>
                  <a:ext uri="{FF2B5EF4-FFF2-40B4-BE49-F238E27FC236}">
                    <a16:creationId xmlns:a16="http://schemas.microsoft.com/office/drawing/2014/main" id="{2DB59A8E-7840-484D-837E-263C5156BD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09573" y="3226547"/>
                <a:ext cx="202011" cy="87831"/>
              </a:xfrm>
              <a:custGeom>
                <a:avLst/>
                <a:gdLst>
                  <a:gd name="T0" fmla="*/ 81 w 88"/>
                  <a:gd name="T1" fmla="*/ 8 h 38"/>
                  <a:gd name="T2" fmla="*/ 73 w 88"/>
                  <a:gd name="T3" fmla="*/ 5 h 38"/>
                  <a:gd name="T4" fmla="*/ 53 w 88"/>
                  <a:gd name="T5" fmla="*/ 4 h 38"/>
                  <a:gd name="T6" fmla="*/ 42 w 88"/>
                  <a:gd name="T7" fmla="*/ 1 h 38"/>
                  <a:gd name="T8" fmla="*/ 34 w 88"/>
                  <a:gd name="T9" fmla="*/ 4 h 38"/>
                  <a:gd name="T10" fmla="*/ 26 w 88"/>
                  <a:gd name="T11" fmla="*/ 6 h 38"/>
                  <a:gd name="T12" fmla="*/ 15 w 88"/>
                  <a:gd name="T13" fmla="*/ 6 h 38"/>
                  <a:gd name="T14" fmla="*/ 10 w 88"/>
                  <a:gd name="T15" fmla="*/ 11 h 38"/>
                  <a:gd name="T16" fmla="*/ 8 w 88"/>
                  <a:gd name="T17" fmla="*/ 16 h 38"/>
                  <a:gd name="T18" fmla="*/ 11 w 88"/>
                  <a:gd name="T19" fmla="*/ 18 h 38"/>
                  <a:gd name="T20" fmla="*/ 17 w 88"/>
                  <a:gd name="T21" fmla="*/ 18 h 38"/>
                  <a:gd name="T22" fmla="*/ 28 w 88"/>
                  <a:gd name="T23" fmla="*/ 23 h 38"/>
                  <a:gd name="T24" fmla="*/ 25 w 88"/>
                  <a:gd name="T25" fmla="*/ 27 h 38"/>
                  <a:gd name="T26" fmla="*/ 17 w 88"/>
                  <a:gd name="T27" fmla="*/ 29 h 38"/>
                  <a:gd name="T28" fmla="*/ 6 w 88"/>
                  <a:gd name="T29" fmla="*/ 30 h 38"/>
                  <a:gd name="T30" fmla="*/ 0 w 88"/>
                  <a:gd name="T31" fmla="*/ 35 h 38"/>
                  <a:gd name="T32" fmla="*/ 11 w 88"/>
                  <a:gd name="T33" fmla="*/ 36 h 38"/>
                  <a:gd name="T34" fmla="*/ 19 w 88"/>
                  <a:gd name="T35" fmla="*/ 36 h 38"/>
                  <a:gd name="T36" fmla="*/ 25 w 88"/>
                  <a:gd name="T37" fmla="*/ 38 h 38"/>
                  <a:gd name="T38" fmla="*/ 36 w 88"/>
                  <a:gd name="T39" fmla="*/ 37 h 38"/>
                  <a:gd name="T40" fmla="*/ 37 w 88"/>
                  <a:gd name="T41" fmla="*/ 33 h 38"/>
                  <a:gd name="T42" fmla="*/ 41 w 88"/>
                  <a:gd name="T43" fmla="*/ 31 h 38"/>
                  <a:gd name="T44" fmla="*/ 45 w 88"/>
                  <a:gd name="T45" fmla="*/ 28 h 38"/>
                  <a:gd name="T46" fmla="*/ 50 w 88"/>
                  <a:gd name="T47" fmla="*/ 26 h 38"/>
                  <a:gd name="T48" fmla="*/ 55 w 88"/>
                  <a:gd name="T49" fmla="*/ 28 h 38"/>
                  <a:gd name="T50" fmla="*/ 60 w 88"/>
                  <a:gd name="T51" fmla="*/ 25 h 38"/>
                  <a:gd name="T52" fmla="*/ 67 w 88"/>
                  <a:gd name="T53" fmla="*/ 23 h 38"/>
                  <a:gd name="T54" fmla="*/ 73 w 88"/>
                  <a:gd name="T55" fmla="*/ 19 h 38"/>
                  <a:gd name="T56" fmla="*/ 80 w 88"/>
                  <a:gd name="T57" fmla="*/ 15 h 38"/>
                  <a:gd name="T58" fmla="*/ 87 w 88"/>
                  <a:gd name="T59" fmla="*/ 12 h 38"/>
                  <a:gd name="T60" fmla="*/ 88 w 88"/>
                  <a:gd name="T61" fmla="*/ 10 h 38"/>
                  <a:gd name="T62" fmla="*/ 81 w 88"/>
                  <a:gd name="T63" fmla="*/ 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8" h="38">
                    <a:moveTo>
                      <a:pt x="81" y="8"/>
                    </a:moveTo>
                    <a:cubicBezTo>
                      <a:pt x="78" y="4"/>
                      <a:pt x="77" y="6"/>
                      <a:pt x="73" y="5"/>
                    </a:cubicBezTo>
                    <a:cubicBezTo>
                      <a:pt x="70" y="4"/>
                      <a:pt x="55" y="3"/>
                      <a:pt x="53" y="4"/>
                    </a:cubicBezTo>
                    <a:cubicBezTo>
                      <a:pt x="50" y="5"/>
                      <a:pt x="44" y="2"/>
                      <a:pt x="42" y="1"/>
                    </a:cubicBezTo>
                    <a:cubicBezTo>
                      <a:pt x="40" y="0"/>
                      <a:pt x="34" y="1"/>
                      <a:pt x="34" y="4"/>
                    </a:cubicBezTo>
                    <a:cubicBezTo>
                      <a:pt x="33" y="8"/>
                      <a:pt x="31" y="8"/>
                      <a:pt x="26" y="6"/>
                    </a:cubicBezTo>
                    <a:cubicBezTo>
                      <a:pt x="22" y="3"/>
                      <a:pt x="16" y="3"/>
                      <a:pt x="15" y="6"/>
                    </a:cubicBezTo>
                    <a:cubicBezTo>
                      <a:pt x="15" y="8"/>
                      <a:pt x="12" y="11"/>
                      <a:pt x="10" y="11"/>
                    </a:cubicBezTo>
                    <a:cubicBezTo>
                      <a:pt x="10" y="12"/>
                      <a:pt x="9" y="14"/>
                      <a:pt x="8" y="16"/>
                    </a:cubicBezTo>
                    <a:cubicBezTo>
                      <a:pt x="9" y="16"/>
                      <a:pt x="10" y="17"/>
                      <a:pt x="11" y="18"/>
                    </a:cubicBezTo>
                    <a:cubicBezTo>
                      <a:pt x="13" y="20"/>
                      <a:pt x="17" y="20"/>
                      <a:pt x="17" y="18"/>
                    </a:cubicBezTo>
                    <a:cubicBezTo>
                      <a:pt x="18" y="16"/>
                      <a:pt x="25" y="20"/>
                      <a:pt x="28" y="23"/>
                    </a:cubicBezTo>
                    <a:cubicBezTo>
                      <a:pt x="32" y="26"/>
                      <a:pt x="27" y="24"/>
                      <a:pt x="25" y="27"/>
                    </a:cubicBezTo>
                    <a:cubicBezTo>
                      <a:pt x="23" y="31"/>
                      <a:pt x="19" y="27"/>
                      <a:pt x="17" y="29"/>
                    </a:cubicBezTo>
                    <a:cubicBezTo>
                      <a:pt x="16" y="30"/>
                      <a:pt x="8" y="31"/>
                      <a:pt x="6" y="30"/>
                    </a:cubicBezTo>
                    <a:cubicBezTo>
                      <a:pt x="3" y="30"/>
                      <a:pt x="0" y="33"/>
                      <a:pt x="0" y="35"/>
                    </a:cubicBezTo>
                    <a:cubicBezTo>
                      <a:pt x="0" y="37"/>
                      <a:pt x="8" y="34"/>
                      <a:pt x="11" y="36"/>
                    </a:cubicBezTo>
                    <a:cubicBezTo>
                      <a:pt x="14" y="38"/>
                      <a:pt x="17" y="34"/>
                      <a:pt x="19" y="36"/>
                    </a:cubicBezTo>
                    <a:cubicBezTo>
                      <a:pt x="20" y="38"/>
                      <a:pt x="24" y="37"/>
                      <a:pt x="25" y="38"/>
                    </a:cubicBezTo>
                    <a:cubicBezTo>
                      <a:pt x="27" y="38"/>
                      <a:pt x="36" y="37"/>
                      <a:pt x="36" y="37"/>
                    </a:cubicBezTo>
                    <a:cubicBezTo>
                      <a:pt x="37" y="36"/>
                      <a:pt x="37" y="34"/>
                      <a:pt x="37" y="33"/>
                    </a:cubicBezTo>
                    <a:cubicBezTo>
                      <a:pt x="37" y="31"/>
                      <a:pt x="39" y="31"/>
                      <a:pt x="41" y="31"/>
                    </a:cubicBezTo>
                    <a:cubicBezTo>
                      <a:pt x="42" y="30"/>
                      <a:pt x="44" y="28"/>
                      <a:pt x="45" y="28"/>
                    </a:cubicBezTo>
                    <a:cubicBezTo>
                      <a:pt x="47" y="28"/>
                      <a:pt x="48" y="26"/>
                      <a:pt x="50" y="26"/>
                    </a:cubicBezTo>
                    <a:cubicBezTo>
                      <a:pt x="51" y="27"/>
                      <a:pt x="53" y="29"/>
                      <a:pt x="55" y="28"/>
                    </a:cubicBezTo>
                    <a:cubicBezTo>
                      <a:pt x="57" y="26"/>
                      <a:pt x="57" y="28"/>
                      <a:pt x="60" y="25"/>
                    </a:cubicBezTo>
                    <a:cubicBezTo>
                      <a:pt x="62" y="22"/>
                      <a:pt x="64" y="22"/>
                      <a:pt x="67" y="23"/>
                    </a:cubicBezTo>
                    <a:cubicBezTo>
                      <a:pt x="71" y="23"/>
                      <a:pt x="72" y="21"/>
                      <a:pt x="73" y="19"/>
                    </a:cubicBezTo>
                    <a:cubicBezTo>
                      <a:pt x="75" y="17"/>
                      <a:pt x="78" y="17"/>
                      <a:pt x="80" y="15"/>
                    </a:cubicBezTo>
                    <a:cubicBezTo>
                      <a:pt x="82" y="14"/>
                      <a:pt x="86" y="12"/>
                      <a:pt x="87" y="12"/>
                    </a:cubicBezTo>
                    <a:cubicBezTo>
                      <a:pt x="87" y="12"/>
                      <a:pt x="88" y="11"/>
                      <a:pt x="88" y="10"/>
                    </a:cubicBezTo>
                    <a:cubicBezTo>
                      <a:pt x="85" y="8"/>
                      <a:pt x="83" y="11"/>
                      <a:pt x="81" y="8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1" name="Freeform 56">
                <a:extLst>
                  <a:ext uri="{FF2B5EF4-FFF2-40B4-BE49-F238E27FC236}">
                    <a16:creationId xmlns:a16="http://schemas.microsoft.com/office/drawing/2014/main" id="{B3D402B5-948A-440E-9D10-C550D7D5C9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3729" y="3217764"/>
                <a:ext cx="129237" cy="57717"/>
              </a:xfrm>
              <a:custGeom>
                <a:avLst/>
                <a:gdLst>
                  <a:gd name="T0" fmla="*/ 22 w 56"/>
                  <a:gd name="T1" fmla="*/ 19 h 25"/>
                  <a:gd name="T2" fmla="*/ 27 w 56"/>
                  <a:gd name="T3" fmla="*/ 24 h 25"/>
                  <a:gd name="T4" fmla="*/ 28 w 56"/>
                  <a:gd name="T5" fmla="*/ 24 h 25"/>
                  <a:gd name="T6" fmla="*/ 36 w 56"/>
                  <a:gd name="T7" fmla="*/ 23 h 25"/>
                  <a:gd name="T8" fmla="*/ 43 w 56"/>
                  <a:gd name="T9" fmla="*/ 23 h 25"/>
                  <a:gd name="T10" fmla="*/ 43 w 56"/>
                  <a:gd name="T11" fmla="*/ 21 h 25"/>
                  <a:gd name="T12" fmla="*/ 48 w 56"/>
                  <a:gd name="T13" fmla="*/ 23 h 25"/>
                  <a:gd name="T14" fmla="*/ 54 w 56"/>
                  <a:gd name="T15" fmla="*/ 24 h 25"/>
                  <a:gd name="T16" fmla="*/ 52 w 56"/>
                  <a:gd name="T17" fmla="*/ 20 h 25"/>
                  <a:gd name="T18" fmla="*/ 53 w 56"/>
                  <a:gd name="T19" fmla="*/ 17 h 25"/>
                  <a:gd name="T20" fmla="*/ 48 w 56"/>
                  <a:gd name="T21" fmla="*/ 15 h 25"/>
                  <a:gd name="T22" fmla="*/ 46 w 56"/>
                  <a:gd name="T23" fmla="*/ 10 h 25"/>
                  <a:gd name="T24" fmla="*/ 43 w 56"/>
                  <a:gd name="T25" fmla="*/ 9 h 25"/>
                  <a:gd name="T26" fmla="*/ 35 w 56"/>
                  <a:gd name="T27" fmla="*/ 10 h 25"/>
                  <a:gd name="T28" fmla="*/ 30 w 56"/>
                  <a:gd name="T29" fmla="*/ 7 h 25"/>
                  <a:gd name="T30" fmla="*/ 25 w 56"/>
                  <a:gd name="T31" fmla="*/ 4 h 25"/>
                  <a:gd name="T32" fmla="*/ 12 w 56"/>
                  <a:gd name="T33" fmla="*/ 3 h 25"/>
                  <a:gd name="T34" fmla="*/ 3 w 56"/>
                  <a:gd name="T35" fmla="*/ 0 h 25"/>
                  <a:gd name="T36" fmla="*/ 0 w 56"/>
                  <a:gd name="T37" fmla="*/ 1 h 25"/>
                  <a:gd name="T38" fmla="*/ 12 w 56"/>
                  <a:gd name="T39" fmla="*/ 8 h 25"/>
                  <a:gd name="T40" fmla="*/ 15 w 56"/>
                  <a:gd name="T41" fmla="*/ 17 h 25"/>
                  <a:gd name="T42" fmla="*/ 13 w 56"/>
                  <a:gd name="T43" fmla="*/ 19 h 25"/>
                  <a:gd name="T44" fmla="*/ 22 w 56"/>
                  <a:gd name="T45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6" h="25">
                    <a:moveTo>
                      <a:pt x="22" y="19"/>
                    </a:moveTo>
                    <a:cubicBezTo>
                      <a:pt x="24" y="18"/>
                      <a:pt x="25" y="21"/>
                      <a:pt x="27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31" y="24"/>
                      <a:pt x="33" y="23"/>
                      <a:pt x="36" y="23"/>
                    </a:cubicBezTo>
                    <a:cubicBezTo>
                      <a:pt x="38" y="22"/>
                      <a:pt x="41" y="23"/>
                      <a:pt x="43" y="23"/>
                    </a:cubicBezTo>
                    <a:cubicBezTo>
                      <a:pt x="43" y="23"/>
                      <a:pt x="42" y="22"/>
                      <a:pt x="43" y="21"/>
                    </a:cubicBezTo>
                    <a:cubicBezTo>
                      <a:pt x="43" y="20"/>
                      <a:pt x="47" y="22"/>
                      <a:pt x="48" y="23"/>
                    </a:cubicBezTo>
                    <a:cubicBezTo>
                      <a:pt x="49" y="24"/>
                      <a:pt x="53" y="25"/>
                      <a:pt x="54" y="24"/>
                    </a:cubicBezTo>
                    <a:cubicBezTo>
                      <a:pt x="56" y="22"/>
                      <a:pt x="52" y="21"/>
                      <a:pt x="52" y="20"/>
                    </a:cubicBezTo>
                    <a:cubicBezTo>
                      <a:pt x="51" y="19"/>
                      <a:pt x="52" y="18"/>
                      <a:pt x="53" y="17"/>
                    </a:cubicBezTo>
                    <a:cubicBezTo>
                      <a:pt x="51" y="16"/>
                      <a:pt x="49" y="14"/>
                      <a:pt x="48" y="15"/>
                    </a:cubicBezTo>
                    <a:cubicBezTo>
                      <a:pt x="47" y="15"/>
                      <a:pt x="47" y="10"/>
                      <a:pt x="46" y="10"/>
                    </a:cubicBezTo>
                    <a:cubicBezTo>
                      <a:pt x="44" y="10"/>
                      <a:pt x="44" y="9"/>
                      <a:pt x="43" y="9"/>
                    </a:cubicBezTo>
                    <a:cubicBezTo>
                      <a:pt x="42" y="9"/>
                      <a:pt x="36" y="9"/>
                      <a:pt x="35" y="10"/>
                    </a:cubicBezTo>
                    <a:cubicBezTo>
                      <a:pt x="33" y="11"/>
                      <a:pt x="32" y="7"/>
                      <a:pt x="30" y="7"/>
                    </a:cubicBezTo>
                    <a:cubicBezTo>
                      <a:pt x="28" y="7"/>
                      <a:pt x="26" y="5"/>
                      <a:pt x="25" y="4"/>
                    </a:cubicBezTo>
                    <a:cubicBezTo>
                      <a:pt x="24" y="2"/>
                      <a:pt x="15" y="5"/>
                      <a:pt x="12" y="3"/>
                    </a:cubicBezTo>
                    <a:cubicBezTo>
                      <a:pt x="10" y="1"/>
                      <a:pt x="5" y="0"/>
                      <a:pt x="3" y="0"/>
                    </a:cubicBezTo>
                    <a:cubicBezTo>
                      <a:pt x="2" y="0"/>
                      <a:pt x="1" y="1"/>
                      <a:pt x="0" y="1"/>
                    </a:cubicBezTo>
                    <a:cubicBezTo>
                      <a:pt x="4" y="4"/>
                      <a:pt x="11" y="3"/>
                      <a:pt x="12" y="8"/>
                    </a:cubicBezTo>
                    <a:cubicBezTo>
                      <a:pt x="13" y="14"/>
                      <a:pt x="16" y="12"/>
                      <a:pt x="15" y="17"/>
                    </a:cubicBezTo>
                    <a:cubicBezTo>
                      <a:pt x="15" y="18"/>
                      <a:pt x="14" y="19"/>
                      <a:pt x="13" y="19"/>
                    </a:cubicBezTo>
                    <a:cubicBezTo>
                      <a:pt x="17" y="20"/>
                      <a:pt x="21" y="20"/>
                      <a:pt x="22" y="1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2" name="Freeform 57">
                <a:extLst>
                  <a:ext uri="{FF2B5EF4-FFF2-40B4-BE49-F238E27FC236}">
                    <a16:creationId xmlns:a16="http://schemas.microsoft.com/office/drawing/2014/main" id="{06C59405-12AF-42B5-9C73-35DAC08C2E8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95256" y="3249132"/>
                <a:ext cx="350069" cy="136765"/>
              </a:xfrm>
              <a:custGeom>
                <a:avLst/>
                <a:gdLst>
                  <a:gd name="T0" fmla="*/ 147 w 152"/>
                  <a:gd name="T1" fmla="*/ 41 h 59"/>
                  <a:gd name="T2" fmla="*/ 147 w 152"/>
                  <a:gd name="T3" fmla="*/ 33 h 59"/>
                  <a:gd name="T4" fmla="*/ 147 w 152"/>
                  <a:gd name="T5" fmla="*/ 26 h 59"/>
                  <a:gd name="T6" fmla="*/ 149 w 152"/>
                  <a:gd name="T7" fmla="*/ 22 h 59"/>
                  <a:gd name="T8" fmla="*/ 148 w 152"/>
                  <a:gd name="T9" fmla="*/ 19 h 59"/>
                  <a:gd name="T10" fmla="*/ 142 w 152"/>
                  <a:gd name="T11" fmla="*/ 17 h 59"/>
                  <a:gd name="T12" fmla="*/ 139 w 152"/>
                  <a:gd name="T13" fmla="*/ 10 h 59"/>
                  <a:gd name="T14" fmla="*/ 134 w 152"/>
                  <a:gd name="T15" fmla="*/ 5 h 59"/>
                  <a:gd name="T16" fmla="*/ 125 w 152"/>
                  <a:gd name="T17" fmla="*/ 5 h 59"/>
                  <a:gd name="T18" fmla="*/ 110 w 152"/>
                  <a:gd name="T19" fmla="*/ 10 h 59"/>
                  <a:gd name="T20" fmla="*/ 96 w 152"/>
                  <a:gd name="T21" fmla="*/ 11 h 59"/>
                  <a:gd name="T22" fmla="*/ 87 w 152"/>
                  <a:gd name="T23" fmla="*/ 8 h 59"/>
                  <a:gd name="T24" fmla="*/ 80 w 152"/>
                  <a:gd name="T25" fmla="*/ 4 h 59"/>
                  <a:gd name="T26" fmla="*/ 68 w 152"/>
                  <a:gd name="T27" fmla="*/ 1 h 59"/>
                  <a:gd name="T28" fmla="*/ 43 w 152"/>
                  <a:gd name="T29" fmla="*/ 9 h 59"/>
                  <a:gd name="T30" fmla="*/ 26 w 152"/>
                  <a:gd name="T31" fmla="*/ 10 h 59"/>
                  <a:gd name="T32" fmla="*/ 22 w 152"/>
                  <a:gd name="T33" fmla="*/ 16 h 59"/>
                  <a:gd name="T34" fmla="*/ 5 w 152"/>
                  <a:gd name="T35" fmla="*/ 17 h 59"/>
                  <a:gd name="T36" fmla="*/ 3 w 152"/>
                  <a:gd name="T37" fmla="*/ 23 h 59"/>
                  <a:gd name="T38" fmla="*/ 7 w 152"/>
                  <a:gd name="T39" fmla="*/ 25 h 59"/>
                  <a:gd name="T40" fmla="*/ 7 w 152"/>
                  <a:gd name="T41" fmla="*/ 31 h 59"/>
                  <a:gd name="T42" fmla="*/ 7 w 152"/>
                  <a:gd name="T43" fmla="*/ 37 h 59"/>
                  <a:gd name="T44" fmla="*/ 7 w 152"/>
                  <a:gd name="T45" fmla="*/ 41 h 59"/>
                  <a:gd name="T46" fmla="*/ 12 w 152"/>
                  <a:gd name="T47" fmla="*/ 46 h 59"/>
                  <a:gd name="T48" fmla="*/ 17 w 152"/>
                  <a:gd name="T49" fmla="*/ 49 h 59"/>
                  <a:gd name="T50" fmla="*/ 21 w 152"/>
                  <a:gd name="T51" fmla="*/ 50 h 59"/>
                  <a:gd name="T52" fmla="*/ 26 w 152"/>
                  <a:gd name="T53" fmla="*/ 55 h 59"/>
                  <a:gd name="T54" fmla="*/ 36 w 152"/>
                  <a:gd name="T55" fmla="*/ 53 h 59"/>
                  <a:gd name="T56" fmla="*/ 43 w 152"/>
                  <a:gd name="T57" fmla="*/ 50 h 59"/>
                  <a:gd name="T58" fmla="*/ 54 w 152"/>
                  <a:gd name="T59" fmla="*/ 57 h 59"/>
                  <a:gd name="T60" fmla="*/ 62 w 152"/>
                  <a:gd name="T61" fmla="*/ 55 h 59"/>
                  <a:gd name="T62" fmla="*/ 69 w 152"/>
                  <a:gd name="T63" fmla="*/ 50 h 59"/>
                  <a:gd name="T64" fmla="*/ 76 w 152"/>
                  <a:gd name="T65" fmla="*/ 52 h 59"/>
                  <a:gd name="T66" fmla="*/ 82 w 152"/>
                  <a:gd name="T67" fmla="*/ 50 h 59"/>
                  <a:gd name="T68" fmla="*/ 80 w 152"/>
                  <a:gd name="T69" fmla="*/ 57 h 59"/>
                  <a:gd name="T70" fmla="*/ 80 w 152"/>
                  <a:gd name="T71" fmla="*/ 59 h 59"/>
                  <a:gd name="T72" fmla="*/ 85 w 152"/>
                  <a:gd name="T73" fmla="*/ 54 h 59"/>
                  <a:gd name="T74" fmla="*/ 88 w 152"/>
                  <a:gd name="T75" fmla="*/ 52 h 59"/>
                  <a:gd name="T76" fmla="*/ 95 w 152"/>
                  <a:gd name="T77" fmla="*/ 52 h 59"/>
                  <a:gd name="T78" fmla="*/ 100 w 152"/>
                  <a:gd name="T79" fmla="*/ 51 h 59"/>
                  <a:gd name="T80" fmla="*/ 109 w 152"/>
                  <a:gd name="T81" fmla="*/ 51 h 59"/>
                  <a:gd name="T82" fmla="*/ 120 w 152"/>
                  <a:gd name="T83" fmla="*/ 48 h 59"/>
                  <a:gd name="T84" fmla="*/ 129 w 152"/>
                  <a:gd name="T85" fmla="*/ 47 h 59"/>
                  <a:gd name="T86" fmla="*/ 132 w 152"/>
                  <a:gd name="T87" fmla="*/ 48 h 59"/>
                  <a:gd name="T88" fmla="*/ 136 w 152"/>
                  <a:gd name="T89" fmla="*/ 45 h 59"/>
                  <a:gd name="T90" fmla="*/ 143 w 152"/>
                  <a:gd name="T91" fmla="*/ 46 h 59"/>
                  <a:gd name="T92" fmla="*/ 151 w 152"/>
                  <a:gd name="T93" fmla="*/ 48 h 59"/>
                  <a:gd name="T94" fmla="*/ 147 w 152"/>
                  <a:gd name="T95" fmla="*/ 41 h 59"/>
                  <a:gd name="T96" fmla="*/ 14 w 152"/>
                  <a:gd name="T97" fmla="*/ 11 h 59"/>
                  <a:gd name="T98" fmla="*/ 24 w 152"/>
                  <a:gd name="T99" fmla="*/ 10 h 59"/>
                  <a:gd name="T100" fmla="*/ 18 w 152"/>
                  <a:gd name="T101" fmla="*/ 5 h 59"/>
                  <a:gd name="T102" fmla="*/ 16 w 152"/>
                  <a:gd name="T103" fmla="*/ 1 h 59"/>
                  <a:gd name="T104" fmla="*/ 13 w 152"/>
                  <a:gd name="T105" fmla="*/ 1 h 59"/>
                  <a:gd name="T106" fmla="*/ 5 w 152"/>
                  <a:gd name="T107" fmla="*/ 1 h 59"/>
                  <a:gd name="T108" fmla="*/ 6 w 152"/>
                  <a:gd name="T109" fmla="*/ 7 h 59"/>
                  <a:gd name="T110" fmla="*/ 3 w 152"/>
                  <a:gd name="T111" fmla="*/ 10 h 59"/>
                  <a:gd name="T112" fmla="*/ 1 w 152"/>
                  <a:gd name="T113" fmla="*/ 13 h 59"/>
                  <a:gd name="T114" fmla="*/ 6 w 152"/>
                  <a:gd name="T115" fmla="*/ 15 h 59"/>
                  <a:gd name="T116" fmla="*/ 14 w 152"/>
                  <a:gd name="T117" fmla="*/ 1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52" h="59">
                    <a:moveTo>
                      <a:pt x="147" y="41"/>
                    </a:moveTo>
                    <a:cubicBezTo>
                      <a:pt x="146" y="41"/>
                      <a:pt x="148" y="34"/>
                      <a:pt x="147" y="33"/>
                    </a:cubicBezTo>
                    <a:cubicBezTo>
                      <a:pt x="147" y="32"/>
                      <a:pt x="145" y="26"/>
                      <a:pt x="147" y="26"/>
                    </a:cubicBezTo>
                    <a:cubicBezTo>
                      <a:pt x="149" y="26"/>
                      <a:pt x="147" y="22"/>
                      <a:pt x="149" y="22"/>
                    </a:cubicBezTo>
                    <a:cubicBezTo>
                      <a:pt x="149" y="21"/>
                      <a:pt x="148" y="20"/>
                      <a:pt x="148" y="19"/>
                    </a:cubicBezTo>
                    <a:cubicBezTo>
                      <a:pt x="147" y="18"/>
                      <a:pt x="143" y="20"/>
                      <a:pt x="142" y="17"/>
                    </a:cubicBezTo>
                    <a:cubicBezTo>
                      <a:pt x="140" y="13"/>
                      <a:pt x="142" y="12"/>
                      <a:pt x="139" y="10"/>
                    </a:cubicBezTo>
                    <a:cubicBezTo>
                      <a:pt x="137" y="7"/>
                      <a:pt x="136" y="4"/>
                      <a:pt x="134" y="5"/>
                    </a:cubicBezTo>
                    <a:cubicBezTo>
                      <a:pt x="133" y="6"/>
                      <a:pt x="129" y="6"/>
                      <a:pt x="125" y="5"/>
                    </a:cubicBezTo>
                    <a:cubicBezTo>
                      <a:pt x="121" y="9"/>
                      <a:pt x="113" y="11"/>
                      <a:pt x="110" y="10"/>
                    </a:cubicBezTo>
                    <a:cubicBezTo>
                      <a:pt x="107" y="9"/>
                      <a:pt x="101" y="11"/>
                      <a:pt x="96" y="11"/>
                    </a:cubicBezTo>
                    <a:cubicBezTo>
                      <a:pt x="92" y="11"/>
                      <a:pt x="90" y="7"/>
                      <a:pt x="87" y="8"/>
                    </a:cubicBezTo>
                    <a:cubicBezTo>
                      <a:pt x="83" y="8"/>
                      <a:pt x="83" y="4"/>
                      <a:pt x="80" y="4"/>
                    </a:cubicBezTo>
                    <a:cubicBezTo>
                      <a:pt x="76" y="4"/>
                      <a:pt x="79" y="3"/>
                      <a:pt x="68" y="1"/>
                    </a:cubicBezTo>
                    <a:cubicBezTo>
                      <a:pt x="57" y="0"/>
                      <a:pt x="47" y="6"/>
                      <a:pt x="43" y="9"/>
                    </a:cubicBezTo>
                    <a:cubicBezTo>
                      <a:pt x="40" y="12"/>
                      <a:pt x="27" y="9"/>
                      <a:pt x="26" y="10"/>
                    </a:cubicBezTo>
                    <a:cubicBezTo>
                      <a:pt x="25" y="10"/>
                      <a:pt x="26" y="14"/>
                      <a:pt x="22" y="16"/>
                    </a:cubicBezTo>
                    <a:cubicBezTo>
                      <a:pt x="17" y="17"/>
                      <a:pt x="8" y="16"/>
                      <a:pt x="5" y="17"/>
                    </a:cubicBezTo>
                    <a:cubicBezTo>
                      <a:pt x="2" y="19"/>
                      <a:pt x="0" y="23"/>
                      <a:pt x="3" y="23"/>
                    </a:cubicBezTo>
                    <a:cubicBezTo>
                      <a:pt x="6" y="23"/>
                      <a:pt x="7" y="24"/>
                      <a:pt x="7" y="25"/>
                    </a:cubicBezTo>
                    <a:cubicBezTo>
                      <a:pt x="6" y="27"/>
                      <a:pt x="9" y="30"/>
                      <a:pt x="7" y="31"/>
                    </a:cubicBezTo>
                    <a:cubicBezTo>
                      <a:pt x="6" y="33"/>
                      <a:pt x="6" y="36"/>
                      <a:pt x="7" y="37"/>
                    </a:cubicBezTo>
                    <a:cubicBezTo>
                      <a:pt x="9" y="38"/>
                      <a:pt x="10" y="41"/>
                      <a:pt x="7" y="41"/>
                    </a:cubicBezTo>
                    <a:cubicBezTo>
                      <a:pt x="5" y="42"/>
                      <a:pt x="11" y="44"/>
                      <a:pt x="12" y="46"/>
                    </a:cubicBezTo>
                    <a:cubicBezTo>
                      <a:pt x="12" y="47"/>
                      <a:pt x="17" y="47"/>
                      <a:pt x="17" y="49"/>
                    </a:cubicBezTo>
                    <a:cubicBezTo>
                      <a:pt x="17" y="50"/>
                      <a:pt x="18" y="51"/>
                      <a:pt x="21" y="50"/>
                    </a:cubicBezTo>
                    <a:cubicBezTo>
                      <a:pt x="23" y="49"/>
                      <a:pt x="24" y="53"/>
                      <a:pt x="26" y="55"/>
                    </a:cubicBezTo>
                    <a:cubicBezTo>
                      <a:pt x="27" y="57"/>
                      <a:pt x="36" y="56"/>
                      <a:pt x="36" y="53"/>
                    </a:cubicBezTo>
                    <a:cubicBezTo>
                      <a:pt x="36" y="51"/>
                      <a:pt x="39" y="50"/>
                      <a:pt x="43" y="50"/>
                    </a:cubicBezTo>
                    <a:cubicBezTo>
                      <a:pt x="47" y="51"/>
                      <a:pt x="52" y="56"/>
                      <a:pt x="54" y="57"/>
                    </a:cubicBezTo>
                    <a:cubicBezTo>
                      <a:pt x="56" y="57"/>
                      <a:pt x="59" y="55"/>
                      <a:pt x="62" y="55"/>
                    </a:cubicBezTo>
                    <a:cubicBezTo>
                      <a:pt x="64" y="55"/>
                      <a:pt x="68" y="51"/>
                      <a:pt x="69" y="50"/>
                    </a:cubicBezTo>
                    <a:cubicBezTo>
                      <a:pt x="71" y="50"/>
                      <a:pt x="73" y="53"/>
                      <a:pt x="76" y="52"/>
                    </a:cubicBezTo>
                    <a:cubicBezTo>
                      <a:pt x="78" y="51"/>
                      <a:pt x="80" y="49"/>
                      <a:pt x="82" y="50"/>
                    </a:cubicBezTo>
                    <a:cubicBezTo>
                      <a:pt x="83" y="51"/>
                      <a:pt x="78" y="55"/>
                      <a:pt x="80" y="57"/>
                    </a:cubicBezTo>
                    <a:cubicBezTo>
                      <a:pt x="80" y="57"/>
                      <a:pt x="80" y="58"/>
                      <a:pt x="80" y="59"/>
                    </a:cubicBezTo>
                    <a:cubicBezTo>
                      <a:pt x="85" y="59"/>
                      <a:pt x="84" y="55"/>
                      <a:pt x="85" y="54"/>
                    </a:cubicBezTo>
                    <a:cubicBezTo>
                      <a:pt x="85" y="52"/>
                      <a:pt x="86" y="51"/>
                      <a:pt x="88" y="52"/>
                    </a:cubicBezTo>
                    <a:cubicBezTo>
                      <a:pt x="89" y="53"/>
                      <a:pt x="92" y="54"/>
                      <a:pt x="95" y="52"/>
                    </a:cubicBezTo>
                    <a:cubicBezTo>
                      <a:pt x="99" y="50"/>
                      <a:pt x="99" y="49"/>
                      <a:pt x="100" y="51"/>
                    </a:cubicBezTo>
                    <a:cubicBezTo>
                      <a:pt x="101" y="53"/>
                      <a:pt x="104" y="51"/>
                      <a:pt x="109" y="51"/>
                    </a:cubicBezTo>
                    <a:cubicBezTo>
                      <a:pt x="114" y="51"/>
                      <a:pt x="115" y="48"/>
                      <a:pt x="120" y="48"/>
                    </a:cubicBezTo>
                    <a:cubicBezTo>
                      <a:pt x="125" y="48"/>
                      <a:pt x="129" y="47"/>
                      <a:pt x="129" y="47"/>
                    </a:cubicBezTo>
                    <a:cubicBezTo>
                      <a:pt x="132" y="48"/>
                      <a:pt x="132" y="48"/>
                      <a:pt x="132" y="48"/>
                    </a:cubicBezTo>
                    <a:cubicBezTo>
                      <a:pt x="133" y="47"/>
                      <a:pt x="133" y="45"/>
                      <a:pt x="136" y="45"/>
                    </a:cubicBezTo>
                    <a:cubicBezTo>
                      <a:pt x="139" y="45"/>
                      <a:pt x="141" y="47"/>
                      <a:pt x="143" y="46"/>
                    </a:cubicBezTo>
                    <a:cubicBezTo>
                      <a:pt x="145" y="46"/>
                      <a:pt x="151" y="52"/>
                      <a:pt x="151" y="48"/>
                    </a:cubicBezTo>
                    <a:cubicBezTo>
                      <a:pt x="152" y="47"/>
                      <a:pt x="149" y="42"/>
                      <a:pt x="147" y="41"/>
                    </a:cubicBezTo>
                    <a:close/>
                    <a:moveTo>
                      <a:pt x="14" y="11"/>
                    </a:moveTo>
                    <a:cubicBezTo>
                      <a:pt x="16" y="10"/>
                      <a:pt x="23" y="11"/>
                      <a:pt x="24" y="10"/>
                    </a:cubicBezTo>
                    <a:cubicBezTo>
                      <a:pt x="26" y="8"/>
                      <a:pt x="20" y="7"/>
                      <a:pt x="18" y="5"/>
                    </a:cubicBezTo>
                    <a:cubicBezTo>
                      <a:pt x="17" y="4"/>
                      <a:pt x="17" y="2"/>
                      <a:pt x="16" y="1"/>
                    </a:cubicBezTo>
                    <a:cubicBezTo>
                      <a:pt x="15" y="1"/>
                      <a:pt x="14" y="2"/>
                      <a:pt x="13" y="1"/>
                    </a:cubicBezTo>
                    <a:cubicBezTo>
                      <a:pt x="11" y="0"/>
                      <a:pt x="6" y="1"/>
                      <a:pt x="5" y="1"/>
                    </a:cubicBezTo>
                    <a:cubicBezTo>
                      <a:pt x="4" y="2"/>
                      <a:pt x="6" y="5"/>
                      <a:pt x="6" y="7"/>
                    </a:cubicBezTo>
                    <a:cubicBezTo>
                      <a:pt x="6" y="9"/>
                      <a:pt x="3" y="9"/>
                      <a:pt x="3" y="10"/>
                    </a:cubicBezTo>
                    <a:cubicBezTo>
                      <a:pt x="3" y="11"/>
                      <a:pt x="2" y="12"/>
                      <a:pt x="1" y="13"/>
                    </a:cubicBezTo>
                    <a:cubicBezTo>
                      <a:pt x="3" y="14"/>
                      <a:pt x="4" y="15"/>
                      <a:pt x="6" y="15"/>
                    </a:cubicBezTo>
                    <a:cubicBezTo>
                      <a:pt x="9" y="15"/>
                      <a:pt x="11" y="12"/>
                      <a:pt x="14" y="1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3" name="Freeform 58">
                <a:extLst>
                  <a:ext uri="{FF2B5EF4-FFF2-40B4-BE49-F238E27FC236}">
                    <a16:creationId xmlns:a16="http://schemas.microsoft.com/office/drawing/2014/main" id="{E4EA6A7F-4E15-463D-A0B9-4A2B969A2A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67668" y="3388407"/>
                <a:ext cx="43915" cy="41406"/>
              </a:xfrm>
              <a:custGeom>
                <a:avLst/>
                <a:gdLst>
                  <a:gd name="T0" fmla="*/ 9 w 19"/>
                  <a:gd name="T1" fmla="*/ 0 h 18"/>
                  <a:gd name="T2" fmla="*/ 0 w 19"/>
                  <a:gd name="T3" fmla="*/ 6 h 18"/>
                  <a:gd name="T4" fmla="*/ 2 w 19"/>
                  <a:gd name="T5" fmla="*/ 8 h 18"/>
                  <a:gd name="T6" fmla="*/ 6 w 19"/>
                  <a:gd name="T7" fmla="*/ 13 h 18"/>
                  <a:gd name="T8" fmla="*/ 7 w 19"/>
                  <a:gd name="T9" fmla="*/ 18 h 18"/>
                  <a:gd name="T10" fmla="*/ 11 w 19"/>
                  <a:gd name="T11" fmla="*/ 18 h 18"/>
                  <a:gd name="T12" fmla="*/ 19 w 19"/>
                  <a:gd name="T13" fmla="*/ 8 h 18"/>
                  <a:gd name="T14" fmla="*/ 9 w 19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18">
                    <a:moveTo>
                      <a:pt x="9" y="0"/>
                    </a:moveTo>
                    <a:cubicBezTo>
                      <a:pt x="7" y="0"/>
                      <a:pt x="1" y="3"/>
                      <a:pt x="0" y="6"/>
                    </a:cubicBezTo>
                    <a:cubicBezTo>
                      <a:pt x="1" y="6"/>
                      <a:pt x="1" y="7"/>
                      <a:pt x="2" y="8"/>
                    </a:cubicBezTo>
                    <a:cubicBezTo>
                      <a:pt x="2" y="10"/>
                      <a:pt x="4" y="12"/>
                      <a:pt x="6" y="13"/>
                    </a:cubicBezTo>
                    <a:cubicBezTo>
                      <a:pt x="8" y="14"/>
                      <a:pt x="8" y="16"/>
                      <a:pt x="7" y="18"/>
                    </a:cubicBezTo>
                    <a:cubicBezTo>
                      <a:pt x="9" y="18"/>
                      <a:pt x="10" y="18"/>
                      <a:pt x="11" y="18"/>
                    </a:cubicBezTo>
                    <a:cubicBezTo>
                      <a:pt x="13" y="17"/>
                      <a:pt x="18" y="10"/>
                      <a:pt x="19" y="8"/>
                    </a:cubicBezTo>
                    <a:cubicBezTo>
                      <a:pt x="19" y="6"/>
                      <a:pt x="12" y="1"/>
                      <a:pt x="9" y="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4" name="Freeform 59">
                <a:extLst>
                  <a:ext uri="{FF2B5EF4-FFF2-40B4-BE49-F238E27FC236}">
                    <a16:creationId xmlns:a16="http://schemas.microsoft.com/office/drawing/2014/main" id="{9D62B7E3-3952-4763-A2B4-2BDEA1C4AF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04570" y="3232821"/>
                <a:ext cx="129237" cy="122963"/>
              </a:xfrm>
              <a:custGeom>
                <a:avLst/>
                <a:gdLst>
                  <a:gd name="T0" fmla="*/ 54 w 56"/>
                  <a:gd name="T1" fmla="*/ 3 h 53"/>
                  <a:gd name="T2" fmla="*/ 47 w 56"/>
                  <a:gd name="T3" fmla="*/ 0 h 53"/>
                  <a:gd name="T4" fmla="*/ 42 w 56"/>
                  <a:gd name="T5" fmla="*/ 7 h 53"/>
                  <a:gd name="T6" fmla="*/ 36 w 56"/>
                  <a:gd name="T7" fmla="*/ 11 h 53"/>
                  <a:gd name="T8" fmla="*/ 33 w 56"/>
                  <a:gd name="T9" fmla="*/ 14 h 53"/>
                  <a:gd name="T10" fmla="*/ 28 w 56"/>
                  <a:gd name="T11" fmla="*/ 15 h 53"/>
                  <a:gd name="T12" fmla="*/ 23 w 56"/>
                  <a:gd name="T13" fmla="*/ 13 h 53"/>
                  <a:gd name="T14" fmla="*/ 18 w 56"/>
                  <a:gd name="T15" fmla="*/ 19 h 53"/>
                  <a:gd name="T16" fmla="*/ 3 w 56"/>
                  <a:gd name="T17" fmla="*/ 27 h 53"/>
                  <a:gd name="T18" fmla="*/ 0 w 56"/>
                  <a:gd name="T19" fmla="*/ 31 h 53"/>
                  <a:gd name="T20" fmla="*/ 10 w 56"/>
                  <a:gd name="T21" fmla="*/ 35 h 53"/>
                  <a:gd name="T22" fmla="*/ 5 w 56"/>
                  <a:gd name="T23" fmla="*/ 44 h 53"/>
                  <a:gd name="T24" fmla="*/ 6 w 56"/>
                  <a:gd name="T25" fmla="*/ 49 h 53"/>
                  <a:gd name="T26" fmla="*/ 10 w 56"/>
                  <a:gd name="T27" fmla="*/ 51 h 53"/>
                  <a:gd name="T28" fmla="*/ 17 w 56"/>
                  <a:gd name="T29" fmla="*/ 50 h 53"/>
                  <a:gd name="T30" fmla="*/ 18 w 56"/>
                  <a:gd name="T31" fmla="*/ 51 h 53"/>
                  <a:gd name="T32" fmla="*/ 23 w 56"/>
                  <a:gd name="T33" fmla="*/ 47 h 53"/>
                  <a:gd name="T34" fmla="*/ 31 w 56"/>
                  <a:gd name="T35" fmla="*/ 46 h 53"/>
                  <a:gd name="T36" fmla="*/ 35 w 56"/>
                  <a:gd name="T37" fmla="*/ 44 h 53"/>
                  <a:gd name="T38" fmla="*/ 28 w 56"/>
                  <a:gd name="T39" fmla="*/ 37 h 53"/>
                  <a:gd name="T40" fmla="*/ 30 w 56"/>
                  <a:gd name="T41" fmla="*/ 30 h 53"/>
                  <a:gd name="T42" fmla="*/ 44 w 56"/>
                  <a:gd name="T43" fmla="*/ 22 h 53"/>
                  <a:gd name="T44" fmla="*/ 47 w 56"/>
                  <a:gd name="T45" fmla="*/ 12 h 53"/>
                  <a:gd name="T46" fmla="*/ 56 w 56"/>
                  <a:gd name="T47" fmla="*/ 3 h 53"/>
                  <a:gd name="T48" fmla="*/ 54 w 56"/>
                  <a:gd name="T49" fmla="*/ 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6" h="53">
                    <a:moveTo>
                      <a:pt x="54" y="3"/>
                    </a:moveTo>
                    <a:cubicBezTo>
                      <a:pt x="50" y="4"/>
                      <a:pt x="49" y="0"/>
                      <a:pt x="47" y="0"/>
                    </a:cubicBezTo>
                    <a:cubicBezTo>
                      <a:pt x="44" y="0"/>
                      <a:pt x="45" y="7"/>
                      <a:pt x="42" y="7"/>
                    </a:cubicBezTo>
                    <a:cubicBezTo>
                      <a:pt x="40" y="7"/>
                      <a:pt x="40" y="10"/>
                      <a:pt x="36" y="11"/>
                    </a:cubicBezTo>
                    <a:cubicBezTo>
                      <a:pt x="33" y="11"/>
                      <a:pt x="32" y="11"/>
                      <a:pt x="33" y="14"/>
                    </a:cubicBezTo>
                    <a:cubicBezTo>
                      <a:pt x="35" y="16"/>
                      <a:pt x="31" y="15"/>
                      <a:pt x="28" y="15"/>
                    </a:cubicBezTo>
                    <a:cubicBezTo>
                      <a:pt x="25" y="15"/>
                      <a:pt x="25" y="13"/>
                      <a:pt x="23" y="13"/>
                    </a:cubicBezTo>
                    <a:cubicBezTo>
                      <a:pt x="21" y="13"/>
                      <a:pt x="19" y="17"/>
                      <a:pt x="18" y="19"/>
                    </a:cubicBezTo>
                    <a:cubicBezTo>
                      <a:pt x="16" y="21"/>
                      <a:pt x="6" y="26"/>
                      <a:pt x="3" y="27"/>
                    </a:cubicBezTo>
                    <a:cubicBezTo>
                      <a:pt x="2" y="28"/>
                      <a:pt x="1" y="29"/>
                      <a:pt x="0" y="31"/>
                    </a:cubicBezTo>
                    <a:cubicBezTo>
                      <a:pt x="4" y="31"/>
                      <a:pt x="8" y="33"/>
                      <a:pt x="10" y="35"/>
                    </a:cubicBezTo>
                    <a:cubicBezTo>
                      <a:pt x="12" y="38"/>
                      <a:pt x="7" y="41"/>
                      <a:pt x="5" y="44"/>
                    </a:cubicBezTo>
                    <a:cubicBezTo>
                      <a:pt x="3" y="47"/>
                      <a:pt x="6" y="47"/>
                      <a:pt x="6" y="49"/>
                    </a:cubicBezTo>
                    <a:cubicBezTo>
                      <a:pt x="6" y="51"/>
                      <a:pt x="9" y="53"/>
                      <a:pt x="10" y="51"/>
                    </a:cubicBezTo>
                    <a:cubicBezTo>
                      <a:pt x="11" y="49"/>
                      <a:pt x="13" y="50"/>
                      <a:pt x="17" y="50"/>
                    </a:cubicBezTo>
                    <a:cubicBezTo>
                      <a:pt x="18" y="50"/>
                      <a:pt x="18" y="50"/>
                      <a:pt x="18" y="51"/>
                    </a:cubicBezTo>
                    <a:cubicBezTo>
                      <a:pt x="20" y="49"/>
                      <a:pt x="22" y="48"/>
                      <a:pt x="23" y="47"/>
                    </a:cubicBezTo>
                    <a:cubicBezTo>
                      <a:pt x="24" y="46"/>
                      <a:pt x="28" y="46"/>
                      <a:pt x="31" y="46"/>
                    </a:cubicBezTo>
                    <a:cubicBezTo>
                      <a:pt x="32" y="46"/>
                      <a:pt x="33" y="45"/>
                      <a:pt x="35" y="44"/>
                    </a:cubicBezTo>
                    <a:cubicBezTo>
                      <a:pt x="32" y="41"/>
                      <a:pt x="29" y="38"/>
                      <a:pt x="28" y="37"/>
                    </a:cubicBezTo>
                    <a:cubicBezTo>
                      <a:pt x="25" y="36"/>
                      <a:pt x="27" y="31"/>
                      <a:pt x="30" y="30"/>
                    </a:cubicBezTo>
                    <a:cubicBezTo>
                      <a:pt x="33" y="29"/>
                      <a:pt x="41" y="23"/>
                      <a:pt x="44" y="22"/>
                    </a:cubicBezTo>
                    <a:cubicBezTo>
                      <a:pt x="46" y="20"/>
                      <a:pt x="45" y="16"/>
                      <a:pt x="47" y="12"/>
                    </a:cubicBezTo>
                    <a:cubicBezTo>
                      <a:pt x="48" y="10"/>
                      <a:pt x="52" y="6"/>
                      <a:pt x="56" y="3"/>
                    </a:cubicBezTo>
                    <a:cubicBezTo>
                      <a:pt x="55" y="3"/>
                      <a:pt x="54" y="3"/>
                      <a:pt x="54" y="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5" name="Freeform 60">
                <a:extLst>
                  <a:ext uri="{FF2B5EF4-FFF2-40B4-BE49-F238E27FC236}">
                    <a16:creationId xmlns:a16="http://schemas.microsoft.com/office/drawing/2014/main" id="{746A3EE0-2CF4-43EF-8105-C7967B46DE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7819" y="3505096"/>
                <a:ext cx="143039" cy="81557"/>
              </a:xfrm>
              <a:custGeom>
                <a:avLst/>
                <a:gdLst>
                  <a:gd name="T0" fmla="*/ 61 w 62"/>
                  <a:gd name="T1" fmla="*/ 22 h 35"/>
                  <a:gd name="T2" fmla="*/ 59 w 62"/>
                  <a:gd name="T3" fmla="*/ 22 h 35"/>
                  <a:gd name="T4" fmla="*/ 48 w 62"/>
                  <a:gd name="T5" fmla="*/ 20 h 35"/>
                  <a:gd name="T6" fmla="*/ 33 w 62"/>
                  <a:gd name="T7" fmla="*/ 14 h 35"/>
                  <a:gd name="T8" fmla="*/ 17 w 62"/>
                  <a:gd name="T9" fmla="*/ 2 h 35"/>
                  <a:gd name="T10" fmla="*/ 10 w 62"/>
                  <a:gd name="T11" fmla="*/ 1 h 35"/>
                  <a:gd name="T12" fmla="*/ 5 w 62"/>
                  <a:gd name="T13" fmla="*/ 2 h 35"/>
                  <a:gd name="T14" fmla="*/ 2 w 62"/>
                  <a:gd name="T15" fmla="*/ 7 h 35"/>
                  <a:gd name="T16" fmla="*/ 0 w 62"/>
                  <a:gd name="T17" fmla="*/ 13 h 35"/>
                  <a:gd name="T18" fmla="*/ 4 w 62"/>
                  <a:gd name="T19" fmla="*/ 16 h 35"/>
                  <a:gd name="T20" fmla="*/ 11 w 62"/>
                  <a:gd name="T21" fmla="*/ 19 h 35"/>
                  <a:gd name="T22" fmla="*/ 17 w 62"/>
                  <a:gd name="T23" fmla="*/ 23 h 35"/>
                  <a:gd name="T24" fmla="*/ 23 w 62"/>
                  <a:gd name="T25" fmla="*/ 26 h 35"/>
                  <a:gd name="T26" fmla="*/ 31 w 62"/>
                  <a:gd name="T27" fmla="*/ 25 h 35"/>
                  <a:gd name="T28" fmla="*/ 36 w 62"/>
                  <a:gd name="T29" fmla="*/ 30 h 35"/>
                  <a:gd name="T30" fmla="*/ 46 w 62"/>
                  <a:gd name="T31" fmla="*/ 34 h 35"/>
                  <a:gd name="T32" fmla="*/ 60 w 62"/>
                  <a:gd name="T33" fmla="*/ 32 h 35"/>
                  <a:gd name="T34" fmla="*/ 60 w 62"/>
                  <a:gd name="T35" fmla="*/ 24 h 35"/>
                  <a:gd name="T36" fmla="*/ 61 w 62"/>
                  <a:gd name="T37" fmla="*/ 2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2" h="35">
                    <a:moveTo>
                      <a:pt x="61" y="22"/>
                    </a:moveTo>
                    <a:cubicBezTo>
                      <a:pt x="60" y="22"/>
                      <a:pt x="60" y="22"/>
                      <a:pt x="59" y="22"/>
                    </a:cubicBezTo>
                    <a:cubicBezTo>
                      <a:pt x="54" y="22"/>
                      <a:pt x="51" y="20"/>
                      <a:pt x="48" y="20"/>
                    </a:cubicBezTo>
                    <a:cubicBezTo>
                      <a:pt x="45" y="21"/>
                      <a:pt x="37" y="17"/>
                      <a:pt x="33" y="14"/>
                    </a:cubicBezTo>
                    <a:cubicBezTo>
                      <a:pt x="29" y="11"/>
                      <a:pt x="19" y="5"/>
                      <a:pt x="17" y="2"/>
                    </a:cubicBezTo>
                    <a:cubicBezTo>
                      <a:pt x="14" y="0"/>
                      <a:pt x="10" y="0"/>
                      <a:pt x="10" y="1"/>
                    </a:cubicBezTo>
                    <a:cubicBezTo>
                      <a:pt x="10" y="2"/>
                      <a:pt x="8" y="2"/>
                      <a:pt x="5" y="2"/>
                    </a:cubicBezTo>
                    <a:cubicBezTo>
                      <a:pt x="4" y="4"/>
                      <a:pt x="2" y="5"/>
                      <a:pt x="2" y="7"/>
                    </a:cubicBezTo>
                    <a:cubicBezTo>
                      <a:pt x="2" y="9"/>
                      <a:pt x="0" y="11"/>
                      <a:pt x="0" y="13"/>
                    </a:cubicBezTo>
                    <a:cubicBezTo>
                      <a:pt x="0" y="15"/>
                      <a:pt x="3" y="15"/>
                      <a:pt x="4" y="16"/>
                    </a:cubicBezTo>
                    <a:cubicBezTo>
                      <a:pt x="5" y="17"/>
                      <a:pt x="10" y="18"/>
                      <a:pt x="11" y="19"/>
                    </a:cubicBezTo>
                    <a:cubicBezTo>
                      <a:pt x="11" y="21"/>
                      <a:pt x="15" y="22"/>
                      <a:pt x="17" y="23"/>
                    </a:cubicBezTo>
                    <a:cubicBezTo>
                      <a:pt x="19" y="23"/>
                      <a:pt x="22" y="25"/>
                      <a:pt x="23" y="26"/>
                    </a:cubicBezTo>
                    <a:cubicBezTo>
                      <a:pt x="25" y="27"/>
                      <a:pt x="29" y="25"/>
                      <a:pt x="31" y="25"/>
                    </a:cubicBezTo>
                    <a:cubicBezTo>
                      <a:pt x="33" y="25"/>
                      <a:pt x="35" y="28"/>
                      <a:pt x="36" y="30"/>
                    </a:cubicBezTo>
                    <a:cubicBezTo>
                      <a:pt x="36" y="31"/>
                      <a:pt x="44" y="32"/>
                      <a:pt x="46" y="34"/>
                    </a:cubicBezTo>
                    <a:cubicBezTo>
                      <a:pt x="48" y="35"/>
                      <a:pt x="58" y="34"/>
                      <a:pt x="60" y="32"/>
                    </a:cubicBezTo>
                    <a:cubicBezTo>
                      <a:pt x="62" y="31"/>
                      <a:pt x="60" y="27"/>
                      <a:pt x="60" y="24"/>
                    </a:cubicBezTo>
                    <a:cubicBezTo>
                      <a:pt x="60" y="23"/>
                      <a:pt x="60" y="23"/>
                      <a:pt x="61" y="2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6" name="Freeform 61">
                <a:extLst>
                  <a:ext uri="{FF2B5EF4-FFF2-40B4-BE49-F238E27FC236}">
                    <a16:creationId xmlns:a16="http://schemas.microsoft.com/office/drawing/2014/main" id="{2DF030B8-C761-43F1-98D4-AD554A9EDB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14849" y="3542738"/>
                <a:ext cx="159350" cy="350068"/>
              </a:xfrm>
              <a:custGeom>
                <a:avLst/>
                <a:gdLst>
                  <a:gd name="T0" fmla="*/ 55 w 69"/>
                  <a:gd name="T1" fmla="*/ 138 h 152"/>
                  <a:gd name="T2" fmla="*/ 53 w 69"/>
                  <a:gd name="T3" fmla="*/ 132 h 152"/>
                  <a:gd name="T4" fmla="*/ 50 w 69"/>
                  <a:gd name="T5" fmla="*/ 122 h 152"/>
                  <a:gd name="T6" fmla="*/ 47 w 69"/>
                  <a:gd name="T7" fmla="*/ 114 h 152"/>
                  <a:gd name="T8" fmla="*/ 48 w 69"/>
                  <a:gd name="T9" fmla="*/ 108 h 152"/>
                  <a:gd name="T10" fmla="*/ 48 w 69"/>
                  <a:gd name="T11" fmla="*/ 104 h 152"/>
                  <a:gd name="T12" fmla="*/ 47 w 69"/>
                  <a:gd name="T13" fmla="*/ 99 h 152"/>
                  <a:gd name="T14" fmla="*/ 41 w 69"/>
                  <a:gd name="T15" fmla="*/ 91 h 152"/>
                  <a:gd name="T16" fmla="*/ 42 w 69"/>
                  <a:gd name="T17" fmla="*/ 79 h 152"/>
                  <a:gd name="T18" fmla="*/ 47 w 69"/>
                  <a:gd name="T19" fmla="*/ 76 h 152"/>
                  <a:gd name="T20" fmla="*/ 53 w 69"/>
                  <a:gd name="T21" fmla="*/ 74 h 152"/>
                  <a:gd name="T22" fmla="*/ 60 w 69"/>
                  <a:gd name="T23" fmla="*/ 70 h 152"/>
                  <a:gd name="T24" fmla="*/ 64 w 69"/>
                  <a:gd name="T25" fmla="*/ 67 h 152"/>
                  <a:gd name="T26" fmla="*/ 68 w 69"/>
                  <a:gd name="T27" fmla="*/ 60 h 152"/>
                  <a:gd name="T28" fmla="*/ 69 w 69"/>
                  <a:gd name="T29" fmla="*/ 60 h 152"/>
                  <a:gd name="T30" fmla="*/ 65 w 69"/>
                  <a:gd name="T31" fmla="*/ 61 h 152"/>
                  <a:gd name="T32" fmla="*/ 60 w 69"/>
                  <a:gd name="T33" fmla="*/ 58 h 152"/>
                  <a:gd name="T34" fmla="*/ 55 w 69"/>
                  <a:gd name="T35" fmla="*/ 56 h 152"/>
                  <a:gd name="T36" fmla="*/ 55 w 69"/>
                  <a:gd name="T37" fmla="*/ 51 h 152"/>
                  <a:gd name="T38" fmla="*/ 52 w 69"/>
                  <a:gd name="T39" fmla="*/ 47 h 152"/>
                  <a:gd name="T40" fmla="*/ 50 w 69"/>
                  <a:gd name="T41" fmla="*/ 40 h 152"/>
                  <a:gd name="T42" fmla="*/ 43 w 69"/>
                  <a:gd name="T43" fmla="*/ 39 h 152"/>
                  <a:gd name="T44" fmla="*/ 41 w 69"/>
                  <a:gd name="T45" fmla="*/ 35 h 152"/>
                  <a:gd name="T46" fmla="*/ 48 w 69"/>
                  <a:gd name="T47" fmla="*/ 24 h 152"/>
                  <a:gd name="T48" fmla="*/ 50 w 69"/>
                  <a:gd name="T49" fmla="*/ 12 h 152"/>
                  <a:gd name="T50" fmla="*/ 47 w 69"/>
                  <a:gd name="T51" fmla="*/ 8 h 152"/>
                  <a:gd name="T52" fmla="*/ 45 w 69"/>
                  <a:gd name="T53" fmla="*/ 4 h 152"/>
                  <a:gd name="T54" fmla="*/ 39 w 69"/>
                  <a:gd name="T55" fmla="*/ 1 h 152"/>
                  <a:gd name="T56" fmla="*/ 38 w 69"/>
                  <a:gd name="T57" fmla="*/ 2 h 152"/>
                  <a:gd name="T58" fmla="*/ 38 w 69"/>
                  <a:gd name="T59" fmla="*/ 2 h 152"/>
                  <a:gd name="T60" fmla="*/ 36 w 69"/>
                  <a:gd name="T61" fmla="*/ 6 h 152"/>
                  <a:gd name="T62" fmla="*/ 37 w 69"/>
                  <a:gd name="T63" fmla="*/ 11 h 152"/>
                  <a:gd name="T64" fmla="*/ 33 w 69"/>
                  <a:gd name="T65" fmla="*/ 11 h 152"/>
                  <a:gd name="T66" fmla="*/ 27 w 69"/>
                  <a:gd name="T67" fmla="*/ 14 h 152"/>
                  <a:gd name="T68" fmla="*/ 21 w 69"/>
                  <a:gd name="T69" fmla="*/ 21 h 152"/>
                  <a:gd name="T70" fmla="*/ 19 w 69"/>
                  <a:gd name="T71" fmla="*/ 30 h 152"/>
                  <a:gd name="T72" fmla="*/ 16 w 69"/>
                  <a:gd name="T73" fmla="*/ 40 h 152"/>
                  <a:gd name="T74" fmla="*/ 10 w 69"/>
                  <a:gd name="T75" fmla="*/ 40 h 152"/>
                  <a:gd name="T76" fmla="*/ 8 w 69"/>
                  <a:gd name="T77" fmla="*/ 48 h 152"/>
                  <a:gd name="T78" fmla="*/ 6 w 69"/>
                  <a:gd name="T79" fmla="*/ 56 h 152"/>
                  <a:gd name="T80" fmla="*/ 3 w 69"/>
                  <a:gd name="T81" fmla="*/ 62 h 152"/>
                  <a:gd name="T82" fmla="*/ 0 w 69"/>
                  <a:gd name="T83" fmla="*/ 65 h 152"/>
                  <a:gd name="T84" fmla="*/ 7 w 69"/>
                  <a:gd name="T85" fmla="*/ 73 h 152"/>
                  <a:gd name="T86" fmla="*/ 16 w 69"/>
                  <a:gd name="T87" fmla="*/ 89 h 152"/>
                  <a:gd name="T88" fmla="*/ 15 w 69"/>
                  <a:gd name="T89" fmla="*/ 102 h 152"/>
                  <a:gd name="T90" fmla="*/ 19 w 69"/>
                  <a:gd name="T91" fmla="*/ 106 h 152"/>
                  <a:gd name="T92" fmla="*/ 26 w 69"/>
                  <a:gd name="T93" fmla="*/ 105 h 152"/>
                  <a:gd name="T94" fmla="*/ 33 w 69"/>
                  <a:gd name="T95" fmla="*/ 97 h 152"/>
                  <a:gd name="T96" fmla="*/ 37 w 69"/>
                  <a:gd name="T97" fmla="*/ 101 h 152"/>
                  <a:gd name="T98" fmla="*/ 41 w 69"/>
                  <a:gd name="T99" fmla="*/ 109 h 152"/>
                  <a:gd name="T100" fmla="*/ 45 w 69"/>
                  <a:gd name="T101" fmla="*/ 127 h 152"/>
                  <a:gd name="T102" fmla="*/ 48 w 69"/>
                  <a:gd name="T103" fmla="*/ 140 h 152"/>
                  <a:gd name="T104" fmla="*/ 49 w 69"/>
                  <a:gd name="T105" fmla="*/ 149 h 152"/>
                  <a:gd name="T106" fmla="*/ 48 w 69"/>
                  <a:gd name="T107" fmla="*/ 151 h 152"/>
                  <a:gd name="T108" fmla="*/ 55 w 69"/>
                  <a:gd name="T109" fmla="*/ 138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9" h="152">
                    <a:moveTo>
                      <a:pt x="55" y="138"/>
                    </a:moveTo>
                    <a:cubicBezTo>
                      <a:pt x="55" y="135"/>
                      <a:pt x="53" y="135"/>
                      <a:pt x="53" y="132"/>
                    </a:cubicBezTo>
                    <a:cubicBezTo>
                      <a:pt x="53" y="129"/>
                      <a:pt x="53" y="125"/>
                      <a:pt x="50" y="122"/>
                    </a:cubicBezTo>
                    <a:cubicBezTo>
                      <a:pt x="46" y="119"/>
                      <a:pt x="45" y="115"/>
                      <a:pt x="47" y="114"/>
                    </a:cubicBezTo>
                    <a:cubicBezTo>
                      <a:pt x="49" y="112"/>
                      <a:pt x="47" y="108"/>
                      <a:pt x="48" y="108"/>
                    </a:cubicBezTo>
                    <a:cubicBezTo>
                      <a:pt x="49" y="108"/>
                      <a:pt x="50" y="105"/>
                      <a:pt x="48" y="104"/>
                    </a:cubicBezTo>
                    <a:cubicBezTo>
                      <a:pt x="46" y="103"/>
                      <a:pt x="48" y="99"/>
                      <a:pt x="47" y="99"/>
                    </a:cubicBezTo>
                    <a:cubicBezTo>
                      <a:pt x="45" y="98"/>
                      <a:pt x="41" y="93"/>
                      <a:pt x="41" y="91"/>
                    </a:cubicBezTo>
                    <a:cubicBezTo>
                      <a:pt x="41" y="90"/>
                      <a:pt x="42" y="81"/>
                      <a:pt x="42" y="79"/>
                    </a:cubicBezTo>
                    <a:cubicBezTo>
                      <a:pt x="43" y="76"/>
                      <a:pt x="46" y="76"/>
                      <a:pt x="47" y="76"/>
                    </a:cubicBezTo>
                    <a:cubicBezTo>
                      <a:pt x="48" y="76"/>
                      <a:pt x="52" y="76"/>
                      <a:pt x="53" y="74"/>
                    </a:cubicBezTo>
                    <a:cubicBezTo>
                      <a:pt x="54" y="72"/>
                      <a:pt x="59" y="72"/>
                      <a:pt x="60" y="70"/>
                    </a:cubicBezTo>
                    <a:cubicBezTo>
                      <a:pt x="61" y="68"/>
                      <a:pt x="64" y="68"/>
                      <a:pt x="64" y="67"/>
                    </a:cubicBezTo>
                    <a:cubicBezTo>
                      <a:pt x="64" y="65"/>
                      <a:pt x="68" y="60"/>
                      <a:pt x="68" y="60"/>
                    </a:cubicBezTo>
                    <a:cubicBezTo>
                      <a:pt x="68" y="60"/>
                      <a:pt x="68" y="60"/>
                      <a:pt x="69" y="60"/>
                    </a:cubicBezTo>
                    <a:cubicBezTo>
                      <a:pt x="68" y="59"/>
                      <a:pt x="67" y="60"/>
                      <a:pt x="65" y="61"/>
                    </a:cubicBezTo>
                    <a:cubicBezTo>
                      <a:pt x="61" y="62"/>
                      <a:pt x="60" y="60"/>
                      <a:pt x="60" y="58"/>
                    </a:cubicBezTo>
                    <a:cubicBezTo>
                      <a:pt x="60" y="56"/>
                      <a:pt x="57" y="56"/>
                      <a:pt x="55" y="56"/>
                    </a:cubicBezTo>
                    <a:cubicBezTo>
                      <a:pt x="54" y="56"/>
                      <a:pt x="55" y="53"/>
                      <a:pt x="55" y="51"/>
                    </a:cubicBezTo>
                    <a:cubicBezTo>
                      <a:pt x="56" y="48"/>
                      <a:pt x="55" y="47"/>
                      <a:pt x="52" y="47"/>
                    </a:cubicBezTo>
                    <a:cubicBezTo>
                      <a:pt x="50" y="47"/>
                      <a:pt x="49" y="42"/>
                      <a:pt x="50" y="40"/>
                    </a:cubicBezTo>
                    <a:cubicBezTo>
                      <a:pt x="51" y="39"/>
                      <a:pt x="45" y="38"/>
                      <a:pt x="43" y="39"/>
                    </a:cubicBezTo>
                    <a:cubicBezTo>
                      <a:pt x="40" y="40"/>
                      <a:pt x="42" y="37"/>
                      <a:pt x="41" y="35"/>
                    </a:cubicBezTo>
                    <a:cubicBezTo>
                      <a:pt x="40" y="33"/>
                      <a:pt x="44" y="27"/>
                      <a:pt x="48" y="24"/>
                    </a:cubicBezTo>
                    <a:cubicBezTo>
                      <a:pt x="51" y="20"/>
                      <a:pt x="50" y="16"/>
                      <a:pt x="50" y="12"/>
                    </a:cubicBezTo>
                    <a:cubicBezTo>
                      <a:pt x="50" y="8"/>
                      <a:pt x="48" y="8"/>
                      <a:pt x="47" y="8"/>
                    </a:cubicBezTo>
                    <a:cubicBezTo>
                      <a:pt x="45" y="8"/>
                      <a:pt x="45" y="6"/>
                      <a:pt x="45" y="4"/>
                    </a:cubicBezTo>
                    <a:cubicBezTo>
                      <a:pt x="45" y="1"/>
                      <a:pt x="41" y="0"/>
                      <a:pt x="39" y="1"/>
                    </a:cubicBezTo>
                    <a:cubicBezTo>
                      <a:pt x="39" y="1"/>
                      <a:pt x="39" y="2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8" y="2"/>
                      <a:pt x="38" y="5"/>
                      <a:pt x="36" y="6"/>
                    </a:cubicBezTo>
                    <a:cubicBezTo>
                      <a:pt x="35" y="7"/>
                      <a:pt x="35" y="8"/>
                      <a:pt x="37" y="11"/>
                    </a:cubicBezTo>
                    <a:cubicBezTo>
                      <a:pt x="39" y="14"/>
                      <a:pt x="34" y="13"/>
                      <a:pt x="33" y="11"/>
                    </a:cubicBezTo>
                    <a:cubicBezTo>
                      <a:pt x="33" y="10"/>
                      <a:pt x="29" y="12"/>
                      <a:pt x="27" y="14"/>
                    </a:cubicBezTo>
                    <a:cubicBezTo>
                      <a:pt x="25" y="16"/>
                      <a:pt x="21" y="17"/>
                      <a:pt x="21" y="21"/>
                    </a:cubicBezTo>
                    <a:cubicBezTo>
                      <a:pt x="21" y="24"/>
                      <a:pt x="19" y="28"/>
                      <a:pt x="19" y="30"/>
                    </a:cubicBezTo>
                    <a:cubicBezTo>
                      <a:pt x="20" y="33"/>
                      <a:pt x="16" y="39"/>
                      <a:pt x="16" y="40"/>
                    </a:cubicBezTo>
                    <a:cubicBezTo>
                      <a:pt x="17" y="42"/>
                      <a:pt x="11" y="40"/>
                      <a:pt x="10" y="40"/>
                    </a:cubicBezTo>
                    <a:cubicBezTo>
                      <a:pt x="9" y="40"/>
                      <a:pt x="10" y="46"/>
                      <a:pt x="8" y="48"/>
                    </a:cubicBezTo>
                    <a:cubicBezTo>
                      <a:pt x="7" y="50"/>
                      <a:pt x="8" y="56"/>
                      <a:pt x="6" y="56"/>
                    </a:cubicBezTo>
                    <a:cubicBezTo>
                      <a:pt x="4" y="56"/>
                      <a:pt x="3" y="62"/>
                      <a:pt x="3" y="62"/>
                    </a:cubicBezTo>
                    <a:cubicBezTo>
                      <a:pt x="3" y="62"/>
                      <a:pt x="1" y="63"/>
                      <a:pt x="0" y="65"/>
                    </a:cubicBezTo>
                    <a:cubicBezTo>
                      <a:pt x="1" y="68"/>
                      <a:pt x="4" y="71"/>
                      <a:pt x="7" y="73"/>
                    </a:cubicBezTo>
                    <a:cubicBezTo>
                      <a:pt x="12" y="75"/>
                      <a:pt x="15" y="84"/>
                      <a:pt x="16" y="89"/>
                    </a:cubicBezTo>
                    <a:cubicBezTo>
                      <a:pt x="18" y="94"/>
                      <a:pt x="17" y="99"/>
                      <a:pt x="15" y="102"/>
                    </a:cubicBezTo>
                    <a:cubicBezTo>
                      <a:pt x="14" y="105"/>
                      <a:pt x="16" y="105"/>
                      <a:pt x="19" y="106"/>
                    </a:cubicBezTo>
                    <a:cubicBezTo>
                      <a:pt x="21" y="108"/>
                      <a:pt x="24" y="108"/>
                      <a:pt x="26" y="105"/>
                    </a:cubicBezTo>
                    <a:cubicBezTo>
                      <a:pt x="28" y="103"/>
                      <a:pt x="33" y="101"/>
                      <a:pt x="33" y="97"/>
                    </a:cubicBezTo>
                    <a:cubicBezTo>
                      <a:pt x="34" y="94"/>
                      <a:pt x="36" y="99"/>
                      <a:pt x="37" y="101"/>
                    </a:cubicBezTo>
                    <a:cubicBezTo>
                      <a:pt x="39" y="102"/>
                      <a:pt x="40" y="105"/>
                      <a:pt x="41" y="109"/>
                    </a:cubicBezTo>
                    <a:cubicBezTo>
                      <a:pt x="41" y="114"/>
                      <a:pt x="41" y="124"/>
                      <a:pt x="45" y="127"/>
                    </a:cubicBezTo>
                    <a:cubicBezTo>
                      <a:pt x="48" y="130"/>
                      <a:pt x="49" y="137"/>
                      <a:pt x="48" y="140"/>
                    </a:cubicBezTo>
                    <a:cubicBezTo>
                      <a:pt x="47" y="142"/>
                      <a:pt x="50" y="146"/>
                      <a:pt x="49" y="149"/>
                    </a:cubicBezTo>
                    <a:cubicBezTo>
                      <a:pt x="49" y="150"/>
                      <a:pt x="49" y="150"/>
                      <a:pt x="48" y="151"/>
                    </a:cubicBezTo>
                    <a:cubicBezTo>
                      <a:pt x="52" y="152"/>
                      <a:pt x="55" y="138"/>
                      <a:pt x="55" y="138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7" name="Freeform 62">
                <a:extLst>
                  <a:ext uri="{FF2B5EF4-FFF2-40B4-BE49-F238E27FC236}">
                    <a16:creationId xmlns:a16="http://schemas.microsoft.com/office/drawing/2014/main" id="{1D93C393-16D5-4379-918F-DBD763BAA5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59641" y="3546502"/>
                <a:ext cx="57717" cy="35132"/>
              </a:xfrm>
              <a:custGeom>
                <a:avLst/>
                <a:gdLst>
                  <a:gd name="T0" fmla="*/ 24 w 25"/>
                  <a:gd name="T1" fmla="*/ 5 h 15"/>
                  <a:gd name="T2" fmla="*/ 15 w 25"/>
                  <a:gd name="T3" fmla="*/ 3 h 15"/>
                  <a:gd name="T4" fmla="*/ 8 w 25"/>
                  <a:gd name="T5" fmla="*/ 2 h 15"/>
                  <a:gd name="T6" fmla="*/ 2 w 25"/>
                  <a:gd name="T7" fmla="*/ 7 h 15"/>
                  <a:gd name="T8" fmla="*/ 0 w 25"/>
                  <a:gd name="T9" fmla="*/ 10 h 15"/>
                  <a:gd name="T10" fmla="*/ 3 w 25"/>
                  <a:gd name="T11" fmla="*/ 12 h 15"/>
                  <a:gd name="T12" fmla="*/ 8 w 25"/>
                  <a:gd name="T13" fmla="*/ 13 h 15"/>
                  <a:gd name="T14" fmla="*/ 16 w 25"/>
                  <a:gd name="T15" fmla="*/ 14 h 15"/>
                  <a:gd name="T16" fmla="*/ 23 w 25"/>
                  <a:gd name="T17" fmla="*/ 13 h 15"/>
                  <a:gd name="T18" fmla="*/ 23 w 25"/>
                  <a:gd name="T19" fmla="*/ 6 h 15"/>
                  <a:gd name="T20" fmla="*/ 24 w 25"/>
                  <a:gd name="T21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5">
                    <a:moveTo>
                      <a:pt x="24" y="5"/>
                    </a:moveTo>
                    <a:cubicBezTo>
                      <a:pt x="19" y="1"/>
                      <a:pt x="18" y="4"/>
                      <a:pt x="15" y="3"/>
                    </a:cubicBezTo>
                    <a:cubicBezTo>
                      <a:pt x="11" y="1"/>
                      <a:pt x="10" y="0"/>
                      <a:pt x="8" y="2"/>
                    </a:cubicBezTo>
                    <a:cubicBezTo>
                      <a:pt x="6" y="3"/>
                      <a:pt x="4" y="3"/>
                      <a:pt x="2" y="7"/>
                    </a:cubicBezTo>
                    <a:cubicBezTo>
                      <a:pt x="2" y="8"/>
                      <a:pt x="1" y="9"/>
                      <a:pt x="0" y="10"/>
                    </a:cubicBezTo>
                    <a:cubicBezTo>
                      <a:pt x="1" y="11"/>
                      <a:pt x="2" y="12"/>
                      <a:pt x="3" y="12"/>
                    </a:cubicBezTo>
                    <a:cubicBezTo>
                      <a:pt x="4" y="12"/>
                      <a:pt x="5" y="14"/>
                      <a:pt x="8" y="13"/>
                    </a:cubicBezTo>
                    <a:cubicBezTo>
                      <a:pt x="10" y="13"/>
                      <a:pt x="12" y="15"/>
                      <a:pt x="16" y="14"/>
                    </a:cubicBezTo>
                    <a:cubicBezTo>
                      <a:pt x="19" y="13"/>
                      <a:pt x="22" y="15"/>
                      <a:pt x="23" y="13"/>
                    </a:cubicBezTo>
                    <a:cubicBezTo>
                      <a:pt x="25" y="11"/>
                      <a:pt x="23" y="6"/>
                      <a:pt x="23" y="6"/>
                    </a:cubicBezTo>
                    <a:cubicBezTo>
                      <a:pt x="23" y="6"/>
                      <a:pt x="23" y="6"/>
                      <a:pt x="24" y="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8" name="Freeform 63">
                <a:extLst>
                  <a:ext uri="{FF2B5EF4-FFF2-40B4-BE49-F238E27FC236}">
                    <a16:creationId xmlns:a16="http://schemas.microsoft.com/office/drawing/2014/main" id="{7A5BE230-C1DC-45F9-8D57-8F8B5B6F8D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1766" y="3645625"/>
                <a:ext cx="139275" cy="283568"/>
              </a:xfrm>
              <a:custGeom>
                <a:avLst/>
                <a:gdLst>
                  <a:gd name="T0" fmla="*/ 44 w 60"/>
                  <a:gd name="T1" fmla="*/ 15 h 123"/>
                  <a:gd name="T2" fmla="*/ 36 w 60"/>
                  <a:gd name="T3" fmla="*/ 9 h 123"/>
                  <a:gd name="T4" fmla="*/ 34 w 60"/>
                  <a:gd name="T5" fmla="*/ 4 h 123"/>
                  <a:gd name="T6" fmla="*/ 27 w 60"/>
                  <a:gd name="T7" fmla="*/ 1 h 123"/>
                  <a:gd name="T8" fmla="*/ 21 w 60"/>
                  <a:gd name="T9" fmla="*/ 5 h 123"/>
                  <a:gd name="T10" fmla="*/ 16 w 60"/>
                  <a:gd name="T11" fmla="*/ 6 h 123"/>
                  <a:gd name="T12" fmla="*/ 9 w 60"/>
                  <a:gd name="T13" fmla="*/ 6 h 123"/>
                  <a:gd name="T14" fmla="*/ 2 w 60"/>
                  <a:gd name="T15" fmla="*/ 6 h 123"/>
                  <a:gd name="T16" fmla="*/ 0 w 60"/>
                  <a:gd name="T17" fmla="*/ 8 h 123"/>
                  <a:gd name="T18" fmla="*/ 3 w 60"/>
                  <a:gd name="T19" fmla="*/ 12 h 123"/>
                  <a:gd name="T20" fmla="*/ 7 w 60"/>
                  <a:gd name="T21" fmla="*/ 18 h 123"/>
                  <a:gd name="T22" fmla="*/ 14 w 60"/>
                  <a:gd name="T23" fmla="*/ 22 h 123"/>
                  <a:gd name="T24" fmla="*/ 20 w 60"/>
                  <a:gd name="T25" fmla="*/ 23 h 123"/>
                  <a:gd name="T26" fmla="*/ 22 w 60"/>
                  <a:gd name="T27" fmla="*/ 30 h 123"/>
                  <a:gd name="T28" fmla="*/ 16 w 60"/>
                  <a:gd name="T29" fmla="*/ 33 h 123"/>
                  <a:gd name="T30" fmla="*/ 25 w 60"/>
                  <a:gd name="T31" fmla="*/ 41 h 123"/>
                  <a:gd name="T32" fmla="*/ 29 w 60"/>
                  <a:gd name="T33" fmla="*/ 48 h 123"/>
                  <a:gd name="T34" fmla="*/ 35 w 60"/>
                  <a:gd name="T35" fmla="*/ 57 h 123"/>
                  <a:gd name="T36" fmla="*/ 42 w 60"/>
                  <a:gd name="T37" fmla="*/ 63 h 123"/>
                  <a:gd name="T38" fmla="*/ 43 w 60"/>
                  <a:gd name="T39" fmla="*/ 71 h 123"/>
                  <a:gd name="T40" fmla="*/ 46 w 60"/>
                  <a:gd name="T41" fmla="*/ 84 h 123"/>
                  <a:gd name="T42" fmla="*/ 40 w 60"/>
                  <a:gd name="T43" fmla="*/ 93 h 123"/>
                  <a:gd name="T44" fmla="*/ 33 w 60"/>
                  <a:gd name="T45" fmla="*/ 98 h 123"/>
                  <a:gd name="T46" fmla="*/ 33 w 60"/>
                  <a:gd name="T47" fmla="*/ 105 h 123"/>
                  <a:gd name="T48" fmla="*/ 24 w 60"/>
                  <a:gd name="T49" fmla="*/ 105 h 123"/>
                  <a:gd name="T50" fmla="*/ 19 w 60"/>
                  <a:gd name="T51" fmla="*/ 109 h 123"/>
                  <a:gd name="T52" fmla="*/ 23 w 60"/>
                  <a:gd name="T53" fmla="*/ 112 h 123"/>
                  <a:gd name="T54" fmla="*/ 20 w 60"/>
                  <a:gd name="T55" fmla="*/ 119 h 123"/>
                  <a:gd name="T56" fmla="*/ 24 w 60"/>
                  <a:gd name="T57" fmla="*/ 122 h 123"/>
                  <a:gd name="T58" fmla="*/ 32 w 60"/>
                  <a:gd name="T59" fmla="*/ 116 h 123"/>
                  <a:gd name="T60" fmla="*/ 34 w 60"/>
                  <a:gd name="T61" fmla="*/ 113 h 123"/>
                  <a:gd name="T62" fmla="*/ 36 w 60"/>
                  <a:gd name="T63" fmla="*/ 109 h 123"/>
                  <a:gd name="T64" fmla="*/ 41 w 60"/>
                  <a:gd name="T65" fmla="*/ 108 h 123"/>
                  <a:gd name="T66" fmla="*/ 52 w 60"/>
                  <a:gd name="T67" fmla="*/ 103 h 123"/>
                  <a:gd name="T68" fmla="*/ 58 w 60"/>
                  <a:gd name="T69" fmla="*/ 92 h 123"/>
                  <a:gd name="T70" fmla="*/ 56 w 60"/>
                  <a:gd name="T71" fmla="*/ 73 h 123"/>
                  <a:gd name="T72" fmla="*/ 49 w 60"/>
                  <a:gd name="T73" fmla="*/ 61 h 123"/>
                  <a:gd name="T74" fmla="*/ 36 w 60"/>
                  <a:gd name="T75" fmla="*/ 50 h 123"/>
                  <a:gd name="T76" fmla="*/ 32 w 60"/>
                  <a:gd name="T77" fmla="*/ 44 h 123"/>
                  <a:gd name="T78" fmla="*/ 30 w 60"/>
                  <a:gd name="T79" fmla="*/ 33 h 123"/>
                  <a:gd name="T80" fmla="*/ 36 w 60"/>
                  <a:gd name="T81" fmla="*/ 26 h 123"/>
                  <a:gd name="T82" fmla="*/ 39 w 60"/>
                  <a:gd name="T83" fmla="*/ 21 h 123"/>
                  <a:gd name="T84" fmla="*/ 45 w 60"/>
                  <a:gd name="T85" fmla="*/ 17 h 123"/>
                  <a:gd name="T86" fmla="*/ 46 w 60"/>
                  <a:gd name="T87" fmla="*/ 16 h 123"/>
                  <a:gd name="T88" fmla="*/ 44 w 60"/>
                  <a:gd name="T89" fmla="*/ 15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0" h="123">
                    <a:moveTo>
                      <a:pt x="44" y="15"/>
                    </a:moveTo>
                    <a:cubicBezTo>
                      <a:pt x="42" y="15"/>
                      <a:pt x="36" y="10"/>
                      <a:pt x="36" y="9"/>
                    </a:cubicBezTo>
                    <a:cubicBezTo>
                      <a:pt x="36" y="7"/>
                      <a:pt x="39" y="5"/>
                      <a:pt x="34" y="4"/>
                    </a:cubicBezTo>
                    <a:cubicBezTo>
                      <a:pt x="29" y="3"/>
                      <a:pt x="28" y="2"/>
                      <a:pt x="27" y="1"/>
                    </a:cubicBezTo>
                    <a:cubicBezTo>
                      <a:pt x="26" y="0"/>
                      <a:pt x="22" y="3"/>
                      <a:pt x="21" y="5"/>
                    </a:cubicBezTo>
                    <a:cubicBezTo>
                      <a:pt x="20" y="7"/>
                      <a:pt x="18" y="4"/>
                      <a:pt x="16" y="6"/>
                    </a:cubicBezTo>
                    <a:cubicBezTo>
                      <a:pt x="13" y="7"/>
                      <a:pt x="10" y="3"/>
                      <a:pt x="9" y="6"/>
                    </a:cubicBezTo>
                    <a:cubicBezTo>
                      <a:pt x="7" y="8"/>
                      <a:pt x="4" y="4"/>
                      <a:pt x="2" y="6"/>
                    </a:cubicBezTo>
                    <a:cubicBezTo>
                      <a:pt x="2" y="7"/>
                      <a:pt x="1" y="8"/>
                      <a:pt x="0" y="8"/>
                    </a:cubicBezTo>
                    <a:cubicBezTo>
                      <a:pt x="2" y="10"/>
                      <a:pt x="3" y="11"/>
                      <a:pt x="3" y="12"/>
                    </a:cubicBezTo>
                    <a:cubicBezTo>
                      <a:pt x="3" y="14"/>
                      <a:pt x="7" y="16"/>
                      <a:pt x="7" y="18"/>
                    </a:cubicBezTo>
                    <a:cubicBezTo>
                      <a:pt x="7" y="21"/>
                      <a:pt x="12" y="23"/>
                      <a:pt x="14" y="22"/>
                    </a:cubicBezTo>
                    <a:cubicBezTo>
                      <a:pt x="15" y="21"/>
                      <a:pt x="19" y="20"/>
                      <a:pt x="20" y="23"/>
                    </a:cubicBezTo>
                    <a:cubicBezTo>
                      <a:pt x="20" y="27"/>
                      <a:pt x="22" y="27"/>
                      <a:pt x="22" y="30"/>
                    </a:cubicBezTo>
                    <a:cubicBezTo>
                      <a:pt x="22" y="32"/>
                      <a:pt x="17" y="31"/>
                      <a:pt x="16" y="33"/>
                    </a:cubicBezTo>
                    <a:cubicBezTo>
                      <a:pt x="15" y="36"/>
                      <a:pt x="25" y="39"/>
                      <a:pt x="25" y="41"/>
                    </a:cubicBezTo>
                    <a:cubicBezTo>
                      <a:pt x="25" y="43"/>
                      <a:pt x="28" y="45"/>
                      <a:pt x="29" y="48"/>
                    </a:cubicBezTo>
                    <a:cubicBezTo>
                      <a:pt x="30" y="50"/>
                      <a:pt x="34" y="54"/>
                      <a:pt x="35" y="57"/>
                    </a:cubicBezTo>
                    <a:cubicBezTo>
                      <a:pt x="36" y="60"/>
                      <a:pt x="40" y="61"/>
                      <a:pt x="42" y="63"/>
                    </a:cubicBezTo>
                    <a:cubicBezTo>
                      <a:pt x="43" y="64"/>
                      <a:pt x="44" y="68"/>
                      <a:pt x="43" y="71"/>
                    </a:cubicBezTo>
                    <a:cubicBezTo>
                      <a:pt x="43" y="74"/>
                      <a:pt x="43" y="80"/>
                      <a:pt x="46" y="84"/>
                    </a:cubicBezTo>
                    <a:cubicBezTo>
                      <a:pt x="49" y="89"/>
                      <a:pt x="42" y="91"/>
                      <a:pt x="40" y="93"/>
                    </a:cubicBezTo>
                    <a:cubicBezTo>
                      <a:pt x="38" y="96"/>
                      <a:pt x="39" y="99"/>
                      <a:pt x="33" y="98"/>
                    </a:cubicBezTo>
                    <a:cubicBezTo>
                      <a:pt x="27" y="96"/>
                      <a:pt x="34" y="103"/>
                      <a:pt x="33" y="105"/>
                    </a:cubicBezTo>
                    <a:cubicBezTo>
                      <a:pt x="32" y="107"/>
                      <a:pt x="24" y="103"/>
                      <a:pt x="24" y="105"/>
                    </a:cubicBezTo>
                    <a:cubicBezTo>
                      <a:pt x="24" y="106"/>
                      <a:pt x="21" y="108"/>
                      <a:pt x="19" y="109"/>
                    </a:cubicBezTo>
                    <a:cubicBezTo>
                      <a:pt x="20" y="110"/>
                      <a:pt x="21" y="111"/>
                      <a:pt x="23" y="112"/>
                    </a:cubicBezTo>
                    <a:cubicBezTo>
                      <a:pt x="25" y="113"/>
                      <a:pt x="20" y="115"/>
                      <a:pt x="20" y="119"/>
                    </a:cubicBezTo>
                    <a:cubicBezTo>
                      <a:pt x="21" y="122"/>
                      <a:pt x="23" y="123"/>
                      <a:pt x="24" y="122"/>
                    </a:cubicBezTo>
                    <a:cubicBezTo>
                      <a:pt x="26" y="120"/>
                      <a:pt x="30" y="117"/>
                      <a:pt x="32" y="116"/>
                    </a:cubicBezTo>
                    <a:cubicBezTo>
                      <a:pt x="34" y="116"/>
                      <a:pt x="32" y="113"/>
                      <a:pt x="34" y="113"/>
                    </a:cubicBezTo>
                    <a:cubicBezTo>
                      <a:pt x="36" y="113"/>
                      <a:pt x="35" y="110"/>
                      <a:pt x="36" y="109"/>
                    </a:cubicBezTo>
                    <a:cubicBezTo>
                      <a:pt x="37" y="107"/>
                      <a:pt x="38" y="108"/>
                      <a:pt x="41" y="108"/>
                    </a:cubicBezTo>
                    <a:cubicBezTo>
                      <a:pt x="44" y="108"/>
                      <a:pt x="48" y="105"/>
                      <a:pt x="52" y="103"/>
                    </a:cubicBezTo>
                    <a:cubicBezTo>
                      <a:pt x="56" y="100"/>
                      <a:pt x="56" y="100"/>
                      <a:pt x="58" y="92"/>
                    </a:cubicBezTo>
                    <a:cubicBezTo>
                      <a:pt x="60" y="85"/>
                      <a:pt x="56" y="76"/>
                      <a:pt x="56" y="73"/>
                    </a:cubicBezTo>
                    <a:cubicBezTo>
                      <a:pt x="56" y="71"/>
                      <a:pt x="51" y="61"/>
                      <a:pt x="49" y="61"/>
                    </a:cubicBezTo>
                    <a:cubicBezTo>
                      <a:pt x="46" y="61"/>
                      <a:pt x="37" y="51"/>
                      <a:pt x="36" y="50"/>
                    </a:cubicBezTo>
                    <a:cubicBezTo>
                      <a:pt x="34" y="48"/>
                      <a:pt x="34" y="46"/>
                      <a:pt x="32" y="44"/>
                    </a:cubicBezTo>
                    <a:cubicBezTo>
                      <a:pt x="30" y="42"/>
                      <a:pt x="29" y="36"/>
                      <a:pt x="30" y="33"/>
                    </a:cubicBezTo>
                    <a:cubicBezTo>
                      <a:pt x="31" y="29"/>
                      <a:pt x="36" y="28"/>
                      <a:pt x="36" y="26"/>
                    </a:cubicBezTo>
                    <a:cubicBezTo>
                      <a:pt x="36" y="23"/>
                      <a:pt x="36" y="21"/>
                      <a:pt x="39" y="21"/>
                    </a:cubicBezTo>
                    <a:cubicBezTo>
                      <a:pt x="41" y="21"/>
                      <a:pt x="44" y="19"/>
                      <a:pt x="45" y="17"/>
                    </a:cubicBezTo>
                    <a:cubicBezTo>
                      <a:pt x="45" y="17"/>
                      <a:pt x="45" y="16"/>
                      <a:pt x="46" y="16"/>
                    </a:cubicBezTo>
                    <a:cubicBezTo>
                      <a:pt x="45" y="15"/>
                      <a:pt x="45" y="15"/>
                      <a:pt x="44" y="1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9" name="Freeform 64">
                <a:extLst>
                  <a:ext uri="{FF2B5EF4-FFF2-40B4-BE49-F238E27FC236}">
                    <a16:creationId xmlns:a16="http://schemas.microsoft.com/office/drawing/2014/main" id="{BC3816DF-FA46-47E0-AEB4-C14BFFE9D8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1766" y="3816268"/>
                <a:ext cx="112925" cy="81557"/>
              </a:xfrm>
              <a:custGeom>
                <a:avLst/>
                <a:gdLst>
                  <a:gd name="T0" fmla="*/ 24 w 49"/>
                  <a:gd name="T1" fmla="*/ 31 h 35"/>
                  <a:gd name="T2" fmla="*/ 33 w 49"/>
                  <a:gd name="T3" fmla="*/ 31 h 35"/>
                  <a:gd name="T4" fmla="*/ 33 w 49"/>
                  <a:gd name="T5" fmla="*/ 24 h 35"/>
                  <a:gd name="T6" fmla="*/ 40 w 49"/>
                  <a:gd name="T7" fmla="*/ 19 h 35"/>
                  <a:gd name="T8" fmla="*/ 46 w 49"/>
                  <a:gd name="T9" fmla="*/ 10 h 35"/>
                  <a:gd name="T10" fmla="*/ 43 w 49"/>
                  <a:gd name="T11" fmla="*/ 0 h 35"/>
                  <a:gd name="T12" fmla="*/ 38 w 49"/>
                  <a:gd name="T13" fmla="*/ 1 h 35"/>
                  <a:gd name="T14" fmla="*/ 32 w 49"/>
                  <a:gd name="T15" fmla="*/ 3 h 35"/>
                  <a:gd name="T16" fmla="*/ 30 w 49"/>
                  <a:gd name="T17" fmla="*/ 5 h 35"/>
                  <a:gd name="T18" fmla="*/ 25 w 49"/>
                  <a:gd name="T19" fmla="*/ 2 h 35"/>
                  <a:gd name="T20" fmla="*/ 14 w 49"/>
                  <a:gd name="T21" fmla="*/ 2 h 35"/>
                  <a:gd name="T22" fmla="*/ 3 w 49"/>
                  <a:gd name="T23" fmla="*/ 7 h 35"/>
                  <a:gd name="T24" fmla="*/ 4 w 49"/>
                  <a:gd name="T25" fmla="*/ 14 h 35"/>
                  <a:gd name="T26" fmla="*/ 5 w 49"/>
                  <a:gd name="T27" fmla="*/ 20 h 35"/>
                  <a:gd name="T28" fmla="*/ 4 w 49"/>
                  <a:gd name="T29" fmla="*/ 21 h 35"/>
                  <a:gd name="T30" fmla="*/ 7 w 49"/>
                  <a:gd name="T31" fmla="*/ 28 h 35"/>
                  <a:gd name="T32" fmla="*/ 12 w 49"/>
                  <a:gd name="T33" fmla="*/ 29 h 35"/>
                  <a:gd name="T34" fmla="*/ 12 w 49"/>
                  <a:gd name="T35" fmla="*/ 33 h 35"/>
                  <a:gd name="T36" fmla="*/ 18 w 49"/>
                  <a:gd name="T37" fmla="*/ 34 h 35"/>
                  <a:gd name="T38" fmla="*/ 19 w 49"/>
                  <a:gd name="T39" fmla="*/ 35 h 35"/>
                  <a:gd name="T40" fmla="*/ 24 w 49"/>
                  <a:gd name="T41" fmla="*/ 3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9" h="35">
                    <a:moveTo>
                      <a:pt x="24" y="31"/>
                    </a:moveTo>
                    <a:cubicBezTo>
                      <a:pt x="24" y="29"/>
                      <a:pt x="32" y="33"/>
                      <a:pt x="33" y="31"/>
                    </a:cubicBezTo>
                    <a:cubicBezTo>
                      <a:pt x="34" y="29"/>
                      <a:pt x="27" y="22"/>
                      <a:pt x="33" y="24"/>
                    </a:cubicBezTo>
                    <a:cubicBezTo>
                      <a:pt x="39" y="25"/>
                      <a:pt x="38" y="22"/>
                      <a:pt x="40" y="19"/>
                    </a:cubicBezTo>
                    <a:cubicBezTo>
                      <a:pt x="42" y="17"/>
                      <a:pt x="49" y="15"/>
                      <a:pt x="46" y="10"/>
                    </a:cubicBezTo>
                    <a:cubicBezTo>
                      <a:pt x="44" y="7"/>
                      <a:pt x="43" y="3"/>
                      <a:pt x="43" y="0"/>
                    </a:cubicBezTo>
                    <a:cubicBezTo>
                      <a:pt x="41" y="2"/>
                      <a:pt x="39" y="2"/>
                      <a:pt x="38" y="1"/>
                    </a:cubicBezTo>
                    <a:cubicBezTo>
                      <a:pt x="36" y="1"/>
                      <a:pt x="32" y="0"/>
                      <a:pt x="32" y="3"/>
                    </a:cubicBezTo>
                    <a:cubicBezTo>
                      <a:pt x="32" y="6"/>
                      <a:pt x="29" y="6"/>
                      <a:pt x="30" y="5"/>
                    </a:cubicBezTo>
                    <a:cubicBezTo>
                      <a:pt x="30" y="4"/>
                      <a:pt x="27" y="4"/>
                      <a:pt x="25" y="2"/>
                    </a:cubicBezTo>
                    <a:cubicBezTo>
                      <a:pt x="23" y="0"/>
                      <a:pt x="17" y="3"/>
                      <a:pt x="14" y="2"/>
                    </a:cubicBezTo>
                    <a:cubicBezTo>
                      <a:pt x="11" y="1"/>
                      <a:pt x="6" y="3"/>
                      <a:pt x="3" y="7"/>
                    </a:cubicBezTo>
                    <a:cubicBezTo>
                      <a:pt x="0" y="11"/>
                      <a:pt x="4" y="11"/>
                      <a:pt x="4" y="14"/>
                    </a:cubicBezTo>
                    <a:cubicBezTo>
                      <a:pt x="4" y="18"/>
                      <a:pt x="6" y="18"/>
                      <a:pt x="5" y="20"/>
                    </a:cubicBezTo>
                    <a:cubicBezTo>
                      <a:pt x="5" y="21"/>
                      <a:pt x="5" y="21"/>
                      <a:pt x="4" y="21"/>
                    </a:cubicBezTo>
                    <a:cubicBezTo>
                      <a:pt x="8" y="22"/>
                      <a:pt x="6" y="26"/>
                      <a:pt x="7" y="28"/>
                    </a:cubicBezTo>
                    <a:cubicBezTo>
                      <a:pt x="7" y="30"/>
                      <a:pt x="10" y="29"/>
                      <a:pt x="12" y="29"/>
                    </a:cubicBezTo>
                    <a:cubicBezTo>
                      <a:pt x="13" y="29"/>
                      <a:pt x="11" y="31"/>
                      <a:pt x="12" y="33"/>
                    </a:cubicBezTo>
                    <a:cubicBezTo>
                      <a:pt x="13" y="35"/>
                      <a:pt x="18" y="32"/>
                      <a:pt x="18" y="34"/>
                    </a:cubicBezTo>
                    <a:cubicBezTo>
                      <a:pt x="19" y="34"/>
                      <a:pt x="19" y="35"/>
                      <a:pt x="19" y="35"/>
                    </a:cubicBezTo>
                    <a:cubicBezTo>
                      <a:pt x="21" y="34"/>
                      <a:pt x="24" y="32"/>
                      <a:pt x="24" y="3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0" name="Freeform 65">
                <a:extLst>
                  <a:ext uri="{FF2B5EF4-FFF2-40B4-BE49-F238E27FC236}">
                    <a16:creationId xmlns:a16="http://schemas.microsoft.com/office/drawing/2014/main" id="{91D36257-113A-4104-915B-4609D1FEF0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5379" y="3661937"/>
                <a:ext cx="138020" cy="168133"/>
              </a:xfrm>
              <a:custGeom>
                <a:avLst/>
                <a:gdLst>
                  <a:gd name="T0" fmla="*/ 41 w 60"/>
                  <a:gd name="T1" fmla="*/ 34 h 73"/>
                  <a:gd name="T2" fmla="*/ 32 w 60"/>
                  <a:gd name="T3" fmla="*/ 26 h 73"/>
                  <a:gd name="T4" fmla="*/ 38 w 60"/>
                  <a:gd name="T5" fmla="*/ 23 h 73"/>
                  <a:gd name="T6" fmla="*/ 36 w 60"/>
                  <a:gd name="T7" fmla="*/ 16 h 73"/>
                  <a:gd name="T8" fmla="*/ 30 w 60"/>
                  <a:gd name="T9" fmla="*/ 15 h 73"/>
                  <a:gd name="T10" fmla="*/ 23 w 60"/>
                  <a:gd name="T11" fmla="*/ 11 h 73"/>
                  <a:gd name="T12" fmla="*/ 19 w 60"/>
                  <a:gd name="T13" fmla="*/ 5 h 73"/>
                  <a:gd name="T14" fmla="*/ 16 w 60"/>
                  <a:gd name="T15" fmla="*/ 1 h 73"/>
                  <a:gd name="T16" fmla="*/ 13 w 60"/>
                  <a:gd name="T17" fmla="*/ 1 h 73"/>
                  <a:gd name="T18" fmla="*/ 12 w 60"/>
                  <a:gd name="T19" fmla="*/ 5 h 73"/>
                  <a:gd name="T20" fmla="*/ 12 w 60"/>
                  <a:gd name="T21" fmla="*/ 12 h 73"/>
                  <a:gd name="T22" fmla="*/ 7 w 60"/>
                  <a:gd name="T23" fmla="*/ 8 h 73"/>
                  <a:gd name="T24" fmla="*/ 3 w 60"/>
                  <a:gd name="T25" fmla="*/ 15 h 73"/>
                  <a:gd name="T26" fmla="*/ 0 w 60"/>
                  <a:gd name="T27" fmla="*/ 17 h 73"/>
                  <a:gd name="T28" fmla="*/ 2 w 60"/>
                  <a:gd name="T29" fmla="*/ 18 h 73"/>
                  <a:gd name="T30" fmla="*/ 3 w 60"/>
                  <a:gd name="T31" fmla="*/ 25 h 73"/>
                  <a:gd name="T32" fmla="*/ 8 w 60"/>
                  <a:gd name="T33" fmla="*/ 27 h 73"/>
                  <a:gd name="T34" fmla="*/ 8 w 60"/>
                  <a:gd name="T35" fmla="*/ 35 h 73"/>
                  <a:gd name="T36" fmla="*/ 5 w 60"/>
                  <a:gd name="T37" fmla="*/ 41 h 73"/>
                  <a:gd name="T38" fmla="*/ 13 w 60"/>
                  <a:gd name="T39" fmla="*/ 39 h 73"/>
                  <a:gd name="T40" fmla="*/ 18 w 60"/>
                  <a:gd name="T41" fmla="*/ 38 h 73"/>
                  <a:gd name="T42" fmla="*/ 24 w 60"/>
                  <a:gd name="T43" fmla="*/ 37 h 73"/>
                  <a:gd name="T44" fmla="*/ 31 w 60"/>
                  <a:gd name="T45" fmla="*/ 37 h 73"/>
                  <a:gd name="T46" fmla="*/ 37 w 60"/>
                  <a:gd name="T47" fmla="*/ 43 h 73"/>
                  <a:gd name="T48" fmla="*/ 38 w 60"/>
                  <a:gd name="T49" fmla="*/ 52 h 73"/>
                  <a:gd name="T50" fmla="*/ 43 w 60"/>
                  <a:gd name="T51" fmla="*/ 61 h 73"/>
                  <a:gd name="T52" fmla="*/ 42 w 60"/>
                  <a:gd name="T53" fmla="*/ 70 h 73"/>
                  <a:gd name="T54" fmla="*/ 46 w 60"/>
                  <a:gd name="T55" fmla="*/ 72 h 73"/>
                  <a:gd name="T56" fmla="*/ 48 w 60"/>
                  <a:gd name="T57" fmla="*/ 70 h 73"/>
                  <a:gd name="T58" fmla="*/ 54 w 60"/>
                  <a:gd name="T59" fmla="*/ 68 h 73"/>
                  <a:gd name="T60" fmla="*/ 59 w 60"/>
                  <a:gd name="T61" fmla="*/ 67 h 73"/>
                  <a:gd name="T62" fmla="*/ 59 w 60"/>
                  <a:gd name="T63" fmla="*/ 64 h 73"/>
                  <a:gd name="T64" fmla="*/ 58 w 60"/>
                  <a:gd name="T65" fmla="*/ 56 h 73"/>
                  <a:gd name="T66" fmla="*/ 51 w 60"/>
                  <a:gd name="T67" fmla="*/ 50 h 73"/>
                  <a:gd name="T68" fmla="*/ 45 w 60"/>
                  <a:gd name="T69" fmla="*/ 41 h 73"/>
                  <a:gd name="T70" fmla="*/ 41 w 60"/>
                  <a:gd name="T71" fmla="*/ 34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0" h="73">
                    <a:moveTo>
                      <a:pt x="41" y="34"/>
                    </a:moveTo>
                    <a:cubicBezTo>
                      <a:pt x="41" y="32"/>
                      <a:pt x="31" y="29"/>
                      <a:pt x="32" y="26"/>
                    </a:cubicBezTo>
                    <a:cubicBezTo>
                      <a:pt x="33" y="24"/>
                      <a:pt x="38" y="25"/>
                      <a:pt x="38" y="23"/>
                    </a:cubicBezTo>
                    <a:cubicBezTo>
                      <a:pt x="38" y="20"/>
                      <a:pt x="36" y="20"/>
                      <a:pt x="36" y="16"/>
                    </a:cubicBezTo>
                    <a:cubicBezTo>
                      <a:pt x="35" y="13"/>
                      <a:pt x="31" y="14"/>
                      <a:pt x="30" y="15"/>
                    </a:cubicBezTo>
                    <a:cubicBezTo>
                      <a:pt x="28" y="16"/>
                      <a:pt x="23" y="14"/>
                      <a:pt x="23" y="11"/>
                    </a:cubicBezTo>
                    <a:cubicBezTo>
                      <a:pt x="23" y="9"/>
                      <a:pt x="19" y="7"/>
                      <a:pt x="19" y="5"/>
                    </a:cubicBezTo>
                    <a:cubicBezTo>
                      <a:pt x="19" y="4"/>
                      <a:pt x="18" y="3"/>
                      <a:pt x="16" y="1"/>
                    </a:cubicBezTo>
                    <a:cubicBezTo>
                      <a:pt x="15" y="2"/>
                      <a:pt x="14" y="2"/>
                      <a:pt x="13" y="1"/>
                    </a:cubicBezTo>
                    <a:cubicBezTo>
                      <a:pt x="12" y="0"/>
                      <a:pt x="11" y="4"/>
                      <a:pt x="12" y="5"/>
                    </a:cubicBezTo>
                    <a:cubicBezTo>
                      <a:pt x="13" y="6"/>
                      <a:pt x="14" y="12"/>
                      <a:pt x="12" y="12"/>
                    </a:cubicBezTo>
                    <a:cubicBezTo>
                      <a:pt x="9" y="11"/>
                      <a:pt x="9" y="8"/>
                      <a:pt x="7" y="8"/>
                    </a:cubicBezTo>
                    <a:cubicBezTo>
                      <a:pt x="7" y="8"/>
                      <a:pt x="3" y="13"/>
                      <a:pt x="3" y="15"/>
                    </a:cubicBezTo>
                    <a:cubicBezTo>
                      <a:pt x="3" y="16"/>
                      <a:pt x="2" y="16"/>
                      <a:pt x="0" y="17"/>
                    </a:cubicBezTo>
                    <a:cubicBezTo>
                      <a:pt x="1" y="18"/>
                      <a:pt x="2" y="18"/>
                      <a:pt x="2" y="18"/>
                    </a:cubicBezTo>
                    <a:cubicBezTo>
                      <a:pt x="3" y="20"/>
                      <a:pt x="2" y="22"/>
                      <a:pt x="3" y="25"/>
                    </a:cubicBezTo>
                    <a:cubicBezTo>
                      <a:pt x="4" y="27"/>
                      <a:pt x="7" y="23"/>
                      <a:pt x="8" y="27"/>
                    </a:cubicBezTo>
                    <a:cubicBezTo>
                      <a:pt x="9" y="30"/>
                      <a:pt x="8" y="32"/>
                      <a:pt x="8" y="35"/>
                    </a:cubicBezTo>
                    <a:cubicBezTo>
                      <a:pt x="8" y="39"/>
                      <a:pt x="5" y="38"/>
                      <a:pt x="5" y="41"/>
                    </a:cubicBezTo>
                    <a:cubicBezTo>
                      <a:pt x="6" y="45"/>
                      <a:pt x="10" y="41"/>
                      <a:pt x="13" y="39"/>
                    </a:cubicBezTo>
                    <a:cubicBezTo>
                      <a:pt x="15" y="37"/>
                      <a:pt x="17" y="37"/>
                      <a:pt x="18" y="38"/>
                    </a:cubicBezTo>
                    <a:cubicBezTo>
                      <a:pt x="20" y="40"/>
                      <a:pt x="23" y="39"/>
                      <a:pt x="24" y="37"/>
                    </a:cubicBezTo>
                    <a:cubicBezTo>
                      <a:pt x="24" y="35"/>
                      <a:pt x="29" y="35"/>
                      <a:pt x="31" y="37"/>
                    </a:cubicBezTo>
                    <a:cubicBezTo>
                      <a:pt x="33" y="39"/>
                      <a:pt x="35" y="41"/>
                      <a:pt x="37" y="43"/>
                    </a:cubicBezTo>
                    <a:cubicBezTo>
                      <a:pt x="39" y="44"/>
                      <a:pt x="35" y="51"/>
                      <a:pt x="38" y="52"/>
                    </a:cubicBezTo>
                    <a:cubicBezTo>
                      <a:pt x="40" y="53"/>
                      <a:pt x="44" y="57"/>
                      <a:pt x="43" y="61"/>
                    </a:cubicBezTo>
                    <a:cubicBezTo>
                      <a:pt x="43" y="64"/>
                      <a:pt x="45" y="67"/>
                      <a:pt x="42" y="70"/>
                    </a:cubicBezTo>
                    <a:cubicBezTo>
                      <a:pt x="44" y="71"/>
                      <a:pt x="46" y="71"/>
                      <a:pt x="46" y="72"/>
                    </a:cubicBezTo>
                    <a:cubicBezTo>
                      <a:pt x="45" y="73"/>
                      <a:pt x="48" y="73"/>
                      <a:pt x="48" y="70"/>
                    </a:cubicBezTo>
                    <a:cubicBezTo>
                      <a:pt x="48" y="67"/>
                      <a:pt x="52" y="68"/>
                      <a:pt x="54" y="68"/>
                    </a:cubicBezTo>
                    <a:cubicBezTo>
                      <a:pt x="55" y="69"/>
                      <a:pt x="57" y="69"/>
                      <a:pt x="59" y="67"/>
                    </a:cubicBezTo>
                    <a:cubicBezTo>
                      <a:pt x="59" y="66"/>
                      <a:pt x="59" y="65"/>
                      <a:pt x="59" y="64"/>
                    </a:cubicBezTo>
                    <a:cubicBezTo>
                      <a:pt x="60" y="61"/>
                      <a:pt x="59" y="57"/>
                      <a:pt x="58" y="56"/>
                    </a:cubicBezTo>
                    <a:cubicBezTo>
                      <a:pt x="56" y="54"/>
                      <a:pt x="52" y="53"/>
                      <a:pt x="51" y="50"/>
                    </a:cubicBezTo>
                    <a:cubicBezTo>
                      <a:pt x="50" y="47"/>
                      <a:pt x="46" y="43"/>
                      <a:pt x="45" y="41"/>
                    </a:cubicBezTo>
                    <a:cubicBezTo>
                      <a:pt x="44" y="38"/>
                      <a:pt x="41" y="36"/>
                      <a:pt x="41" y="34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1" name="Freeform 66">
                <a:extLst>
                  <a:ext uri="{FF2B5EF4-FFF2-40B4-BE49-F238E27FC236}">
                    <a16:creationId xmlns:a16="http://schemas.microsoft.com/office/drawing/2014/main" id="{4544D025-67F3-4332-A3EB-71CE039749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8954" y="3702088"/>
                <a:ext cx="150567" cy="281058"/>
              </a:xfrm>
              <a:custGeom>
                <a:avLst/>
                <a:gdLst>
                  <a:gd name="T0" fmla="*/ 40 w 65"/>
                  <a:gd name="T1" fmla="*/ 64 h 122"/>
                  <a:gd name="T2" fmla="*/ 39 w 65"/>
                  <a:gd name="T3" fmla="*/ 57 h 122"/>
                  <a:gd name="T4" fmla="*/ 50 w 65"/>
                  <a:gd name="T5" fmla="*/ 52 h 122"/>
                  <a:gd name="T6" fmla="*/ 61 w 65"/>
                  <a:gd name="T7" fmla="*/ 52 h 122"/>
                  <a:gd name="T8" fmla="*/ 62 w 65"/>
                  <a:gd name="T9" fmla="*/ 53 h 122"/>
                  <a:gd name="T10" fmla="*/ 63 w 65"/>
                  <a:gd name="T11" fmla="*/ 44 h 122"/>
                  <a:gd name="T12" fmla="*/ 58 w 65"/>
                  <a:gd name="T13" fmla="*/ 35 h 122"/>
                  <a:gd name="T14" fmla="*/ 57 w 65"/>
                  <a:gd name="T15" fmla="*/ 26 h 122"/>
                  <a:gd name="T16" fmla="*/ 51 w 65"/>
                  <a:gd name="T17" fmla="*/ 20 h 122"/>
                  <a:gd name="T18" fmla="*/ 44 w 65"/>
                  <a:gd name="T19" fmla="*/ 20 h 122"/>
                  <a:gd name="T20" fmla="*/ 38 w 65"/>
                  <a:gd name="T21" fmla="*/ 21 h 122"/>
                  <a:gd name="T22" fmla="*/ 33 w 65"/>
                  <a:gd name="T23" fmla="*/ 22 h 122"/>
                  <a:gd name="T24" fmla="*/ 25 w 65"/>
                  <a:gd name="T25" fmla="*/ 24 h 122"/>
                  <a:gd name="T26" fmla="*/ 28 w 65"/>
                  <a:gd name="T27" fmla="*/ 18 h 122"/>
                  <a:gd name="T28" fmla="*/ 28 w 65"/>
                  <a:gd name="T29" fmla="*/ 10 h 122"/>
                  <a:gd name="T30" fmla="*/ 23 w 65"/>
                  <a:gd name="T31" fmla="*/ 8 h 122"/>
                  <a:gd name="T32" fmla="*/ 22 w 65"/>
                  <a:gd name="T33" fmla="*/ 1 h 122"/>
                  <a:gd name="T34" fmla="*/ 20 w 65"/>
                  <a:gd name="T35" fmla="*/ 0 h 122"/>
                  <a:gd name="T36" fmla="*/ 19 w 65"/>
                  <a:gd name="T37" fmla="*/ 1 h 122"/>
                  <a:gd name="T38" fmla="*/ 12 w 65"/>
                  <a:gd name="T39" fmla="*/ 5 h 122"/>
                  <a:gd name="T40" fmla="*/ 6 w 65"/>
                  <a:gd name="T41" fmla="*/ 7 h 122"/>
                  <a:gd name="T42" fmla="*/ 1 w 65"/>
                  <a:gd name="T43" fmla="*/ 10 h 122"/>
                  <a:gd name="T44" fmla="*/ 0 w 65"/>
                  <a:gd name="T45" fmla="*/ 22 h 122"/>
                  <a:gd name="T46" fmla="*/ 6 w 65"/>
                  <a:gd name="T47" fmla="*/ 30 h 122"/>
                  <a:gd name="T48" fmla="*/ 7 w 65"/>
                  <a:gd name="T49" fmla="*/ 35 h 122"/>
                  <a:gd name="T50" fmla="*/ 7 w 65"/>
                  <a:gd name="T51" fmla="*/ 39 h 122"/>
                  <a:gd name="T52" fmla="*/ 6 w 65"/>
                  <a:gd name="T53" fmla="*/ 45 h 122"/>
                  <a:gd name="T54" fmla="*/ 9 w 65"/>
                  <a:gd name="T55" fmla="*/ 53 h 122"/>
                  <a:gd name="T56" fmla="*/ 12 w 65"/>
                  <a:gd name="T57" fmla="*/ 63 h 122"/>
                  <a:gd name="T58" fmla="*/ 14 w 65"/>
                  <a:gd name="T59" fmla="*/ 69 h 122"/>
                  <a:gd name="T60" fmla="*/ 7 w 65"/>
                  <a:gd name="T61" fmla="*/ 82 h 122"/>
                  <a:gd name="T62" fmla="*/ 5 w 65"/>
                  <a:gd name="T63" fmla="*/ 94 h 122"/>
                  <a:gd name="T64" fmla="*/ 6 w 65"/>
                  <a:gd name="T65" fmla="*/ 101 h 122"/>
                  <a:gd name="T66" fmla="*/ 16 w 65"/>
                  <a:gd name="T67" fmla="*/ 112 h 122"/>
                  <a:gd name="T68" fmla="*/ 19 w 65"/>
                  <a:gd name="T69" fmla="*/ 116 h 122"/>
                  <a:gd name="T70" fmla="*/ 23 w 65"/>
                  <a:gd name="T71" fmla="*/ 116 h 122"/>
                  <a:gd name="T72" fmla="*/ 27 w 65"/>
                  <a:gd name="T73" fmla="*/ 121 h 122"/>
                  <a:gd name="T74" fmla="*/ 34 w 65"/>
                  <a:gd name="T75" fmla="*/ 121 h 122"/>
                  <a:gd name="T76" fmla="*/ 36 w 65"/>
                  <a:gd name="T77" fmla="*/ 118 h 122"/>
                  <a:gd name="T78" fmla="*/ 27 w 65"/>
                  <a:gd name="T79" fmla="*/ 113 h 122"/>
                  <a:gd name="T80" fmla="*/ 21 w 65"/>
                  <a:gd name="T81" fmla="*/ 104 h 122"/>
                  <a:gd name="T82" fmla="*/ 18 w 65"/>
                  <a:gd name="T83" fmla="*/ 96 h 122"/>
                  <a:gd name="T84" fmla="*/ 13 w 65"/>
                  <a:gd name="T85" fmla="*/ 92 h 122"/>
                  <a:gd name="T86" fmla="*/ 14 w 65"/>
                  <a:gd name="T87" fmla="*/ 79 h 122"/>
                  <a:gd name="T88" fmla="*/ 19 w 65"/>
                  <a:gd name="T89" fmla="*/ 63 h 122"/>
                  <a:gd name="T90" fmla="*/ 25 w 65"/>
                  <a:gd name="T91" fmla="*/ 61 h 122"/>
                  <a:gd name="T92" fmla="*/ 31 w 65"/>
                  <a:gd name="T93" fmla="*/ 66 h 122"/>
                  <a:gd name="T94" fmla="*/ 40 w 65"/>
                  <a:gd name="T95" fmla="*/ 70 h 122"/>
                  <a:gd name="T96" fmla="*/ 40 w 65"/>
                  <a:gd name="T97" fmla="*/ 71 h 122"/>
                  <a:gd name="T98" fmla="*/ 41 w 65"/>
                  <a:gd name="T99" fmla="*/ 70 h 122"/>
                  <a:gd name="T100" fmla="*/ 40 w 65"/>
                  <a:gd name="T101" fmla="*/ 6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5" h="122">
                    <a:moveTo>
                      <a:pt x="40" y="64"/>
                    </a:moveTo>
                    <a:cubicBezTo>
                      <a:pt x="40" y="61"/>
                      <a:pt x="36" y="61"/>
                      <a:pt x="39" y="57"/>
                    </a:cubicBezTo>
                    <a:cubicBezTo>
                      <a:pt x="42" y="53"/>
                      <a:pt x="47" y="51"/>
                      <a:pt x="50" y="52"/>
                    </a:cubicBezTo>
                    <a:cubicBezTo>
                      <a:pt x="53" y="53"/>
                      <a:pt x="59" y="50"/>
                      <a:pt x="61" y="52"/>
                    </a:cubicBezTo>
                    <a:cubicBezTo>
                      <a:pt x="61" y="52"/>
                      <a:pt x="62" y="53"/>
                      <a:pt x="62" y="53"/>
                    </a:cubicBezTo>
                    <a:cubicBezTo>
                      <a:pt x="65" y="50"/>
                      <a:pt x="63" y="47"/>
                      <a:pt x="63" y="44"/>
                    </a:cubicBezTo>
                    <a:cubicBezTo>
                      <a:pt x="64" y="40"/>
                      <a:pt x="60" y="36"/>
                      <a:pt x="58" y="35"/>
                    </a:cubicBezTo>
                    <a:cubicBezTo>
                      <a:pt x="55" y="34"/>
                      <a:pt x="59" y="27"/>
                      <a:pt x="57" y="26"/>
                    </a:cubicBezTo>
                    <a:cubicBezTo>
                      <a:pt x="55" y="24"/>
                      <a:pt x="53" y="22"/>
                      <a:pt x="51" y="20"/>
                    </a:cubicBezTo>
                    <a:cubicBezTo>
                      <a:pt x="49" y="18"/>
                      <a:pt x="44" y="18"/>
                      <a:pt x="44" y="20"/>
                    </a:cubicBezTo>
                    <a:cubicBezTo>
                      <a:pt x="43" y="22"/>
                      <a:pt x="40" y="23"/>
                      <a:pt x="38" y="21"/>
                    </a:cubicBezTo>
                    <a:cubicBezTo>
                      <a:pt x="37" y="20"/>
                      <a:pt x="35" y="20"/>
                      <a:pt x="33" y="22"/>
                    </a:cubicBezTo>
                    <a:cubicBezTo>
                      <a:pt x="30" y="24"/>
                      <a:pt x="26" y="28"/>
                      <a:pt x="25" y="24"/>
                    </a:cubicBezTo>
                    <a:cubicBezTo>
                      <a:pt x="25" y="21"/>
                      <a:pt x="28" y="22"/>
                      <a:pt x="28" y="18"/>
                    </a:cubicBezTo>
                    <a:cubicBezTo>
                      <a:pt x="28" y="15"/>
                      <a:pt x="29" y="13"/>
                      <a:pt x="28" y="10"/>
                    </a:cubicBezTo>
                    <a:cubicBezTo>
                      <a:pt x="27" y="6"/>
                      <a:pt x="24" y="10"/>
                      <a:pt x="23" y="8"/>
                    </a:cubicBezTo>
                    <a:cubicBezTo>
                      <a:pt x="22" y="5"/>
                      <a:pt x="23" y="3"/>
                      <a:pt x="22" y="1"/>
                    </a:cubicBezTo>
                    <a:cubicBezTo>
                      <a:pt x="22" y="1"/>
                      <a:pt x="21" y="1"/>
                      <a:pt x="20" y="0"/>
                    </a:cubicBezTo>
                    <a:cubicBezTo>
                      <a:pt x="20" y="0"/>
                      <a:pt x="19" y="1"/>
                      <a:pt x="19" y="1"/>
                    </a:cubicBezTo>
                    <a:cubicBezTo>
                      <a:pt x="18" y="3"/>
                      <a:pt x="13" y="3"/>
                      <a:pt x="12" y="5"/>
                    </a:cubicBezTo>
                    <a:cubicBezTo>
                      <a:pt x="11" y="7"/>
                      <a:pt x="7" y="7"/>
                      <a:pt x="6" y="7"/>
                    </a:cubicBezTo>
                    <a:cubicBezTo>
                      <a:pt x="5" y="7"/>
                      <a:pt x="2" y="7"/>
                      <a:pt x="1" y="10"/>
                    </a:cubicBezTo>
                    <a:cubicBezTo>
                      <a:pt x="1" y="12"/>
                      <a:pt x="0" y="21"/>
                      <a:pt x="0" y="22"/>
                    </a:cubicBezTo>
                    <a:cubicBezTo>
                      <a:pt x="0" y="24"/>
                      <a:pt x="4" y="29"/>
                      <a:pt x="6" y="30"/>
                    </a:cubicBezTo>
                    <a:cubicBezTo>
                      <a:pt x="7" y="30"/>
                      <a:pt x="5" y="34"/>
                      <a:pt x="7" y="35"/>
                    </a:cubicBezTo>
                    <a:cubicBezTo>
                      <a:pt x="9" y="36"/>
                      <a:pt x="8" y="39"/>
                      <a:pt x="7" y="39"/>
                    </a:cubicBezTo>
                    <a:cubicBezTo>
                      <a:pt x="6" y="39"/>
                      <a:pt x="8" y="43"/>
                      <a:pt x="6" y="45"/>
                    </a:cubicBezTo>
                    <a:cubicBezTo>
                      <a:pt x="4" y="46"/>
                      <a:pt x="5" y="50"/>
                      <a:pt x="9" y="53"/>
                    </a:cubicBezTo>
                    <a:cubicBezTo>
                      <a:pt x="12" y="56"/>
                      <a:pt x="12" y="60"/>
                      <a:pt x="12" y="63"/>
                    </a:cubicBezTo>
                    <a:cubicBezTo>
                      <a:pt x="12" y="66"/>
                      <a:pt x="14" y="66"/>
                      <a:pt x="14" y="69"/>
                    </a:cubicBezTo>
                    <a:cubicBezTo>
                      <a:pt x="14" y="69"/>
                      <a:pt x="11" y="83"/>
                      <a:pt x="7" y="82"/>
                    </a:cubicBezTo>
                    <a:cubicBezTo>
                      <a:pt x="7" y="86"/>
                      <a:pt x="6" y="91"/>
                      <a:pt x="5" y="94"/>
                    </a:cubicBezTo>
                    <a:cubicBezTo>
                      <a:pt x="4" y="98"/>
                      <a:pt x="4" y="101"/>
                      <a:pt x="6" y="101"/>
                    </a:cubicBezTo>
                    <a:cubicBezTo>
                      <a:pt x="8" y="101"/>
                      <a:pt x="12" y="106"/>
                      <a:pt x="16" y="112"/>
                    </a:cubicBezTo>
                    <a:cubicBezTo>
                      <a:pt x="17" y="113"/>
                      <a:pt x="18" y="114"/>
                      <a:pt x="19" y="116"/>
                    </a:cubicBezTo>
                    <a:cubicBezTo>
                      <a:pt x="20" y="115"/>
                      <a:pt x="22" y="116"/>
                      <a:pt x="23" y="116"/>
                    </a:cubicBezTo>
                    <a:cubicBezTo>
                      <a:pt x="26" y="116"/>
                      <a:pt x="27" y="119"/>
                      <a:pt x="27" y="121"/>
                    </a:cubicBezTo>
                    <a:cubicBezTo>
                      <a:pt x="27" y="122"/>
                      <a:pt x="33" y="122"/>
                      <a:pt x="34" y="121"/>
                    </a:cubicBezTo>
                    <a:cubicBezTo>
                      <a:pt x="34" y="121"/>
                      <a:pt x="33" y="119"/>
                      <a:pt x="36" y="118"/>
                    </a:cubicBezTo>
                    <a:cubicBezTo>
                      <a:pt x="34" y="116"/>
                      <a:pt x="30" y="113"/>
                      <a:pt x="27" y="113"/>
                    </a:cubicBezTo>
                    <a:cubicBezTo>
                      <a:pt x="23" y="112"/>
                      <a:pt x="21" y="106"/>
                      <a:pt x="21" y="104"/>
                    </a:cubicBezTo>
                    <a:cubicBezTo>
                      <a:pt x="22" y="101"/>
                      <a:pt x="18" y="99"/>
                      <a:pt x="18" y="96"/>
                    </a:cubicBezTo>
                    <a:cubicBezTo>
                      <a:pt x="18" y="94"/>
                      <a:pt x="16" y="94"/>
                      <a:pt x="13" y="92"/>
                    </a:cubicBezTo>
                    <a:cubicBezTo>
                      <a:pt x="10" y="91"/>
                      <a:pt x="14" y="83"/>
                      <a:pt x="14" y="79"/>
                    </a:cubicBezTo>
                    <a:cubicBezTo>
                      <a:pt x="14" y="76"/>
                      <a:pt x="20" y="66"/>
                      <a:pt x="19" y="63"/>
                    </a:cubicBezTo>
                    <a:cubicBezTo>
                      <a:pt x="17" y="60"/>
                      <a:pt x="24" y="58"/>
                      <a:pt x="25" y="61"/>
                    </a:cubicBezTo>
                    <a:cubicBezTo>
                      <a:pt x="26" y="65"/>
                      <a:pt x="27" y="66"/>
                      <a:pt x="31" y="66"/>
                    </a:cubicBezTo>
                    <a:cubicBezTo>
                      <a:pt x="36" y="66"/>
                      <a:pt x="36" y="69"/>
                      <a:pt x="40" y="70"/>
                    </a:cubicBezTo>
                    <a:cubicBezTo>
                      <a:pt x="40" y="71"/>
                      <a:pt x="40" y="71"/>
                      <a:pt x="40" y="71"/>
                    </a:cubicBezTo>
                    <a:cubicBezTo>
                      <a:pt x="41" y="71"/>
                      <a:pt x="41" y="71"/>
                      <a:pt x="41" y="70"/>
                    </a:cubicBezTo>
                    <a:cubicBezTo>
                      <a:pt x="42" y="68"/>
                      <a:pt x="40" y="68"/>
                      <a:pt x="40" y="64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2" name="Freeform 67">
                <a:extLst>
                  <a:ext uri="{FF2B5EF4-FFF2-40B4-BE49-F238E27FC236}">
                    <a16:creationId xmlns:a16="http://schemas.microsoft.com/office/drawing/2014/main" id="{AFB2193E-7F2C-4DAF-BF16-3283CA5061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5716" y="2940470"/>
                <a:ext cx="176916" cy="145548"/>
              </a:xfrm>
              <a:custGeom>
                <a:avLst/>
                <a:gdLst>
                  <a:gd name="T0" fmla="*/ 1 w 77"/>
                  <a:gd name="T1" fmla="*/ 13 h 63"/>
                  <a:gd name="T2" fmla="*/ 1 w 77"/>
                  <a:gd name="T3" fmla="*/ 22 h 63"/>
                  <a:gd name="T4" fmla="*/ 1 w 77"/>
                  <a:gd name="T5" fmla="*/ 25 h 63"/>
                  <a:gd name="T6" fmla="*/ 3 w 77"/>
                  <a:gd name="T7" fmla="*/ 29 h 63"/>
                  <a:gd name="T8" fmla="*/ 4 w 77"/>
                  <a:gd name="T9" fmla="*/ 33 h 63"/>
                  <a:gd name="T10" fmla="*/ 6 w 77"/>
                  <a:gd name="T11" fmla="*/ 39 h 63"/>
                  <a:gd name="T12" fmla="*/ 6 w 77"/>
                  <a:gd name="T13" fmla="*/ 43 h 63"/>
                  <a:gd name="T14" fmla="*/ 11 w 77"/>
                  <a:gd name="T15" fmla="*/ 46 h 63"/>
                  <a:gd name="T16" fmla="*/ 16 w 77"/>
                  <a:gd name="T17" fmla="*/ 49 h 63"/>
                  <a:gd name="T18" fmla="*/ 21 w 77"/>
                  <a:gd name="T19" fmla="*/ 51 h 63"/>
                  <a:gd name="T20" fmla="*/ 25 w 77"/>
                  <a:gd name="T21" fmla="*/ 50 h 63"/>
                  <a:gd name="T22" fmla="*/ 27 w 77"/>
                  <a:gd name="T23" fmla="*/ 53 h 63"/>
                  <a:gd name="T24" fmla="*/ 33 w 77"/>
                  <a:gd name="T25" fmla="*/ 55 h 63"/>
                  <a:gd name="T26" fmla="*/ 36 w 77"/>
                  <a:gd name="T27" fmla="*/ 59 h 63"/>
                  <a:gd name="T28" fmla="*/ 41 w 77"/>
                  <a:gd name="T29" fmla="*/ 59 h 63"/>
                  <a:gd name="T30" fmla="*/ 48 w 77"/>
                  <a:gd name="T31" fmla="*/ 60 h 63"/>
                  <a:gd name="T32" fmla="*/ 54 w 77"/>
                  <a:gd name="T33" fmla="*/ 60 h 63"/>
                  <a:gd name="T34" fmla="*/ 61 w 77"/>
                  <a:gd name="T35" fmla="*/ 62 h 63"/>
                  <a:gd name="T36" fmla="*/ 66 w 77"/>
                  <a:gd name="T37" fmla="*/ 63 h 63"/>
                  <a:gd name="T38" fmla="*/ 65 w 77"/>
                  <a:gd name="T39" fmla="*/ 58 h 63"/>
                  <a:gd name="T40" fmla="*/ 73 w 77"/>
                  <a:gd name="T41" fmla="*/ 50 h 63"/>
                  <a:gd name="T42" fmla="*/ 76 w 77"/>
                  <a:gd name="T43" fmla="*/ 47 h 63"/>
                  <a:gd name="T44" fmla="*/ 73 w 77"/>
                  <a:gd name="T45" fmla="*/ 39 h 63"/>
                  <a:gd name="T46" fmla="*/ 73 w 77"/>
                  <a:gd name="T47" fmla="*/ 32 h 63"/>
                  <a:gd name="T48" fmla="*/ 70 w 77"/>
                  <a:gd name="T49" fmla="*/ 28 h 63"/>
                  <a:gd name="T50" fmla="*/ 75 w 77"/>
                  <a:gd name="T51" fmla="*/ 24 h 63"/>
                  <a:gd name="T52" fmla="*/ 74 w 77"/>
                  <a:gd name="T53" fmla="*/ 17 h 63"/>
                  <a:gd name="T54" fmla="*/ 73 w 77"/>
                  <a:gd name="T55" fmla="*/ 11 h 63"/>
                  <a:gd name="T56" fmla="*/ 67 w 77"/>
                  <a:gd name="T57" fmla="*/ 7 h 63"/>
                  <a:gd name="T58" fmla="*/ 66 w 77"/>
                  <a:gd name="T59" fmla="*/ 6 h 63"/>
                  <a:gd name="T60" fmla="*/ 46 w 77"/>
                  <a:gd name="T61" fmla="*/ 5 h 63"/>
                  <a:gd name="T62" fmla="*/ 42 w 77"/>
                  <a:gd name="T63" fmla="*/ 4 h 63"/>
                  <a:gd name="T64" fmla="*/ 37 w 77"/>
                  <a:gd name="T65" fmla="*/ 6 h 63"/>
                  <a:gd name="T66" fmla="*/ 33 w 77"/>
                  <a:gd name="T67" fmla="*/ 1 h 63"/>
                  <a:gd name="T68" fmla="*/ 16 w 77"/>
                  <a:gd name="T69" fmla="*/ 6 h 63"/>
                  <a:gd name="T70" fmla="*/ 3 w 77"/>
                  <a:gd name="T71" fmla="*/ 10 h 63"/>
                  <a:gd name="T72" fmla="*/ 1 w 77"/>
                  <a:gd name="T73" fmla="*/ 12 h 63"/>
                  <a:gd name="T74" fmla="*/ 1 w 77"/>
                  <a:gd name="T75" fmla="*/ 1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7" h="63">
                    <a:moveTo>
                      <a:pt x="1" y="13"/>
                    </a:moveTo>
                    <a:cubicBezTo>
                      <a:pt x="2" y="15"/>
                      <a:pt x="2" y="20"/>
                      <a:pt x="1" y="22"/>
                    </a:cubicBezTo>
                    <a:cubicBezTo>
                      <a:pt x="0" y="23"/>
                      <a:pt x="0" y="24"/>
                      <a:pt x="1" y="25"/>
                    </a:cubicBezTo>
                    <a:cubicBezTo>
                      <a:pt x="3" y="25"/>
                      <a:pt x="3" y="27"/>
                      <a:pt x="3" y="29"/>
                    </a:cubicBezTo>
                    <a:cubicBezTo>
                      <a:pt x="3" y="30"/>
                      <a:pt x="4" y="30"/>
                      <a:pt x="4" y="33"/>
                    </a:cubicBezTo>
                    <a:cubicBezTo>
                      <a:pt x="4" y="36"/>
                      <a:pt x="5" y="38"/>
                      <a:pt x="6" y="39"/>
                    </a:cubicBezTo>
                    <a:cubicBezTo>
                      <a:pt x="7" y="40"/>
                      <a:pt x="7" y="42"/>
                      <a:pt x="6" y="43"/>
                    </a:cubicBezTo>
                    <a:cubicBezTo>
                      <a:pt x="8" y="44"/>
                      <a:pt x="10" y="45"/>
                      <a:pt x="11" y="46"/>
                    </a:cubicBezTo>
                    <a:cubicBezTo>
                      <a:pt x="15" y="47"/>
                      <a:pt x="16" y="48"/>
                      <a:pt x="16" y="49"/>
                    </a:cubicBezTo>
                    <a:cubicBezTo>
                      <a:pt x="17" y="51"/>
                      <a:pt x="20" y="53"/>
                      <a:pt x="21" y="51"/>
                    </a:cubicBezTo>
                    <a:cubicBezTo>
                      <a:pt x="21" y="49"/>
                      <a:pt x="24" y="50"/>
                      <a:pt x="25" y="50"/>
                    </a:cubicBezTo>
                    <a:cubicBezTo>
                      <a:pt x="27" y="50"/>
                      <a:pt x="27" y="52"/>
                      <a:pt x="27" y="53"/>
                    </a:cubicBezTo>
                    <a:cubicBezTo>
                      <a:pt x="28" y="54"/>
                      <a:pt x="31" y="54"/>
                      <a:pt x="33" y="55"/>
                    </a:cubicBezTo>
                    <a:cubicBezTo>
                      <a:pt x="34" y="55"/>
                      <a:pt x="34" y="58"/>
                      <a:pt x="36" y="59"/>
                    </a:cubicBezTo>
                    <a:cubicBezTo>
                      <a:pt x="38" y="61"/>
                      <a:pt x="40" y="58"/>
                      <a:pt x="41" y="59"/>
                    </a:cubicBezTo>
                    <a:cubicBezTo>
                      <a:pt x="42" y="60"/>
                      <a:pt x="46" y="61"/>
                      <a:pt x="48" y="60"/>
                    </a:cubicBezTo>
                    <a:cubicBezTo>
                      <a:pt x="50" y="59"/>
                      <a:pt x="51" y="61"/>
                      <a:pt x="54" y="60"/>
                    </a:cubicBezTo>
                    <a:cubicBezTo>
                      <a:pt x="57" y="60"/>
                      <a:pt x="60" y="61"/>
                      <a:pt x="61" y="62"/>
                    </a:cubicBezTo>
                    <a:cubicBezTo>
                      <a:pt x="61" y="62"/>
                      <a:pt x="64" y="63"/>
                      <a:pt x="66" y="63"/>
                    </a:cubicBezTo>
                    <a:cubicBezTo>
                      <a:pt x="66" y="62"/>
                      <a:pt x="65" y="59"/>
                      <a:pt x="65" y="58"/>
                    </a:cubicBezTo>
                    <a:cubicBezTo>
                      <a:pt x="66" y="57"/>
                      <a:pt x="72" y="51"/>
                      <a:pt x="73" y="50"/>
                    </a:cubicBezTo>
                    <a:cubicBezTo>
                      <a:pt x="74" y="49"/>
                      <a:pt x="76" y="49"/>
                      <a:pt x="76" y="47"/>
                    </a:cubicBezTo>
                    <a:cubicBezTo>
                      <a:pt x="77" y="46"/>
                      <a:pt x="74" y="40"/>
                      <a:pt x="73" y="39"/>
                    </a:cubicBezTo>
                    <a:cubicBezTo>
                      <a:pt x="72" y="38"/>
                      <a:pt x="72" y="34"/>
                      <a:pt x="73" y="32"/>
                    </a:cubicBezTo>
                    <a:cubicBezTo>
                      <a:pt x="73" y="30"/>
                      <a:pt x="70" y="29"/>
                      <a:pt x="70" y="28"/>
                    </a:cubicBezTo>
                    <a:cubicBezTo>
                      <a:pt x="70" y="27"/>
                      <a:pt x="73" y="25"/>
                      <a:pt x="75" y="24"/>
                    </a:cubicBezTo>
                    <a:cubicBezTo>
                      <a:pt x="76" y="23"/>
                      <a:pt x="76" y="18"/>
                      <a:pt x="74" y="17"/>
                    </a:cubicBezTo>
                    <a:cubicBezTo>
                      <a:pt x="73" y="16"/>
                      <a:pt x="72" y="14"/>
                      <a:pt x="73" y="11"/>
                    </a:cubicBezTo>
                    <a:cubicBezTo>
                      <a:pt x="74" y="9"/>
                      <a:pt x="68" y="7"/>
                      <a:pt x="67" y="7"/>
                    </a:cubicBezTo>
                    <a:cubicBezTo>
                      <a:pt x="67" y="7"/>
                      <a:pt x="67" y="6"/>
                      <a:pt x="66" y="6"/>
                    </a:cubicBezTo>
                    <a:cubicBezTo>
                      <a:pt x="61" y="7"/>
                      <a:pt x="47" y="6"/>
                      <a:pt x="46" y="5"/>
                    </a:cubicBezTo>
                    <a:cubicBezTo>
                      <a:pt x="45" y="5"/>
                      <a:pt x="43" y="4"/>
                      <a:pt x="42" y="4"/>
                    </a:cubicBezTo>
                    <a:cubicBezTo>
                      <a:pt x="41" y="5"/>
                      <a:pt x="39" y="6"/>
                      <a:pt x="37" y="6"/>
                    </a:cubicBezTo>
                    <a:cubicBezTo>
                      <a:pt x="34" y="6"/>
                      <a:pt x="33" y="3"/>
                      <a:pt x="33" y="1"/>
                    </a:cubicBezTo>
                    <a:cubicBezTo>
                      <a:pt x="33" y="0"/>
                      <a:pt x="19" y="2"/>
                      <a:pt x="16" y="6"/>
                    </a:cubicBezTo>
                    <a:cubicBezTo>
                      <a:pt x="12" y="10"/>
                      <a:pt x="3" y="8"/>
                      <a:pt x="3" y="10"/>
                    </a:cubicBezTo>
                    <a:cubicBezTo>
                      <a:pt x="3" y="12"/>
                      <a:pt x="2" y="13"/>
                      <a:pt x="1" y="12"/>
                    </a:cubicBezTo>
                    <a:cubicBezTo>
                      <a:pt x="1" y="13"/>
                      <a:pt x="1" y="13"/>
                      <a:pt x="1" y="1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3" name="Freeform 68">
                <a:extLst>
                  <a:ext uri="{FF2B5EF4-FFF2-40B4-BE49-F238E27FC236}">
                    <a16:creationId xmlns:a16="http://schemas.microsoft.com/office/drawing/2014/main" id="{4A127D0E-7C82-4DBF-887A-77105CA2A5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0811" y="3177613"/>
                <a:ext cx="66500" cy="62736"/>
              </a:xfrm>
              <a:custGeom>
                <a:avLst/>
                <a:gdLst>
                  <a:gd name="T0" fmla="*/ 21 w 29"/>
                  <a:gd name="T1" fmla="*/ 25 h 27"/>
                  <a:gd name="T2" fmla="*/ 28 w 29"/>
                  <a:gd name="T3" fmla="*/ 16 h 27"/>
                  <a:gd name="T4" fmla="*/ 29 w 29"/>
                  <a:gd name="T5" fmla="*/ 5 h 27"/>
                  <a:gd name="T6" fmla="*/ 21 w 29"/>
                  <a:gd name="T7" fmla="*/ 2 h 27"/>
                  <a:gd name="T8" fmla="*/ 9 w 29"/>
                  <a:gd name="T9" fmla="*/ 0 h 27"/>
                  <a:gd name="T10" fmla="*/ 4 w 29"/>
                  <a:gd name="T11" fmla="*/ 1 h 27"/>
                  <a:gd name="T12" fmla="*/ 0 w 29"/>
                  <a:gd name="T13" fmla="*/ 3 h 27"/>
                  <a:gd name="T14" fmla="*/ 4 w 29"/>
                  <a:gd name="T15" fmla="*/ 9 h 27"/>
                  <a:gd name="T16" fmla="*/ 10 w 29"/>
                  <a:gd name="T17" fmla="*/ 17 h 27"/>
                  <a:gd name="T18" fmla="*/ 17 w 29"/>
                  <a:gd name="T19" fmla="*/ 24 h 27"/>
                  <a:gd name="T20" fmla="*/ 21 w 29"/>
                  <a:gd name="T21" fmla="*/ 27 h 27"/>
                  <a:gd name="T22" fmla="*/ 21 w 29"/>
                  <a:gd name="T23" fmla="*/ 2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" h="27">
                    <a:moveTo>
                      <a:pt x="21" y="25"/>
                    </a:moveTo>
                    <a:cubicBezTo>
                      <a:pt x="21" y="23"/>
                      <a:pt x="26" y="16"/>
                      <a:pt x="28" y="16"/>
                    </a:cubicBezTo>
                    <a:cubicBezTo>
                      <a:pt x="29" y="16"/>
                      <a:pt x="29" y="9"/>
                      <a:pt x="29" y="5"/>
                    </a:cubicBezTo>
                    <a:cubicBezTo>
                      <a:pt x="25" y="2"/>
                      <a:pt x="21" y="2"/>
                      <a:pt x="21" y="2"/>
                    </a:cubicBezTo>
                    <a:cubicBezTo>
                      <a:pt x="21" y="2"/>
                      <a:pt x="11" y="1"/>
                      <a:pt x="9" y="0"/>
                    </a:cubicBezTo>
                    <a:cubicBezTo>
                      <a:pt x="7" y="0"/>
                      <a:pt x="5" y="3"/>
                      <a:pt x="4" y="1"/>
                    </a:cubicBezTo>
                    <a:cubicBezTo>
                      <a:pt x="2" y="0"/>
                      <a:pt x="0" y="2"/>
                      <a:pt x="0" y="3"/>
                    </a:cubicBezTo>
                    <a:cubicBezTo>
                      <a:pt x="1" y="5"/>
                      <a:pt x="4" y="6"/>
                      <a:pt x="4" y="9"/>
                    </a:cubicBezTo>
                    <a:cubicBezTo>
                      <a:pt x="4" y="12"/>
                      <a:pt x="11" y="16"/>
                      <a:pt x="10" y="17"/>
                    </a:cubicBezTo>
                    <a:cubicBezTo>
                      <a:pt x="10" y="18"/>
                      <a:pt x="15" y="21"/>
                      <a:pt x="17" y="24"/>
                    </a:cubicBezTo>
                    <a:cubicBezTo>
                      <a:pt x="18" y="25"/>
                      <a:pt x="20" y="26"/>
                      <a:pt x="21" y="27"/>
                    </a:cubicBezTo>
                    <a:cubicBezTo>
                      <a:pt x="21" y="26"/>
                      <a:pt x="22" y="25"/>
                      <a:pt x="21" y="2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4" name="Freeform 69">
                <a:extLst>
                  <a:ext uri="{FF2B5EF4-FFF2-40B4-BE49-F238E27FC236}">
                    <a16:creationId xmlns:a16="http://schemas.microsoft.com/office/drawing/2014/main" id="{FDD67C58-E34E-4ADC-A379-7C1AC3B7F2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8188" y="3147499"/>
                <a:ext cx="99123" cy="85321"/>
              </a:xfrm>
              <a:custGeom>
                <a:avLst/>
                <a:gdLst>
                  <a:gd name="T0" fmla="*/ 24 w 43"/>
                  <a:gd name="T1" fmla="*/ 30 h 37"/>
                  <a:gd name="T2" fmla="*/ 18 w 43"/>
                  <a:gd name="T3" fmla="*/ 22 h 37"/>
                  <a:gd name="T4" fmla="*/ 14 w 43"/>
                  <a:gd name="T5" fmla="*/ 16 h 37"/>
                  <a:gd name="T6" fmla="*/ 18 w 43"/>
                  <a:gd name="T7" fmla="*/ 14 h 37"/>
                  <a:gd name="T8" fmla="*/ 23 w 43"/>
                  <a:gd name="T9" fmla="*/ 13 h 37"/>
                  <a:gd name="T10" fmla="*/ 35 w 43"/>
                  <a:gd name="T11" fmla="*/ 15 h 37"/>
                  <a:gd name="T12" fmla="*/ 43 w 43"/>
                  <a:gd name="T13" fmla="*/ 18 h 37"/>
                  <a:gd name="T14" fmla="*/ 42 w 43"/>
                  <a:gd name="T15" fmla="*/ 16 h 37"/>
                  <a:gd name="T16" fmla="*/ 40 w 43"/>
                  <a:gd name="T17" fmla="*/ 11 h 37"/>
                  <a:gd name="T18" fmla="*/ 38 w 43"/>
                  <a:gd name="T19" fmla="*/ 6 h 37"/>
                  <a:gd name="T20" fmla="*/ 35 w 43"/>
                  <a:gd name="T21" fmla="*/ 7 h 37"/>
                  <a:gd name="T22" fmla="*/ 27 w 43"/>
                  <a:gd name="T23" fmla="*/ 5 h 37"/>
                  <a:gd name="T24" fmla="*/ 20 w 43"/>
                  <a:gd name="T25" fmla="*/ 0 h 37"/>
                  <a:gd name="T26" fmla="*/ 15 w 43"/>
                  <a:gd name="T27" fmla="*/ 3 h 37"/>
                  <a:gd name="T28" fmla="*/ 13 w 43"/>
                  <a:gd name="T29" fmla="*/ 7 h 37"/>
                  <a:gd name="T30" fmla="*/ 10 w 43"/>
                  <a:gd name="T31" fmla="*/ 11 h 37"/>
                  <a:gd name="T32" fmla="*/ 5 w 43"/>
                  <a:gd name="T33" fmla="*/ 10 h 37"/>
                  <a:gd name="T34" fmla="*/ 0 w 43"/>
                  <a:gd name="T35" fmla="*/ 11 h 37"/>
                  <a:gd name="T36" fmla="*/ 1 w 43"/>
                  <a:gd name="T37" fmla="*/ 15 h 37"/>
                  <a:gd name="T38" fmla="*/ 7 w 43"/>
                  <a:gd name="T39" fmla="*/ 17 h 37"/>
                  <a:gd name="T40" fmla="*/ 14 w 43"/>
                  <a:gd name="T41" fmla="*/ 29 h 37"/>
                  <a:gd name="T42" fmla="*/ 21 w 43"/>
                  <a:gd name="T43" fmla="*/ 32 h 37"/>
                  <a:gd name="T44" fmla="*/ 28 w 43"/>
                  <a:gd name="T45" fmla="*/ 36 h 37"/>
                  <a:gd name="T46" fmla="*/ 31 w 43"/>
                  <a:gd name="T47" fmla="*/ 37 h 37"/>
                  <a:gd name="T48" fmla="*/ 24 w 43"/>
                  <a:gd name="T49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3" h="37">
                    <a:moveTo>
                      <a:pt x="24" y="30"/>
                    </a:moveTo>
                    <a:cubicBezTo>
                      <a:pt x="25" y="29"/>
                      <a:pt x="18" y="25"/>
                      <a:pt x="18" y="22"/>
                    </a:cubicBezTo>
                    <a:cubicBezTo>
                      <a:pt x="18" y="19"/>
                      <a:pt x="15" y="18"/>
                      <a:pt x="14" y="16"/>
                    </a:cubicBezTo>
                    <a:cubicBezTo>
                      <a:pt x="14" y="15"/>
                      <a:pt x="16" y="13"/>
                      <a:pt x="18" y="14"/>
                    </a:cubicBezTo>
                    <a:cubicBezTo>
                      <a:pt x="19" y="16"/>
                      <a:pt x="21" y="13"/>
                      <a:pt x="23" y="13"/>
                    </a:cubicBezTo>
                    <a:cubicBezTo>
                      <a:pt x="25" y="14"/>
                      <a:pt x="35" y="15"/>
                      <a:pt x="35" y="15"/>
                    </a:cubicBezTo>
                    <a:cubicBezTo>
                      <a:pt x="35" y="15"/>
                      <a:pt x="39" y="15"/>
                      <a:pt x="43" y="18"/>
                    </a:cubicBezTo>
                    <a:cubicBezTo>
                      <a:pt x="42" y="17"/>
                      <a:pt x="42" y="17"/>
                      <a:pt x="42" y="16"/>
                    </a:cubicBezTo>
                    <a:cubicBezTo>
                      <a:pt x="41" y="14"/>
                      <a:pt x="42" y="12"/>
                      <a:pt x="40" y="11"/>
                    </a:cubicBezTo>
                    <a:cubicBezTo>
                      <a:pt x="38" y="10"/>
                      <a:pt x="38" y="8"/>
                      <a:pt x="38" y="6"/>
                    </a:cubicBezTo>
                    <a:cubicBezTo>
                      <a:pt x="36" y="6"/>
                      <a:pt x="35" y="7"/>
                      <a:pt x="35" y="7"/>
                    </a:cubicBezTo>
                    <a:cubicBezTo>
                      <a:pt x="33" y="7"/>
                      <a:pt x="28" y="7"/>
                      <a:pt x="27" y="5"/>
                    </a:cubicBezTo>
                    <a:cubicBezTo>
                      <a:pt x="25" y="3"/>
                      <a:pt x="22" y="1"/>
                      <a:pt x="20" y="0"/>
                    </a:cubicBezTo>
                    <a:cubicBezTo>
                      <a:pt x="19" y="0"/>
                      <a:pt x="16" y="3"/>
                      <a:pt x="15" y="3"/>
                    </a:cubicBezTo>
                    <a:cubicBezTo>
                      <a:pt x="14" y="3"/>
                      <a:pt x="14" y="7"/>
                      <a:pt x="13" y="7"/>
                    </a:cubicBezTo>
                    <a:cubicBezTo>
                      <a:pt x="12" y="7"/>
                      <a:pt x="11" y="9"/>
                      <a:pt x="10" y="11"/>
                    </a:cubicBezTo>
                    <a:cubicBezTo>
                      <a:pt x="10" y="12"/>
                      <a:pt x="7" y="10"/>
                      <a:pt x="5" y="10"/>
                    </a:cubicBezTo>
                    <a:cubicBezTo>
                      <a:pt x="4" y="11"/>
                      <a:pt x="1" y="11"/>
                      <a:pt x="0" y="11"/>
                    </a:cubicBezTo>
                    <a:cubicBezTo>
                      <a:pt x="0" y="13"/>
                      <a:pt x="0" y="15"/>
                      <a:pt x="1" y="15"/>
                    </a:cubicBezTo>
                    <a:cubicBezTo>
                      <a:pt x="3" y="15"/>
                      <a:pt x="7" y="15"/>
                      <a:pt x="7" y="17"/>
                    </a:cubicBezTo>
                    <a:cubicBezTo>
                      <a:pt x="7" y="20"/>
                      <a:pt x="12" y="27"/>
                      <a:pt x="14" y="29"/>
                    </a:cubicBezTo>
                    <a:cubicBezTo>
                      <a:pt x="16" y="31"/>
                      <a:pt x="21" y="30"/>
                      <a:pt x="21" y="32"/>
                    </a:cubicBezTo>
                    <a:cubicBezTo>
                      <a:pt x="21" y="34"/>
                      <a:pt x="24" y="36"/>
                      <a:pt x="28" y="36"/>
                    </a:cubicBezTo>
                    <a:cubicBezTo>
                      <a:pt x="29" y="36"/>
                      <a:pt x="30" y="37"/>
                      <a:pt x="31" y="37"/>
                    </a:cubicBezTo>
                    <a:cubicBezTo>
                      <a:pt x="29" y="34"/>
                      <a:pt x="24" y="31"/>
                      <a:pt x="24" y="3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5" name="Freeform 70">
                <a:extLst>
                  <a:ext uri="{FF2B5EF4-FFF2-40B4-BE49-F238E27FC236}">
                    <a16:creationId xmlns:a16="http://schemas.microsoft.com/office/drawing/2014/main" id="{73FE057D-B71B-4759-A938-BA64347916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3547" y="3237839"/>
                <a:ext cx="33878" cy="69010"/>
              </a:xfrm>
              <a:custGeom>
                <a:avLst/>
                <a:gdLst>
                  <a:gd name="T0" fmla="*/ 10 w 15"/>
                  <a:gd name="T1" fmla="*/ 25 h 30"/>
                  <a:gd name="T2" fmla="*/ 12 w 15"/>
                  <a:gd name="T3" fmla="*/ 22 h 30"/>
                  <a:gd name="T4" fmla="*/ 15 w 15"/>
                  <a:gd name="T5" fmla="*/ 18 h 30"/>
                  <a:gd name="T6" fmla="*/ 15 w 15"/>
                  <a:gd name="T7" fmla="*/ 17 h 30"/>
                  <a:gd name="T8" fmla="*/ 10 w 15"/>
                  <a:gd name="T9" fmla="*/ 12 h 30"/>
                  <a:gd name="T10" fmla="*/ 11 w 15"/>
                  <a:gd name="T11" fmla="*/ 4 h 30"/>
                  <a:gd name="T12" fmla="*/ 4 w 15"/>
                  <a:gd name="T13" fmla="*/ 0 h 30"/>
                  <a:gd name="T14" fmla="*/ 0 w 15"/>
                  <a:gd name="T15" fmla="*/ 6 h 30"/>
                  <a:gd name="T16" fmla="*/ 2 w 15"/>
                  <a:gd name="T17" fmla="*/ 11 h 30"/>
                  <a:gd name="T18" fmla="*/ 2 w 15"/>
                  <a:gd name="T19" fmla="*/ 23 h 30"/>
                  <a:gd name="T20" fmla="*/ 8 w 15"/>
                  <a:gd name="T21" fmla="*/ 30 h 30"/>
                  <a:gd name="T22" fmla="*/ 10 w 15"/>
                  <a:gd name="T23" fmla="*/ 2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" h="30">
                    <a:moveTo>
                      <a:pt x="10" y="25"/>
                    </a:moveTo>
                    <a:cubicBezTo>
                      <a:pt x="12" y="25"/>
                      <a:pt x="11" y="23"/>
                      <a:pt x="12" y="22"/>
                    </a:cubicBezTo>
                    <a:cubicBezTo>
                      <a:pt x="13" y="21"/>
                      <a:pt x="15" y="18"/>
                      <a:pt x="15" y="18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6"/>
                      <a:pt x="11" y="14"/>
                      <a:pt x="10" y="12"/>
                    </a:cubicBezTo>
                    <a:cubicBezTo>
                      <a:pt x="10" y="10"/>
                      <a:pt x="10" y="7"/>
                      <a:pt x="11" y="4"/>
                    </a:cubicBezTo>
                    <a:cubicBezTo>
                      <a:pt x="10" y="3"/>
                      <a:pt x="5" y="0"/>
                      <a:pt x="4" y="0"/>
                    </a:cubicBezTo>
                    <a:cubicBezTo>
                      <a:pt x="3" y="0"/>
                      <a:pt x="1" y="3"/>
                      <a:pt x="0" y="6"/>
                    </a:cubicBezTo>
                    <a:cubicBezTo>
                      <a:pt x="3" y="7"/>
                      <a:pt x="5" y="9"/>
                      <a:pt x="2" y="11"/>
                    </a:cubicBezTo>
                    <a:cubicBezTo>
                      <a:pt x="0" y="13"/>
                      <a:pt x="0" y="21"/>
                      <a:pt x="2" y="23"/>
                    </a:cubicBezTo>
                    <a:cubicBezTo>
                      <a:pt x="5" y="25"/>
                      <a:pt x="5" y="28"/>
                      <a:pt x="8" y="30"/>
                    </a:cubicBezTo>
                    <a:cubicBezTo>
                      <a:pt x="8" y="28"/>
                      <a:pt x="9" y="25"/>
                      <a:pt x="10" y="2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6" name="Freeform 71">
                <a:extLst>
                  <a:ext uri="{FF2B5EF4-FFF2-40B4-BE49-F238E27FC236}">
                    <a16:creationId xmlns:a16="http://schemas.microsoft.com/office/drawing/2014/main" id="{99422C92-59FC-468B-A3D7-9F5AB63C75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2904" y="3088527"/>
                <a:ext cx="135510" cy="61482"/>
              </a:xfrm>
              <a:custGeom>
                <a:avLst/>
                <a:gdLst>
                  <a:gd name="T0" fmla="*/ 50 w 59"/>
                  <a:gd name="T1" fmla="*/ 2 h 27"/>
                  <a:gd name="T2" fmla="*/ 43 w 59"/>
                  <a:gd name="T3" fmla="*/ 0 h 27"/>
                  <a:gd name="T4" fmla="*/ 41 w 59"/>
                  <a:gd name="T5" fmla="*/ 4 h 27"/>
                  <a:gd name="T6" fmla="*/ 34 w 59"/>
                  <a:gd name="T7" fmla="*/ 4 h 27"/>
                  <a:gd name="T8" fmla="*/ 30 w 59"/>
                  <a:gd name="T9" fmla="*/ 7 h 27"/>
                  <a:gd name="T10" fmla="*/ 27 w 59"/>
                  <a:gd name="T11" fmla="*/ 12 h 27"/>
                  <a:gd name="T12" fmla="*/ 23 w 59"/>
                  <a:gd name="T13" fmla="*/ 14 h 27"/>
                  <a:gd name="T14" fmla="*/ 15 w 59"/>
                  <a:gd name="T15" fmla="*/ 16 h 27"/>
                  <a:gd name="T16" fmla="*/ 11 w 59"/>
                  <a:gd name="T17" fmla="*/ 16 h 27"/>
                  <a:gd name="T18" fmla="*/ 6 w 59"/>
                  <a:gd name="T19" fmla="*/ 17 h 27"/>
                  <a:gd name="T20" fmla="*/ 1 w 59"/>
                  <a:gd name="T21" fmla="*/ 16 h 27"/>
                  <a:gd name="T22" fmla="*/ 0 w 59"/>
                  <a:gd name="T23" fmla="*/ 20 h 27"/>
                  <a:gd name="T24" fmla="*/ 4 w 59"/>
                  <a:gd name="T25" fmla="*/ 22 h 27"/>
                  <a:gd name="T26" fmla="*/ 9 w 59"/>
                  <a:gd name="T27" fmla="*/ 23 h 27"/>
                  <a:gd name="T28" fmla="*/ 14 w 59"/>
                  <a:gd name="T29" fmla="*/ 22 h 27"/>
                  <a:gd name="T30" fmla="*/ 21 w 59"/>
                  <a:gd name="T31" fmla="*/ 21 h 27"/>
                  <a:gd name="T32" fmla="*/ 22 w 59"/>
                  <a:gd name="T33" fmla="*/ 24 h 27"/>
                  <a:gd name="T34" fmla="*/ 30 w 59"/>
                  <a:gd name="T35" fmla="*/ 25 h 27"/>
                  <a:gd name="T36" fmla="*/ 39 w 59"/>
                  <a:gd name="T37" fmla="*/ 27 h 27"/>
                  <a:gd name="T38" fmla="*/ 46 w 59"/>
                  <a:gd name="T39" fmla="*/ 24 h 27"/>
                  <a:gd name="T40" fmla="*/ 51 w 59"/>
                  <a:gd name="T41" fmla="*/ 23 h 27"/>
                  <a:gd name="T42" fmla="*/ 51 w 59"/>
                  <a:gd name="T43" fmla="*/ 23 h 27"/>
                  <a:gd name="T44" fmla="*/ 52 w 59"/>
                  <a:gd name="T45" fmla="*/ 21 h 27"/>
                  <a:gd name="T46" fmla="*/ 54 w 59"/>
                  <a:gd name="T47" fmla="*/ 17 h 27"/>
                  <a:gd name="T48" fmla="*/ 55 w 59"/>
                  <a:gd name="T49" fmla="*/ 14 h 27"/>
                  <a:gd name="T50" fmla="*/ 58 w 59"/>
                  <a:gd name="T51" fmla="*/ 12 h 27"/>
                  <a:gd name="T52" fmla="*/ 59 w 59"/>
                  <a:gd name="T53" fmla="*/ 10 h 27"/>
                  <a:gd name="T54" fmla="*/ 56 w 59"/>
                  <a:gd name="T55" fmla="*/ 3 h 27"/>
                  <a:gd name="T56" fmla="*/ 50 w 59"/>
                  <a:gd name="T57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9" h="27">
                    <a:moveTo>
                      <a:pt x="50" y="2"/>
                    </a:moveTo>
                    <a:cubicBezTo>
                      <a:pt x="48" y="0"/>
                      <a:pt x="43" y="0"/>
                      <a:pt x="43" y="0"/>
                    </a:cubicBezTo>
                    <a:cubicBezTo>
                      <a:pt x="43" y="0"/>
                      <a:pt x="42" y="2"/>
                      <a:pt x="41" y="4"/>
                    </a:cubicBezTo>
                    <a:cubicBezTo>
                      <a:pt x="41" y="5"/>
                      <a:pt x="37" y="5"/>
                      <a:pt x="34" y="4"/>
                    </a:cubicBezTo>
                    <a:cubicBezTo>
                      <a:pt x="33" y="5"/>
                      <a:pt x="30" y="6"/>
                      <a:pt x="30" y="7"/>
                    </a:cubicBezTo>
                    <a:cubicBezTo>
                      <a:pt x="29" y="9"/>
                      <a:pt x="25" y="8"/>
                      <a:pt x="27" y="12"/>
                    </a:cubicBezTo>
                    <a:cubicBezTo>
                      <a:pt x="28" y="16"/>
                      <a:pt x="25" y="15"/>
                      <a:pt x="23" y="14"/>
                    </a:cubicBezTo>
                    <a:cubicBezTo>
                      <a:pt x="22" y="14"/>
                      <a:pt x="17" y="15"/>
                      <a:pt x="15" y="16"/>
                    </a:cubicBezTo>
                    <a:cubicBezTo>
                      <a:pt x="14" y="17"/>
                      <a:pt x="12" y="17"/>
                      <a:pt x="11" y="16"/>
                    </a:cubicBezTo>
                    <a:cubicBezTo>
                      <a:pt x="9" y="16"/>
                      <a:pt x="7" y="15"/>
                      <a:pt x="6" y="17"/>
                    </a:cubicBezTo>
                    <a:cubicBezTo>
                      <a:pt x="5" y="19"/>
                      <a:pt x="3" y="16"/>
                      <a:pt x="1" y="16"/>
                    </a:cubicBezTo>
                    <a:cubicBezTo>
                      <a:pt x="0" y="16"/>
                      <a:pt x="0" y="19"/>
                      <a:pt x="0" y="20"/>
                    </a:cubicBezTo>
                    <a:cubicBezTo>
                      <a:pt x="0" y="21"/>
                      <a:pt x="3" y="23"/>
                      <a:pt x="4" y="22"/>
                    </a:cubicBezTo>
                    <a:cubicBezTo>
                      <a:pt x="6" y="22"/>
                      <a:pt x="8" y="22"/>
                      <a:pt x="9" y="23"/>
                    </a:cubicBezTo>
                    <a:cubicBezTo>
                      <a:pt x="11" y="24"/>
                      <a:pt x="13" y="23"/>
                      <a:pt x="14" y="22"/>
                    </a:cubicBezTo>
                    <a:cubicBezTo>
                      <a:pt x="15" y="21"/>
                      <a:pt x="20" y="21"/>
                      <a:pt x="21" y="21"/>
                    </a:cubicBezTo>
                    <a:cubicBezTo>
                      <a:pt x="21" y="21"/>
                      <a:pt x="21" y="24"/>
                      <a:pt x="22" y="24"/>
                    </a:cubicBezTo>
                    <a:cubicBezTo>
                      <a:pt x="23" y="25"/>
                      <a:pt x="27" y="25"/>
                      <a:pt x="30" y="25"/>
                    </a:cubicBezTo>
                    <a:cubicBezTo>
                      <a:pt x="33" y="25"/>
                      <a:pt x="37" y="27"/>
                      <a:pt x="39" y="27"/>
                    </a:cubicBezTo>
                    <a:cubicBezTo>
                      <a:pt x="40" y="27"/>
                      <a:pt x="42" y="24"/>
                      <a:pt x="46" y="24"/>
                    </a:cubicBezTo>
                    <a:cubicBezTo>
                      <a:pt x="49" y="24"/>
                      <a:pt x="51" y="22"/>
                      <a:pt x="51" y="23"/>
                    </a:cubicBezTo>
                    <a:cubicBezTo>
                      <a:pt x="51" y="23"/>
                      <a:pt x="51" y="23"/>
                      <a:pt x="51" y="23"/>
                    </a:cubicBezTo>
                    <a:cubicBezTo>
                      <a:pt x="51" y="22"/>
                      <a:pt x="52" y="21"/>
                      <a:pt x="52" y="21"/>
                    </a:cubicBezTo>
                    <a:cubicBezTo>
                      <a:pt x="54" y="21"/>
                      <a:pt x="53" y="18"/>
                      <a:pt x="54" y="17"/>
                    </a:cubicBezTo>
                    <a:cubicBezTo>
                      <a:pt x="55" y="16"/>
                      <a:pt x="53" y="14"/>
                      <a:pt x="55" y="14"/>
                    </a:cubicBezTo>
                    <a:cubicBezTo>
                      <a:pt x="56" y="14"/>
                      <a:pt x="58" y="14"/>
                      <a:pt x="58" y="12"/>
                    </a:cubicBezTo>
                    <a:cubicBezTo>
                      <a:pt x="58" y="11"/>
                      <a:pt x="59" y="10"/>
                      <a:pt x="59" y="10"/>
                    </a:cubicBezTo>
                    <a:cubicBezTo>
                      <a:pt x="57" y="7"/>
                      <a:pt x="56" y="3"/>
                      <a:pt x="56" y="3"/>
                    </a:cubicBezTo>
                    <a:cubicBezTo>
                      <a:pt x="56" y="3"/>
                      <a:pt x="52" y="5"/>
                      <a:pt x="50" y="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7" name="Freeform 72">
                <a:extLst>
                  <a:ext uri="{FF2B5EF4-FFF2-40B4-BE49-F238E27FC236}">
                    <a16:creationId xmlns:a16="http://schemas.microsoft.com/office/drawing/2014/main" id="{867F2829-5E83-427F-942C-9FA82FB328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0849" y="3094801"/>
                <a:ext cx="119199" cy="69010"/>
              </a:xfrm>
              <a:custGeom>
                <a:avLst/>
                <a:gdLst>
                  <a:gd name="T0" fmla="*/ 51 w 52"/>
                  <a:gd name="T1" fmla="*/ 6 h 30"/>
                  <a:gd name="T2" fmla="*/ 49 w 52"/>
                  <a:gd name="T3" fmla="*/ 5 h 30"/>
                  <a:gd name="T4" fmla="*/ 44 w 52"/>
                  <a:gd name="T5" fmla="*/ 3 h 30"/>
                  <a:gd name="T6" fmla="*/ 36 w 52"/>
                  <a:gd name="T7" fmla="*/ 1 h 30"/>
                  <a:gd name="T8" fmla="*/ 29 w 52"/>
                  <a:gd name="T9" fmla="*/ 5 h 30"/>
                  <a:gd name="T10" fmla="*/ 20 w 52"/>
                  <a:gd name="T11" fmla="*/ 8 h 30"/>
                  <a:gd name="T12" fmla="*/ 9 w 52"/>
                  <a:gd name="T13" fmla="*/ 8 h 30"/>
                  <a:gd name="T14" fmla="*/ 8 w 52"/>
                  <a:gd name="T15" fmla="*/ 7 h 30"/>
                  <a:gd name="T16" fmla="*/ 7 w 52"/>
                  <a:gd name="T17" fmla="*/ 9 h 30"/>
                  <a:gd name="T18" fmla="*/ 4 w 52"/>
                  <a:gd name="T19" fmla="*/ 11 h 30"/>
                  <a:gd name="T20" fmla="*/ 3 w 52"/>
                  <a:gd name="T21" fmla="*/ 14 h 30"/>
                  <a:gd name="T22" fmla="*/ 1 w 52"/>
                  <a:gd name="T23" fmla="*/ 18 h 30"/>
                  <a:gd name="T24" fmla="*/ 0 w 52"/>
                  <a:gd name="T25" fmla="*/ 20 h 30"/>
                  <a:gd name="T26" fmla="*/ 2 w 52"/>
                  <a:gd name="T27" fmla="*/ 23 h 30"/>
                  <a:gd name="T28" fmla="*/ 2 w 52"/>
                  <a:gd name="T29" fmla="*/ 23 h 30"/>
                  <a:gd name="T30" fmla="*/ 9 w 52"/>
                  <a:gd name="T31" fmla="*/ 28 h 30"/>
                  <a:gd name="T32" fmla="*/ 17 w 52"/>
                  <a:gd name="T33" fmla="*/ 30 h 30"/>
                  <a:gd name="T34" fmla="*/ 28 w 52"/>
                  <a:gd name="T35" fmla="*/ 26 h 30"/>
                  <a:gd name="T36" fmla="*/ 31 w 52"/>
                  <a:gd name="T37" fmla="*/ 27 h 30"/>
                  <a:gd name="T38" fmla="*/ 34 w 52"/>
                  <a:gd name="T39" fmla="*/ 28 h 30"/>
                  <a:gd name="T40" fmla="*/ 38 w 52"/>
                  <a:gd name="T41" fmla="*/ 24 h 30"/>
                  <a:gd name="T42" fmla="*/ 46 w 52"/>
                  <a:gd name="T43" fmla="*/ 12 h 30"/>
                  <a:gd name="T44" fmla="*/ 51 w 52"/>
                  <a:gd name="T45" fmla="*/ 9 h 30"/>
                  <a:gd name="T46" fmla="*/ 51 w 52"/>
                  <a:gd name="T47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2" h="30">
                    <a:moveTo>
                      <a:pt x="51" y="6"/>
                    </a:moveTo>
                    <a:cubicBezTo>
                      <a:pt x="50" y="6"/>
                      <a:pt x="49" y="5"/>
                      <a:pt x="49" y="5"/>
                    </a:cubicBezTo>
                    <a:cubicBezTo>
                      <a:pt x="46" y="4"/>
                      <a:pt x="44" y="4"/>
                      <a:pt x="44" y="3"/>
                    </a:cubicBezTo>
                    <a:cubicBezTo>
                      <a:pt x="42" y="2"/>
                      <a:pt x="37" y="1"/>
                      <a:pt x="36" y="1"/>
                    </a:cubicBezTo>
                    <a:cubicBezTo>
                      <a:pt x="35" y="0"/>
                      <a:pt x="30" y="5"/>
                      <a:pt x="29" y="5"/>
                    </a:cubicBezTo>
                    <a:cubicBezTo>
                      <a:pt x="27" y="5"/>
                      <a:pt x="20" y="6"/>
                      <a:pt x="20" y="8"/>
                    </a:cubicBezTo>
                    <a:cubicBezTo>
                      <a:pt x="20" y="10"/>
                      <a:pt x="12" y="10"/>
                      <a:pt x="9" y="8"/>
                    </a:cubicBezTo>
                    <a:cubicBezTo>
                      <a:pt x="9" y="8"/>
                      <a:pt x="9" y="7"/>
                      <a:pt x="8" y="7"/>
                    </a:cubicBezTo>
                    <a:cubicBezTo>
                      <a:pt x="8" y="7"/>
                      <a:pt x="7" y="8"/>
                      <a:pt x="7" y="9"/>
                    </a:cubicBezTo>
                    <a:cubicBezTo>
                      <a:pt x="7" y="11"/>
                      <a:pt x="5" y="11"/>
                      <a:pt x="4" y="11"/>
                    </a:cubicBezTo>
                    <a:cubicBezTo>
                      <a:pt x="2" y="11"/>
                      <a:pt x="4" y="13"/>
                      <a:pt x="3" y="14"/>
                    </a:cubicBezTo>
                    <a:cubicBezTo>
                      <a:pt x="2" y="15"/>
                      <a:pt x="3" y="18"/>
                      <a:pt x="1" y="18"/>
                    </a:cubicBezTo>
                    <a:cubicBezTo>
                      <a:pt x="1" y="18"/>
                      <a:pt x="0" y="19"/>
                      <a:pt x="0" y="20"/>
                    </a:cubicBezTo>
                    <a:cubicBezTo>
                      <a:pt x="1" y="20"/>
                      <a:pt x="2" y="23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4" y="24"/>
                      <a:pt x="7" y="26"/>
                      <a:pt x="9" y="28"/>
                    </a:cubicBezTo>
                    <a:cubicBezTo>
                      <a:pt x="10" y="30"/>
                      <a:pt x="15" y="30"/>
                      <a:pt x="17" y="30"/>
                    </a:cubicBezTo>
                    <a:cubicBezTo>
                      <a:pt x="19" y="29"/>
                      <a:pt x="28" y="26"/>
                      <a:pt x="28" y="26"/>
                    </a:cubicBezTo>
                    <a:cubicBezTo>
                      <a:pt x="28" y="26"/>
                      <a:pt x="30" y="27"/>
                      <a:pt x="31" y="27"/>
                    </a:cubicBezTo>
                    <a:cubicBezTo>
                      <a:pt x="32" y="27"/>
                      <a:pt x="33" y="27"/>
                      <a:pt x="34" y="28"/>
                    </a:cubicBezTo>
                    <a:cubicBezTo>
                      <a:pt x="34" y="27"/>
                      <a:pt x="36" y="26"/>
                      <a:pt x="38" y="24"/>
                    </a:cubicBezTo>
                    <a:cubicBezTo>
                      <a:pt x="41" y="22"/>
                      <a:pt x="45" y="13"/>
                      <a:pt x="46" y="12"/>
                    </a:cubicBezTo>
                    <a:cubicBezTo>
                      <a:pt x="47" y="11"/>
                      <a:pt x="50" y="10"/>
                      <a:pt x="51" y="9"/>
                    </a:cubicBezTo>
                    <a:cubicBezTo>
                      <a:pt x="52" y="8"/>
                      <a:pt x="52" y="7"/>
                      <a:pt x="51" y="6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8" name="Freeform 73">
                <a:extLst>
                  <a:ext uri="{FF2B5EF4-FFF2-40B4-BE49-F238E27FC236}">
                    <a16:creationId xmlns:a16="http://schemas.microsoft.com/office/drawing/2014/main" id="{F2DE1D8F-A119-46B5-9944-6AEFBCAE36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9329" y="3039593"/>
                <a:ext cx="116690" cy="60227"/>
              </a:xfrm>
              <a:custGeom>
                <a:avLst/>
                <a:gdLst>
                  <a:gd name="T0" fmla="*/ 49 w 51"/>
                  <a:gd name="T1" fmla="*/ 12 h 26"/>
                  <a:gd name="T2" fmla="*/ 43 w 51"/>
                  <a:gd name="T3" fmla="*/ 10 h 26"/>
                  <a:gd name="T4" fmla="*/ 41 w 51"/>
                  <a:gd name="T5" fmla="*/ 7 h 26"/>
                  <a:gd name="T6" fmla="*/ 37 w 51"/>
                  <a:gd name="T7" fmla="*/ 8 h 26"/>
                  <a:gd name="T8" fmla="*/ 32 w 51"/>
                  <a:gd name="T9" fmla="*/ 6 h 26"/>
                  <a:gd name="T10" fmla="*/ 27 w 51"/>
                  <a:gd name="T11" fmla="*/ 3 h 26"/>
                  <a:gd name="T12" fmla="*/ 22 w 51"/>
                  <a:gd name="T13" fmla="*/ 0 h 26"/>
                  <a:gd name="T14" fmla="*/ 22 w 51"/>
                  <a:gd name="T15" fmla="*/ 1 h 26"/>
                  <a:gd name="T16" fmla="*/ 18 w 51"/>
                  <a:gd name="T17" fmla="*/ 1 h 26"/>
                  <a:gd name="T18" fmla="*/ 11 w 51"/>
                  <a:gd name="T19" fmla="*/ 4 h 26"/>
                  <a:gd name="T20" fmla="*/ 3 w 51"/>
                  <a:gd name="T21" fmla="*/ 7 h 26"/>
                  <a:gd name="T22" fmla="*/ 3 w 51"/>
                  <a:gd name="T23" fmla="*/ 12 h 26"/>
                  <a:gd name="T24" fmla="*/ 6 w 51"/>
                  <a:gd name="T25" fmla="*/ 18 h 26"/>
                  <a:gd name="T26" fmla="*/ 14 w 51"/>
                  <a:gd name="T27" fmla="*/ 25 h 26"/>
                  <a:gd name="T28" fmla="*/ 14 w 51"/>
                  <a:gd name="T29" fmla="*/ 25 h 26"/>
                  <a:gd name="T30" fmla="*/ 21 w 51"/>
                  <a:gd name="T31" fmla="*/ 25 h 26"/>
                  <a:gd name="T32" fmla="*/ 23 w 51"/>
                  <a:gd name="T33" fmla="*/ 21 h 26"/>
                  <a:gd name="T34" fmla="*/ 30 w 51"/>
                  <a:gd name="T35" fmla="*/ 23 h 26"/>
                  <a:gd name="T36" fmla="*/ 36 w 51"/>
                  <a:gd name="T37" fmla="*/ 24 h 26"/>
                  <a:gd name="T38" fmla="*/ 37 w 51"/>
                  <a:gd name="T39" fmla="*/ 26 h 26"/>
                  <a:gd name="T40" fmla="*/ 39 w 51"/>
                  <a:gd name="T41" fmla="*/ 23 h 26"/>
                  <a:gd name="T42" fmla="*/ 47 w 51"/>
                  <a:gd name="T43" fmla="*/ 19 h 26"/>
                  <a:gd name="T44" fmla="*/ 51 w 51"/>
                  <a:gd name="T45" fmla="*/ 16 h 26"/>
                  <a:gd name="T46" fmla="*/ 49 w 51"/>
                  <a:gd name="T47" fmla="*/ 1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1" h="26">
                    <a:moveTo>
                      <a:pt x="49" y="12"/>
                    </a:moveTo>
                    <a:cubicBezTo>
                      <a:pt x="47" y="11"/>
                      <a:pt x="44" y="11"/>
                      <a:pt x="43" y="10"/>
                    </a:cubicBezTo>
                    <a:cubicBezTo>
                      <a:pt x="43" y="9"/>
                      <a:pt x="43" y="7"/>
                      <a:pt x="41" y="7"/>
                    </a:cubicBezTo>
                    <a:cubicBezTo>
                      <a:pt x="40" y="7"/>
                      <a:pt x="37" y="6"/>
                      <a:pt x="37" y="8"/>
                    </a:cubicBezTo>
                    <a:cubicBezTo>
                      <a:pt x="36" y="10"/>
                      <a:pt x="33" y="8"/>
                      <a:pt x="32" y="6"/>
                    </a:cubicBezTo>
                    <a:cubicBezTo>
                      <a:pt x="32" y="5"/>
                      <a:pt x="31" y="4"/>
                      <a:pt x="27" y="3"/>
                    </a:cubicBezTo>
                    <a:cubicBezTo>
                      <a:pt x="26" y="2"/>
                      <a:pt x="24" y="1"/>
                      <a:pt x="22" y="0"/>
                    </a:cubicBezTo>
                    <a:cubicBezTo>
                      <a:pt x="22" y="0"/>
                      <a:pt x="22" y="1"/>
                      <a:pt x="22" y="1"/>
                    </a:cubicBezTo>
                    <a:cubicBezTo>
                      <a:pt x="21" y="2"/>
                      <a:pt x="19" y="0"/>
                      <a:pt x="18" y="1"/>
                    </a:cubicBezTo>
                    <a:cubicBezTo>
                      <a:pt x="17" y="2"/>
                      <a:pt x="13" y="2"/>
                      <a:pt x="11" y="4"/>
                    </a:cubicBezTo>
                    <a:cubicBezTo>
                      <a:pt x="9" y="6"/>
                      <a:pt x="5" y="7"/>
                      <a:pt x="3" y="7"/>
                    </a:cubicBezTo>
                    <a:cubicBezTo>
                      <a:pt x="0" y="8"/>
                      <a:pt x="2" y="10"/>
                      <a:pt x="3" y="12"/>
                    </a:cubicBezTo>
                    <a:cubicBezTo>
                      <a:pt x="4" y="13"/>
                      <a:pt x="4" y="17"/>
                      <a:pt x="6" y="18"/>
                    </a:cubicBezTo>
                    <a:cubicBezTo>
                      <a:pt x="8" y="20"/>
                      <a:pt x="14" y="23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7" y="26"/>
                      <a:pt x="21" y="26"/>
                      <a:pt x="21" y="25"/>
                    </a:cubicBezTo>
                    <a:cubicBezTo>
                      <a:pt x="22" y="23"/>
                      <a:pt x="23" y="21"/>
                      <a:pt x="23" y="21"/>
                    </a:cubicBezTo>
                    <a:cubicBezTo>
                      <a:pt x="23" y="21"/>
                      <a:pt x="28" y="21"/>
                      <a:pt x="30" y="23"/>
                    </a:cubicBezTo>
                    <a:cubicBezTo>
                      <a:pt x="32" y="26"/>
                      <a:pt x="36" y="24"/>
                      <a:pt x="36" y="24"/>
                    </a:cubicBezTo>
                    <a:cubicBezTo>
                      <a:pt x="36" y="24"/>
                      <a:pt x="36" y="25"/>
                      <a:pt x="37" y="26"/>
                    </a:cubicBezTo>
                    <a:cubicBezTo>
                      <a:pt x="37" y="24"/>
                      <a:pt x="38" y="23"/>
                      <a:pt x="39" y="23"/>
                    </a:cubicBezTo>
                    <a:cubicBezTo>
                      <a:pt x="41" y="23"/>
                      <a:pt x="44" y="23"/>
                      <a:pt x="47" y="19"/>
                    </a:cubicBezTo>
                    <a:cubicBezTo>
                      <a:pt x="48" y="18"/>
                      <a:pt x="50" y="16"/>
                      <a:pt x="51" y="16"/>
                    </a:cubicBezTo>
                    <a:cubicBezTo>
                      <a:pt x="50" y="14"/>
                      <a:pt x="50" y="12"/>
                      <a:pt x="49" y="1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9" name="Freeform 74">
                <a:extLst>
                  <a:ext uri="{FF2B5EF4-FFF2-40B4-BE49-F238E27FC236}">
                    <a16:creationId xmlns:a16="http://schemas.microsoft.com/office/drawing/2014/main" id="{0D3DAA5D-FE48-4996-A656-ACB8348624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4651" y="3074725"/>
                <a:ext cx="102888" cy="43915"/>
              </a:xfrm>
              <a:custGeom>
                <a:avLst/>
                <a:gdLst>
                  <a:gd name="T0" fmla="*/ 33 w 45"/>
                  <a:gd name="T1" fmla="*/ 2 h 19"/>
                  <a:gd name="T2" fmla="*/ 27 w 45"/>
                  <a:gd name="T3" fmla="*/ 2 h 19"/>
                  <a:gd name="T4" fmla="*/ 20 w 45"/>
                  <a:gd name="T5" fmla="*/ 1 h 19"/>
                  <a:gd name="T6" fmla="*/ 15 w 45"/>
                  <a:gd name="T7" fmla="*/ 1 h 19"/>
                  <a:gd name="T8" fmla="*/ 14 w 45"/>
                  <a:gd name="T9" fmla="*/ 1 h 19"/>
                  <a:gd name="T10" fmla="*/ 10 w 45"/>
                  <a:gd name="T11" fmla="*/ 4 h 19"/>
                  <a:gd name="T12" fmla="*/ 2 w 45"/>
                  <a:gd name="T13" fmla="*/ 8 h 19"/>
                  <a:gd name="T14" fmla="*/ 0 w 45"/>
                  <a:gd name="T15" fmla="*/ 11 h 19"/>
                  <a:gd name="T16" fmla="*/ 3 w 45"/>
                  <a:gd name="T17" fmla="*/ 17 h 19"/>
                  <a:gd name="T18" fmla="*/ 14 w 45"/>
                  <a:gd name="T19" fmla="*/ 17 h 19"/>
                  <a:gd name="T20" fmla="*/ 23 w 45"/>
                  <a:gd name="T21" fmla="*/ 14 h 19"/>
                  <a:gd name="T22" fmla="*/ 30 w 45"/>
                  <a:gd name="T23" fmla="*/ 10 h 19"/>
                  <a:gd name="T24" fmla="*/ 38 w 45"/>
                  <a:gd name="T25" fmla="*/ 12 h 19"/>
                  <a:gd name="T26" fmla="*/ 43 w 45"/>
                  <a:gd name="T27" fmla="*/ 14 h 19"/>
                  <a:gd name="T28" fmla="*/ 41 w 45"/>
                  <a:gd name="T29" fmla="*/ 11 h 19"/>
                  <a:gd name="T30" fmla="*/ 45 w 45"/>
                  <a:gd name="T31" fmla="*/ 5 h 19"/>
                  <a:gd name="T32" fmla="*/ 45 w 45"/>
                  <a:gd name="T33" fmla="*/ 5 h 19"/>
                  <a:gd name="T34" fmla="*/ 40 w 45"/>
                  <a:gd name="T35" fmla="*/ 4 h 19"/>
                  <a:gd name="T36" fmla="*/ 33 w 45"/>
                  <a:gd name="T37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" h="19">
                    <a:moveTo>
                      <a:pt x="33" y="2"/>
                    </a:moveTo>
                    <a:cubicBezTo>
                      <a:pt x="30" y="3"/>
                      <a:pt x="29" y="1"/>
                      <a:pt x="27" y="2"/>
                    </a:cubicBezTo>
                    <a:cubicBezTo>
                      <a:pt x="25" y="3"/>
                      <a:pt x="21" y="2"/>
                      <a:pt x="20" y="1"/>
                    </a:cubicBezTo>
                    <a:cubicBezTo>
                      <a:pt x="19" y="0"/>
                      <a:pt x="17" y="3"/>
                      <a:pt x="15" y="1"/>
                    </a:cubicBezTo>
                    <a:cubicBezTo>
                      <a:pt x="15" y="1"/>
                      <a:pt x="15" y="1"/>
                      <a:pt x="14" y="1"/>
                    </a:cubicBezTo>
                    <a:cubicBezTo>
                      <a:pt x="13" y="1"/>
                      <a:pt x="11" y="3"/>
                      <a:pt x="10" y="4"/>
                    </a:cubicBezTo>
                    <a:cubicBezTo>
                      <a:pt x="7" y="8"/>
                      <a:pt x="4" y="8"/>
                      <a:pt x="2" y="8"/>
                    </a:cubicBezTo>
                    <a:cubicBezTo>
                      <a:pt x="1" y="8"/>
                      <a:pt x="0" y="9"/>
                      <a:pt x="0" y="11"/>
                    </a:cubicBezTo>
                    <a:cubicBezTo>
                      <a:pt x="0" y="13"/>
                      <a:pt x="2" y="16"/>
                      <a:pt x="3" y="17"/>
                    </a:cubicBezTo>
                    <a:cubicBezTo>
                      <a:pt x="6" y="19"/>
                      <a:pt x="14" y="19"/>
                      <a:pt x="14" y="17"/>
                    </a:cubicBezTo>
                    <a:cubicBezTo>
                      <a:pt x="14" y="15"/>
                      <a:pt x="21" y="14"/>
                      <a:pt x="23" y="14"/>
                    </a:cubicBezTo>
                    <a:cubicBezTo>
                      <a:pt x="24" y="14"/>
                      <a:pt x="29" y="9"/>
                      <a:pt x="30" y="10"/>
                    </a:cubicBezTo>
                    <a:cubicBezTo>
                      <a:pt x="31" y="10"/>
                      <a:pt x="36" y="11"/>
                      <a:pt x="38" y="12"/>
                    </a:cubicBezTo>
                    <a:cubicBezTo>
                      <a:pt x="38" y="13"/>
                      <a:pt x="40" y="13"/>
                      <a:pt x="43" y="14"/>
                    </a:cubicBezTo>
                    <a:cubicBezTo>
                      <a:pt x="42" y="13"/>
                      <a:pt x="41" y="12"/>
                      <a:pt x="41" y="11"/>
                    </a:cubicBezTo>
                    <a:cubicBezTo>
                      <a:pt x="41" y="10"/>
                      <a:pt x="44" y="6"/>
                      <a:pt x="45" y="5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3" y="5"/>
                      <a:pt x="40" y="4"/>
                      <a:pt x="40" y="4"/>
                    </a:cubicBezTo>
                    <a:cubicBezTo>
                      <a:pt x="39" y="3"/>
                      <a:pt x="36" y="2"/>
                      <a:pt x="33" y="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0" name="Freeform 75">
                <a:extLst>
                  <a:ext uri="{FF2B5EF4-FFF2-40B4-BE49-F238E27FC236}">
                    <a16:creationId xmlns:a16="http://schemas.microsoft.com/office/drawing/2014/main" id="{12571D9C-B99B-4BEB-AC90-332CBFA5A0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0289" y="3249132"/>
                <a:ext cx="70265" cy="115435"/>
              </a:xfrm>
              <a:custGeom>
                <a:avLst/>
                <a:gdLst>
                  <a:gd name="T0" fmla="*/ 22 w 30"/>
                  <a:gd name="T1" fmla="*/ 40 h 50"/>
                  <a:gd name="T2" fmla="*/ 20 w 30"/>
                  <a:gd name="T3" fmla="*/ 36 h 50"/>
                  <a:gd name="T4" fmla="*/ 22 w 30"/>
                  <a:gd name="T5" fmla="*/ 32 h 50"/>
                  <a:gd name="T6" fmla="*/ 20 w 30"/>
                  <a:gd name="T7" fmla="*/ 28 h 50"/>
                  <a:gd name="T8" fmla="*/ 22 w 30"/>
                  <a:gd name="T9" fmla="*/ 24 h 50"/>
                  <a:gd name="T10" fmla="*/ 23 w 30"/>
                  <a:gd name="T11" fmla="*/ 19 h 50"/>
                  <a:gd name="T12" fmla="*/ 23 w 30"/>
                  <a:gd name="T13" fmla="*/ 11 h 50"/>
                  <a:gd name="T14" fmla="*/ 28 w 30"/>
                  <a:gd name="T15" fmla="*/ 7 h 50"/>
                  <a:gd name="T16" fmla="*/ 26 w 30"/>
                  <a:gd name="T17" fmla="*/ 4 h 50"/>
                  <a:gd name="T18" fmla="*/ 21 w 30"/>
                  <a:gd name="T19" fmla="*/ 3 h 50"/>
                  <a:gd name="T20" fmla="*/ 18 w 30"/>
                  <a:gd name="T21" fmla="*/ 3 h 50"/>
                  <a:gd name="T22" fmla="*/ 13 w 30"/>
                  <a:gd name="T23" fmla="*/ 2 h 50"/>
                  <a:gd name="T24" fmla="*/ 10 w 30"/>
                  <a:gd name="T25" fmla="*/ 1 h 50"/>
                  <a:gd name="T26" fmla="*/ 8 w 30"/>
                  <a:gd name="T27" fmla="*/ 2 h 50"/>
                  <a:gd name="T28" fmla="*/ 8 w 30"/>
                  <a:gd name="T29" fmla="*/ 8 h 50"/>
                  <a:gd name="T30" fmla="*/ 3 w 30"/>
                  <a:gd name="T31" fmla="*/ 27 h 50"/>
                  <a:gd name="T32" fmla="*/ 6 w 30"/>
                  <a:gd name="T33" fmla="*/ 34 h 50"/>
                  <a:gd name="T34" fmla="*/ 7 w 30"/>
                  <a:gd name="T35" fmla="*/ 48 h 50"/>
                  <a:gd name="T36" fmla="*/ 13 w 30"/>
                  <a:gd name="T37" fmla="*/ 49 h 50"/>
                  <a:gd name="T38" fmla="*/ 20 w 30"/>
                  <a:gd name="T39" fmla="*/ 48 h 50"/>
                  <a:gd name="T40" fmla="*/ 19 w 30"/>
                  <a:gd name="T41" fmla="*/ 45 h 50"/>
                  <a:gd name="T42" fmla="*/ 22 w 30"/>
                  <a:gd name="T43" fmla="*/ 4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0" h="50">
                    <a:moveTo>
                      <a:pt x="22" y="40"/>
                    </a:moveTo>
                    <a:cubicBezTo>
                      <a:pt x="25" y="40"/>
                      <a:pt x="21" y="37"/>
                      <a:pt x="20" y="36"/>
                    </a:cubicBezTo>
                    <a:cubicBezTo>
                      <a:pt x="19" y="35"/>
                      <a:pt x="20" y="32"/>
                      <a:pt x="22" y="32"/>
                    </a:cubicBezTo>
                    <a:cubicBezTo>
                      <a:pt x="24" y="32"/>
                      <a:pt x="22" y="30"/>
                      <a:pt x="20" y="28"/>
                    </a:cubicBezTo>
                    <a:cubicBezTo>
                      <a:pt x="18" y="25"/>
                      <a:pt x="20" y="24"/>
                      <a:pt x="22" y="24"/>
                    </a:cubicBezTo>
                    <a:cubicBezTo>
                      <a:pt x="24" y="24"/>
                      <a:pt x="21" y="21"/>
                      <a:pt x="23" y="19"/>
                    </a:cubicBezTo>
                    <a:cubicBezTo>
                      <a:pt x="25" y="17"/>
                      <a:pt x="23" y="13"/>
                      <a:pt x="23" y="11"/>
                    </a:cubicBezTo>
                    <a:cubicBezTo>
                      <a:pt x="23" y="10"/>
                      <a:pt x="26" y="9"/>
                      <a:pt x="28" y="7"/>
                    </a:cubicBezTo>
                    <a:cubicBezTo>
                      <a:pt x="30" y="4"/>
                      <a:pt x="26" y="5"/>
                      <a:pt x="26" y="4"/>
                    </a:cubicBezTo>
                    <a:cubicBezTo>
                      <a:pt x="26" y="2"/>
                      <a:pt x="23" y="1"/>
                      <a:pt x="21" y="3"/>
                    </a:cubicBezTo>
                    <a:cubicBezTo>
                      <a:pt x="19" y="4"/>
                      <a:pt x="20" y="3"/>
                      <a:pt x="18" y="3"/>
                    </a:cubicBezTo>
                    <a:cubicBezTo>
                      <a:pt x="16" y="3"/>
                      <a:pt x="13" y="3"/>
                      <a:pt x="13" y="2"/>
                    </a:cubicBezTo>
                    <a:cubicBezTo>
                      <a:pt x="13" y="0"/>
                      <a:pt x="12" y="0"/>
                      <a:pt x="10" y="1"/>
                    </a:cubicBezTo>
                    <a:cubicBezTo>
                      <a:pt x="10" y="2"/>
                      <a:pt x="9" y="2"/>
                      <a:pt x="8" y="2"/>
                    </a:cubicBezTo>
                    <a:cubicBezTo>
                      <a:pt x="8" y="4"/>
                      <a:pt x="7" y="7"/>
                      <a:pt x="8" y="8"/>
                    </a:cubicBezTo>
                    <a:cubicBezTo>
                      <a:pt x="10" y="10"/>
                      <a:pt x="6" y="23"/>
                      <a:pt x="3" y="27"/>
                    </a:cubicBezTo>
                    <a:cubicBezTo>
                      <a:pt x="0" y="30"/>
                      <a:pt x="3" y="31"/>
                      <a:pt x="6" y="34"/>
                    </a:cubicBezTo>
                    <a:cubicBezTo>
                      <a:pt x="9" y="36"/>
                      <a:pt x="7" y="45"/>
                      <a:pt x="7" y="48"/>
                    </a:cubicBezTo>
                    <a:cubicBezTo>
                      <a:pt x="7" y="50"/>
                      <a:pt x="10" y="49"/>
                      <a:pt x="13" y="49"/>
                    </a:cubicBezTo>
                    <a:cubicBezTo>
                      <a:pt x="15" y="49"/>
                      <a:pt x="18" y="48"/>
                      <a:pt x="20" y="48"/>
                    </a:cubicBezTo>
                    <a:cubicBezTo>
                      <a:pt x="19" y="47"/>
                      <a:pt x="19" y="46"/>
                      <a:pt x="19" y="45"/>
                    </a:cubicBezTo>
                    <a:cubicBezTo>
                      <a:pt x="19" y="43"/>
                      <a:pt x="19" y="41"/>
                      <a:pt x="22" y="4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1" name="Freeform 76">
                <a:extLst>
                  <a:ext uri="{FF2B5EF4-FFF2-40B4-BE49-F238E27FC236}">
                    <a16:creationId xmlns:a16="http://schemas.microsoft.com/office/drawing/2014/main" id="{D791EB57-DCBE-447B-8D7B-B149368CDA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2451" y="2979366"/>
                <a:ext cx="76538" cy="65246"/>
              </a:xfrm>
              <a:custGeom>
                <a:avLst/>
                <a:gdLst>
                  <a:gd name="T0" fmla="*/ 10 w 33"/>
                  <a:gd name="T1" fmla="*/ 22 h 28"/>
                  <a:gd name="T2" fmla="*/ 16 w 33"/>
                  <a:gd name="T3" fmla="*/ 23 h 28"/>
                  <a:gd name="T4" fmla="*/ 22 w 33"/>
                  <a:gd name="T5" fmla="*/ 27 h 28"/>
                  <a:gd name="T6" fmla="*/ 23 w 33"/>
                  <a:gd name="T7" fmla="*/ 28 h 28"/>
                  <a:gd name="T8" fmla="*/ 24 w 33"/>
                  <a:gd name="T9" fmla="*/ 22 h 28"/>
                  <a:gd name="T10" fmla="*/ 25 w 33"/>
                  <a:gd name="T11" fmla="*/ 18 h 28"/>
                  <a:gd name="T12" fmla="*/ 29 w 33"/>
                  <a:gd name="T13" fmla="*/ 16 h 28"/>
                  <a:gd name="T14" fmla="*/ 31 w 33"/>
                  <a:gd name="T15" fmla="*/ 13 h 28"/>
                  <a:gd name="T16" fmla="*/ 28 w 33"/>
                  <a:gd name="T17" fmla="*/ 9 h 28"/>
                  <a:gd name="T18" fmla="*/ 32 w 33"/>
                  <a:gd name="T19" fmla="*/ 5 h 28"/>
                  <a:gd name="T20" fmla="*/ 32 w 33"/>
                  <a:gd name="T21" fmla="*/ 0 h 28"/>
                  <a:gd name="T22" fmla="*/ 30 w 33"/>
                  <a:gd name="T23" fmla="*/ 1 h 28"/>
                  <a:gd name="T24" fmla="*/ 22 w 33"/>
                  <a:gd name="T25" fmla="*/ 1 h 28"/>
                  <a:gd name="T26" fmla="*/ 19 w 33"/>
                  <a:gd name="T27" fmla="*/ 7 h 28"/>
                  <a:gd name="T28" fmla="*/ 15 w 33"/>
                  <a:gd name="T29" fmla="*/ 7 h 28"/>
                  <a:gd name="T30" fmla="*/ 11 w 33"/>
                  <a:gd name="T31" fmla="*/ 9 h 28"/>
                  <a:gd name="T32" fmla="*/ 8 w 33"/>
                  <a:gd name="T33" fmla="*/ 15 h 28"/>
                  <a:gd name="T34" fmla="*/ 1 w 33"/>
                  <a:gd name="T35" fmla="*/ 23 h 28"/>
                  <a:gd name="T36" fmla="*/ 0 w 33"/>
                  <a:gd name="T37" fmla="*/ 23 h 28"/>
                  <a:gd name="T38" fmla="*/ 3 w 33"/>
                  <a:gd name="T39" fmla="*/ 24 h 28"/>
                  <a:gd name="T40" fmla="*/ 10 w 33"/>
                  <a:gd name="T41" fmla="*/ 2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3" h="28">
                    <a:moveTo>
                      <a:pt x="10" y="22"/>
                    </a:moveTo>
                    <a:cubicBezTo>
                      <a:pt x="12" y="20"/>
                      <a:pt x="14" y="21"/>
                      <a:pt x="16" y="23"/>
                    </a:cubicBezTo>
                    <a:cubicBezTo>
                      <a:pt x="17" y="24"/>
                      <a:pt x="19" y="24"/>
                      <a:pt x="22" y="27"/>
                    </a:cubicBezTo>
                    <a:cubicBezTo>
                      <a:pt x="22" y="27"/>
                      <a:pt x="23" y="28"/>
                      <a:pt x="23" y="28"/>
                    </a:cubicBezTo>
                    <a:cubicBezTo>
                      <a:pt x="24" y="27"/>
                      <a:pt x="24" y="24"/>
                      <a:pt x="24" y="22"/>
                    </a:cubicBezTo>
                    <a:cubicBezTo>
                      <a:pt x="25" y="20"/>
                      <a:pt x="24" y="18"/>
                      <a:pt x="25" y="18"/>
                    </a:cubicBezTo>
                    <a:cubicBezTo>
                      <a:pt x="26" y="18"/>
                      <a:pt x="29" y="18"/>
                      <a:pt x="29" y="16"/>
                    </a:cubicBezTo>
                    <a:cubicBezTo>
                      <a:pt x="29" y="14"/>
                      <a:pt x="30" y="15"/>
                      <a:pt x="31" y="13"/>
                    </a:cubicBezTo>
                    <a:cubicBezTo>
                      <a:pt x="32" y="12"/>
                      <a:pt x="29" y="10"/>
                      <a:pt x="28" y="9"/>
                    </a:cubicBezTo>
                    <a:cubicBezTo>
                      <a:pt x="28" y="8"/>
                      <a:pt x="30" y="8"/>
                      <a:pt x="32" y="5"/>
                    </a:cubicBezTo>
                    <a:cubicBezTo>
                      <a:pt x="33" y="4"/>
                      <a:pt x="33" y="2"/>
                      <a:pt x="32" y="0"/>
                    </a:cubicBezTo>
                    <a:cubicBezTo>
                      <a:pt x="32" y="1"/>
                      <a:pt x="31" y="1"/>
                      <a:pt x="30" y="1"/>
                    </a:cubicBezTo>
                    <a:cubicBezTo>
                      <a:pt x="28" y="0"/>
                      <a:pt x="26" y="0"/>
                      <a:pt x="22" y="1"/>
                    </a:cubicBezTo>
                    <a:cubicBezTo>
                      <a:pt x="18" y="2"/>
                      <a:pt x="17" y="5"/>
                      <a:pt x="19" y="7"/>
                    </a:cubicBezTo>
                    <a:cubicBezTo>
                      <a:pt x="20" y="8"/>
                      <a:pt x="15" y="9"/>
                      <a:pt x="15" y="7"/>
                    </a:cubicBezTo>
                    <a:cubicBezTo>
                      <a:pt x="15" y="5"/>
                      <a:pt x="11" y="6"/>
                      <a:pt x="11" y="9"/>
                    </a:cubicBezTo>
                    <a:cubicBezTo>
                      <a:pt x="11" y="11"/>
                      <a:pt x="7" y="12"/>
                      <a:pt x="8" y="15"/>
                    </a:cubicBezTo>
                    <a:cubicBezTo>
                      <a:pt x="8" y="18"/>
                      <a:pt x="4" y="21"/>
                      <a:pt x="1" y="23"/>
                    </a:cubicBezTo>
                    <a:cubicBezTo>
                      <a:pt x="1" y="23"/>
                      <a:pt x="0" y="23"/>
                      <a:pt x="0" y="23"/>
                    </a:cubicBezTo>
                    <a:cubicBezTo>
                      <a:pt x="1" y="24"/>
                      <a:pt x="2" y="24"/>
                      <a:pt x="3" y="24"/>
                    </a:cubicBezTo>
                    <a:cubicBezTo>
                      <a:pt x="5" y="24"/>
                      <a:pt x="9" y="23"/>
                      <a:pt x="10" y="2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2" name="Freeform 77">
                <a:extLst>
                  <a:ext uri="{FF2B5EF4-FFF2-40B4-BE49-F238E27FC236}">
                    <a16:creationId xmlns:a16="http://schemas.microsoft.com/office/drawing/2014/main" id="{B3D3FBAD-C176-4833-A43D-3E35F8B89A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1385" y="3063433"/>
                <a:ext cx="11293" cy="15057"/>
              </a:xfrm>
              <a:custGeom>
                <a:avLst/>
                <a:gdLst>
                  <a:gd name="T0" fmla="*/ 3 w 5"/>
                  <a:gd name="T1" fmla="*/ 0 h 7"/>
                  <a:gd name="T2" fmla="*/ 0 w 5"/>
                  <a:gd name="T3" fmla="*/ 7 h 7"/>
                  <a:gd name="T4" fmla="*/ 5 w 5"/>
                  <a:gd name="T5" fmla="*/ 7 h 7"/>
                  <a:gd name="T6" fmla="*/ 3 w 5"/>
                  <a:gd name="T7" fmla="*/ 1 h 7"/>
                  <a:gd name="T8" fmla="*/ 3 w 5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7">
                    <a:moveTo>
                      <a:pt x="3" y="0"/>
                    </a:moveTo>
                    <a:cubicBezTo>
                      <a:pt x="1" y="1"/>
                      <a:pt x="0" y="3"/>
                      <a:pt x="0" y="7"/>
                    </a:cubicBezTo>
                    <a:cubicBezTo>
                      <a:pt x="2" y="7"/>
                      <a:pt x="4" y="7"/>
                      <a:pt x="5" y="7"/>
                    </a:cubicBezTo>
                    <a:cubicBezTo>
                      <a:pt x="5" y="3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3" name="Freeform 78">
                <a:extLst>
                  <a:ext uri="{FF2B5EF4-FFF2-40B4-BE49-F238E27FC236}">
                    <a16:creationId xmlns:a16="http://schemas.microsoft.com/office/drawing/2014/main" id="{6E7410EE-FDD5-4BB3-A1D8-6A60B6AC70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8649" y="3025791"/>
                <a:ext cx="74029" cy="52698"/>
              </a:xfrm>
              <a:custGeom>
                <a:avLst/>
                <a:gdLst>
                  <a:gd name="T0" fmla="*/ 2 w 32"/>
                  <a:gd name="T1" fmla="*/ 7 h 23"/>
                  <a:gd name="T2" fmla="*/ 4 w 32"/>
                  <a:gd name="T3" fmla="*/ 10 h 23"/>
                  <a:gd name="T4" fmla="*/ 8 w 32"/>
                  <a:gd name="T5" fmla="*/ 12 h 23"/>
                  <a:gd name="T6" fmla="*/ 13 w 32"/>
                  <a:gd name="T7" fmla="*/ 15 h 23"/>
                  <a:gd name="T8" fmla="*/ 16 w 32"/>
                  <a:gd name="T9" fmla="*/ 18 h 23"/>
                  <a:gd name="T10" fmla="*/ 19 w 32"/>
                  <a:gd name="T11" fmla="*/ 16 h 23"/>
                  <a:gd name="T12" fmla="*/ 22 w 32"/>
                  <a:gd name="T13" fmla="*/ 20 h 23"/>
                  <a:gd name="T14" fmla="*/ 26 w 32"/>
                  <a:gd name="T15" fmla="*/ 23 h 23"/>
                  <a:gd name="T16" fmla="*/ 27 w 32"/>
                  <a:gd name="T17" fmla="*/ 23 h 23"/>
                  <a:gd name="T18" fmla="*/ 30 w 32"/>
                  <a:gd name="T19" fmla="*/ 16 h 23"/>
                  <a:gd name="T20" fmla="*/ 31 w 32"/>
                  <a:gd name="T21" fmla="*/ 13 h 23"/>
                  <a:gd name="T22" fmla="*/ 29 w 32"/>
                  <a:gd name="T23" fmla="*/ 8 h 23"/>
                  <a:gd name="T24" fmla="*/ 29 w 32"/>
                  <a:gd name="T25" fmla="*/ 8 h 23"/>
                  <a:gd name="T26" fmla="*/ 28 w 32"/>
                  <a:gd name="T27" fmla="*/ 7 h 23"/>
                  <a:gd name="T28" fmla="*/ 22 w 32"/>
                  <a:gd name="T29" fmla="*/ 3 h 23"/>
                  <a:gd name="T30" fmla="*/ 16 w 32"/>
                  <a:gd name="T31" fmla="*/ 2 h 23"/>
                  <a:gd name="T32" fmla="*/ 9 w 32"/>
                  <a:gd name="T33" fmla="*/ 4 h 23"/>
                  <a:gd name="T34" fmla="*/ 6 w 32"/>
                  <a:gd name="T35" fmla="*/ 3 h 23"/>
                  <a:gd name="T36" fmla="*/ 0 w 32"/>
                  <a:gd name="T37" fmla="*/ 6 h 23"/>
                  <a:gd name="T38" fmla="*/ 2 w 32"/>
                  <a:gd name="T39" fmla="*/ 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2" h="23">
                    <a:moveTo>
                      <a:pt x="2" y="7"/>
                    </a:moveTo>
                    <a:cubicBezTo>
                      <a:pt x="2" y="8"/>
                      <a:pt x="4" y="11"/>
                      <a:pt x="4" y="10"/>
                    </a:cubicBezTo>
                    <a:cubicBezTo>
                      <a:pt x="5" y="9"/>
                      <a:pt x="7" y="11"/>
                      <a:pt x="8" y="12"/>
                    </a:cubicBezTo>
                    <a:cubicBezTo>
                      <a:pt x="10" y="13"/>
                      <a:pt x="13" y="14"/>
                      <a:pt x="13" y="15"/>
                    </a:cubicBezTo>
                    <a:cubicBezTo>
                      <a:pt x="14" y="16"/>
                      <a:pt x="14" y="19"/>
                      <a:pt x="16" y="18"/>
                    </a:cubicBezTo>
                    <a:cubicBezTo>
                      <a:pt x="17" y="17"/>
                      <a:pt x="19" y="15"/>
                      <a:pt x="19" y="16"/>
                    </a:cubicBezTo>
                    <a:cubicBezTo>
                      <a:pt x="19" y="18"/>
                      <a:pt x="20" y="20"/>
                      <a:pt x="22" y="20"/>
                    </a:cubicBezTo>
                    <a:cubicBezTo>
                      <a:pt x="23" y="20"/>
                      <a:pt x="24" y="23"/>
                      <a:pt x="26" y="23"/>
                    </a:cubicBezTo>
                    <a:cubicBezTo>
                      <a:pt x="26" y="23"/>
                      <a:pt x="27" y="23"/>
                      <a:pt x="27" y="23"/>
                    </a:cubicBezTo>
                    <a:cubicBezTo>
                      <a:pt x="27" y="19"/>
                      <a:pt x="28" y="17"/>
                      <a:pt x="30" y="16"/>
                    </a:cubicBezTo>
                    <a:cubicBezTo>
                      <a:pt x="30" y="15"/>
                      <a:pt x="31" y="14"/>
                      <a:pt x="31" y="13"/>
                    </a:cubicBezTo>
                    <a:cubicBezTo>
                      <a:pt x="32" y="12"/>
                      <a:pt x="29" y="10"/>
                      <a:pt x="29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9" y="8"/>
                      <a:pt x="28" y="7"/>
                      <a:pt x="28" y="7"/>
                    </a:cubicBezTo>
                    <a:cubicBezTo>
                      <a:pt x="25" y="4"/>
                      <a:pt x="23" y="4"/>
                      <a:pt x="22" y="3"/>
                    </a:cubicBezTo>
                    <a:cubicBezTo>
                      <a:pt x="20" y="1"/>
                      <a:pt x="18" y="0"/>
                      <a:pt x="16" y="2"/>
                    </a:cubicBezTo>
                    <a:cubicBezTo>
                      <a:pt x="15" y="3"/>
                      <a:pt x="11" y="4"/>
                      <a:pt x="9" y="4"/>
                    </a:cubicBezTo>
                    <a:cubicBezTo>
                      <a:pt x="8" y="4"/>
                      <a:pt x="7" y="4"/>
                      <a:pt x="6" y="3"/>
                    </a:cubicBezTo>
                    <a:cubicBezTo>
                      <a:pt x="4" y="4"/>
                      <a:pt x="2" y="5"/>
                      <a:pt x="0" y="6"/>
                    </a:cubicBezTo>
                    <a:cubicBezTo>
                      <a:pt x="1" y="6"/>
                      <a:pt x="1" y="6"/>
                      <a:pt x="2" y="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4" name="Freeform 79">
                <a:extLst>
                  <a:ext uri="{FF2B5EF4-FFF2-40B4-BE49-F238E27FC236}">
                    <a16:creationId xmlns:a16="http://schemas.microsoft.com/office/drawing/2014/main" id="{828F42E5-DF26-4BCA-8D66-F6D5CC4D6A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6132" y="3104839"/>
                <a:ext cx="168133" cy="107906"/>
              </a:xfrm>
              <a:custGeom>
                <a:avLst/>
                <a:gdLst>
                  <a:gd name="T0" fmla="*/ 65 w 73"/>
                  <a:gd name="T1" fmla="*/ 31 h 47"/>
                  <a:gd name="T2" fmla="*/ 62 w 73"/>
                  <a:gd name="T3" fmla="*/ 30 h 47"/>
                  <a:gd name="T4" fmla="*/ 63 w 73"/>
                  <a:gd name="T5" fmla="*/ 29 h 47"/>
                  <a:gd name="T6" fmla="*/ 61 w 73"/>
                  <a:gd name="T7" fmla="*/ 20 h 47"/>
                  <a:gd name="T8" fmla="*/ 56 w 73"/>
                  <a:gd name="T9" fmla="*/ 9 h 47"/>
                  <a:gd name="T10" fmla="*/ 51 w 73"/>
                  <a:gd name="T11" fmla="*/ 0 h 47"/>
                  <a:gd name="T12" fmla="*/ 47 w 73"/>
                  <a:gd name="T13" fmla="*/ 2 h 47"/>
                  <a:gd name="T14" fmla="*/ 42 w 73"/>
                  <a:gd name="T15" fmla="*/ 4 h 47"/>
                  <a:gd name="T16" fmla="*/ 38 w 73"/>
                  <a:gd name="T17" fmla="*/ 5 h 47"/>
                  <a:gd name="T18" fmla="*/ 35 w 73"/>
                  <a:gd name="T19" fmla="*/ 6 h 47"/>
                  <a:gd name="T20" fmla="*/ 30 w 73"/>
                  <a:gd name="T21" fmla="*/ 4 h 47"/>
                  <a:gd name="T22" fmla="*/ 22 w 73"/>
                  <a:gd name="T23" fmla="*/ 3 h 47"/>
                  <a:gd name="T24" fmla="*/ 19 w 73"/>
                  <a:gd name="T25" fmla="*/ 3 h 47"/>
                  <a:gd name="T26" fmla="*/ 18 w 73"/>
                  <a:gd name="T27" fmla="*/ 5 h 47"/>
                  <a:gd name="T28" fmla="*/ 13 w 73"/>
                  <a:gd name="T29" fmla="*/ 8 h 47"/>
                  <a:gd name="T30" fmla="*/ 5 w 73"/>
                  <a:gd name="T31" fmla="*/ 20 h 47"/>
                  <a:gd name="T32" fmla="*/ 0 w 73"/>
                  <a:gd name="T33" fmla="*/ 24 h 47"/>
                  <a:gd name="T34" fmla="*/ 3 w 73"/>
                  <a:gd name="T35" fmla="*/ 29 h 47"/>
                  <a:gd name="T36" fmla="*/ 6 w 73"/>
                  <a:gd name="T37" fmla="*/ 31 h 47"/>
                  <a:gd name="T38" fmla="*/ 7 w 73"/>
                  <a:gd name="T39" fmla="*/ 36 h 47"/>
                  <a:gd name="T40" fmla="*/ 16 w 73"/>
                  <a:gd name="T41" fmla="*/ 39 h 47"/>
                  <a:gd name="T42" fmla="*/ 16 w 73"/>
                  <a:gd name="T43" fmla="*/ 43 h 47"/>
                  <a:gd name="T44" fmla="*/ 21 w 73"/>
                  <a:gd name="T45" fmla="*/ 46 h 47"/>
                  <a:gd name="T46" fmla="*/ 30 w 73"/>
                  <a:gd name="T47" fmla="*/ 47 h 47"/>
                  <a:gd name="T48" fmla="*/ 38 w 73"/>
                  <a:gd name="T49" fmla="*/ 47 h 47"/>
                  <a:gd name="T50" fmla="*/ 44 w 73"/>
                  <a:gd name="T51" fmla="*/ 45 h 47"/>
                  <a:gd name="T52" fmla="*/ 53 w 73"/>
                  <a:gd name="T53" fmla="*/ 43 h 47"/>
                  <a:gd name="T54" fmla="*/ 60 w 73"/>
                  <a:gd name="T55" fmla="*/ 45 h 47"/>
                  <a:gd name="T56" fmla="*/ 65 w 73"/>
                  <a:gd name="T57" fmla="*/ 47 h 47"/>
                  <a:gd name="T58" fmla="*/ 65 w 73"/>
                  <a:gd name="T59" fmla="*/ 43 h 47"/>
                  <a:gd name="T60" fmla="*/ 69 w 73"/>
                  <a:gd name="T61" fmla="*/ 36 h 47"/>
                  <a:gd name="T62" fmla="*/ 73 w 73"/>
                  <a:gd name="T63" fmla="*/ 32 h 47"/>
                  <a:gd name="T64" fmla="*/ 73 w 73"/>
                  <a:gd name="T65" fmla="*/ 32 h 47"/>
                  <a:gd name="T66" fmla="*/ 70 w 73"/>
                  <a:gd name="T67" fmla="*/ 30 h 47"/>
                  <a:gd name="T68" fmla="*/ 65 w 73"/>
                  <a:gd name="T69" fmla="*/ 3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3" h="47">
                    <a:moveTo>
                      <a:pt x="65" y="31"/>
                    </a:moveTo>
                    <a:cubicBezTo>
                      <a:pt x="64" y="31"/>
                      <a:pt x="62" y="31"/>
                      <a:pt x="62" y="30"/>
                    </a:cubicBezTo>
                    <a:cubicBezTo>
                      <a:pt x="62" y="30"/>
                      <a:pt x="63" y="29"/>
                      <a:pt x="63" y="29"/>
                    </a:cubicBezTo>
                    <a:cubicBezTo>
                      <a:pt x="60" y="28"/>
                      <a:pt x="60" y="22"/>
                      <a:pt x="61" y="20"/>
                    </a:cubicBezTo>
                    <a:cubicBezTo>
                      <a:pt x="63" y="18"/>
                      <a:pt x="58" y="12"/>
                      <a:pt x="56" y="9"/>
                    </a:cubicBezTo>
                    <a:cubicBezTo>
                      <a:pt x="55" y="8"/>
                      <a:pt x="53" y="4"/>
                      <a:pt x="51" y="0"/>
                    </a:cubicBezTo>
                    <a:cubicBezTo>
                      <a:pt x="49" y="1"/>
                      <a:pt x="47" y="1"/>
                      <a:pt x="47" y="2"/>
                    </a:cubicBezTo>
                    <a:cubicBezTo>
                      <a:pt x="46" y="3"/>
                      <a:pt x="44" y="4"/>
                      <a:pt x="42" y="4"/>
                    </a:cubicBezTo>
                    <a:cubicBezTo>
                      <a:pt x="41" y="4"/>
                      <a:pt x="40" y="3"/>
                      <a:pt x="38" y="5"/>
                    </a:cubicBezTo>
                    <a:cubicBezTo>
                      <a:pt x="37" y="6"/>
                      <a:pt x="35" y="6"/>
                      <a:pt x="35" y="6"/>
                    </a:cubicBezTo>
                    <a:cubicBezTo>
                      <a:pt x="34" y="5"/>
                      <a:pt x="32" y="4"/>
                      <a:pt x="30" y="4"/>
                    </a:cubicBezTo>
                    <a:cubicBezTo>
                      <a:pt x="28" y="4"/>
                      <a:pt x="23" y="3"/>
                      <a:pt x="22" y="3"/>
                    </a:cubicBezTo>
                    <a:cubicBezTo>
                      <a:pt x="21" y="3"/>
                      <a:pt x="20" y="3"/>
                      <a:pt x="19" y="3"/>
                    </a:cubicBezTo>
                    <a:cubicBezTo>
                      <a:pt x="19" y="4"/>
                      <a:pt x="19" y="4"/>
                      <a:pt x="18" y="5"/>
                    </a:cubicBezTo>
                    <a:cubicBezTo>
                      <a:pt x="17" y="6"/>
                      <a:pt x="14" y="7"/>
                      <a:pt x="13" y="8"/>
                    </a:cubicBezTo>
                    <a:cubicBezTo>
                      <a:pt x="12" y="9"/>
                      <a:pt x="8" y="18"/>
                      <a:pt x="5" y="20"/>
                    </a:cubicBezTo>
                    <a:cubicBezTo>
                      <a:pt x="3" y="23"/>
                      <a:pt x="1" y="23"/>
                      <a:pt x="0" y="24"/>
                    </a:cubicBezTo>
                    <a:cubicBezTo>
                      <a:pt x="0" y="25"/>
                      <a:pt x="3" y="27"/>
                      <a:pt x="3" y="29"/>
                    </a:cubicBezTo>
                    <a:cubicBezTo>
                      <a:pt x="3" y="30"/>
                      <a:pt x="4" y="31"/>
                      <a:pt x="6" y="31"/>
                    </a:cubicBezTo>
                    <a:cubicBezTo>
                      <a:pt x="8" y="31"/>
                      <a:pt x="6" y="36"/>
                      <a:pt x="7" y="36"/>
                    </a:cubicBezTo>
                    <a:cubicBezTo>
                      <a:pt x="8" y="37"/>
                      <a:pt x="16" y="37"/>
                      <a:pt x="16" y="39"/>
                    </a:cubicBezTo>
                    <a:cubicBezTo>
                      <a:pt x="16" y="41"/>
                      <a:pt x="17" y="42"/>
                      <a:pt x="16" y="43"/>
                    </a:cubicBezTo>
                    <a:cubicBezTo>
                      <a:pt x="19" y="43"/>
                      <a:pt x="20" y="46"/>
                      <a:pt x="21" y="46"/>
                    </a:cubicBezTo>
                    <a:cubicBezTo>
                      <a:pt x="22" y="46"/>
                      <a:pt x="28" y="47"/>
                      <a:pt x="30" y="47"/>
                    </a:cubicBezTo>
                    <a:cubicBezTo>
                      <a:pt x="31" y="46"/>
                      <a:pt x="36" y="47"/>
                      <a:pt x="38" y="47"/>
                    </a:cubicBezTo>
                    <a:cubicBezTo>
                      <a:pt x="40" y="47"/>
                      <a:pt x="42" y="46"/>
                      <a:pt x="44" y="45"/>
                    </a:cubicBezTo>
                    <a:cubicBezTo>
                      <a:pt x="45" y="43"/>
                      <a:pt x="51" y="43"/>
                      <a:pt x="53" y="43"/>
                    </a:cubicBezTo>
                    <a:cubicBezTo>
                      <a:pt x="55" y="43"/>
                      <a:pt x="59" y="44"/>
                      <a:pt x="60" y="45"/>
                    </a:cubicBezTo>
                    <a:cubicBezTo>
                      <a:pt x="60" y="45"/>
                      <a:pt x="62" y="46"/>
                      <a:pt x="65" y="47"/>
                    </a:cubicBezTo>
                    <a:cubicBezTo>
                      <a:pt x="65" y="46"/>
                      <a:pt x="65" y="44"/>
                      <a:pt x="65" y="43"/>
                    </a:cubicBezTo>
                    <a:cubicBezTo>
                      <a:pt x="65" y="40"/>
                      <a:pt x="66" y="37"/>
                      <a:pt x="69" y="36"/>
                    </a:cubicBezTo>
                    <a:cubicBezTo>
                      <a:pt x="71" y="36"/>
                      <a:pt x="73" y="36"/>
                      <a:pt x="73" y="32"/>
                    </a:cubicBezTo>
                    <a:cubicBezTo>
                      <a:pt x="73" y="32"/>
                      <a:pt x="73" y="32"/>
                      <a:pt x="73" y="32"/>
                    </a:cubicBezTo>
                    <a:cubicBezTo>
                      <a:pt x="72" y="31"/>
                      <a:pt x="70" y="30"/>
                      <a:pt x="70" y="30"/>
                    </a:cubicBezTo>
                    <a:cubicBezTo>
                      <a:pt x="69" y="30"/>
                      <a:pt x="66" y="32"/>
                      <a:pt x="65" y="3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5" name="Freeform 80">
                <a:extLst>
                  <a:ext uri="{FF2B5EF4-FFF2-40B4-BE49-F238E27FC236}">
                    <a16:creationId xmlns:a16="http://schemas.microsoft.com/office/drawing/2014/main" id="{09CECC6E-B22D-4016-9FA4-5070A785A5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4076" y="3099820"/>
                <a:ext cx="57717" cy="71519"/>
              </a:xfrm>
              <a:custGeom>
                <a:avLst/>
                <a:gdLst>
                  <a:gd name="T0" fmla="*/ 18 w 25"/>
                  <a:gd name="T1" fmla="*/ 8 h 31"/>
                  <a:gd name="T2" fmla="*/ 12 w 25"/>
                  <a:gd name="T3" fmla="*/ 4 h 31"/>
                  <a:gd name="T4" fmla="*/ 6 w 25"/>
                  <a:gd name="T5" fmla="*/ 0 h 31"/>
                  <a:gd name="T6" fmla="*/ 0 w 25"/>
                  <a:gd name="T7" fmla="*/ 2 h 31"/>
                  <a:gd name="T8" fmla="*/ 5 w 25"/>
                  <a:gd name="T9" fmla="*/ 11 h 31"/>
                  <a:gd name="T10" fmla="*/ 10 w 25"/>
                  <a:gd name="T11" fmla="*/ 22 h 31"/>
                  <a:gd name="T12" fmla="*/ 12 w 25"/>
                  <a:gd name="T13" fmla="*/ 31 h 31"/>
                  <a:gd name="T14" fmla="*/ 16 w 25"/>
                  <a:gd name="T15" fmla="*/ 24 h 31"/>
                  <a:gd name="T16" fmla="*/ 19 w 25"/>
                  <a:gd name="T17" fmla="*/ 21 h 31"/>
                  <a:gd name="T18" fmla="*/ 25 w 25"/>
                  <a:gd name="T19" fmla="*/ 22 h 31"/>
                  <a:gd name="T20" fmla="*/ 23 w 25"/>
                  <a:gd name="T21" fmla="*/ 16 h 31"/>
                  <a:gd name="T22" fmla="*/ 18 w 25"/>
                  <a:gd name="T23" fmla="*/ 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5" h="31">
                    <a:moveTo>
                      <a:pt x="18" y="8"/>
                    </a:moveTo>
                    <a:cubicBezTo>
                      <a:pt x="17" y="5"/>
                      <a:pt x="14" y="4"/>
                      <a:pt x="12" y="4"/>
                    </a:cubicBezTo>
                    <a:cubicBezTo>
                      <a:pt x="10" y="4"/>
                      <a:pt x="8" y="0"/>
                      <a:pt x="6" y="0"/>
                    </a:cubicBezTo>
                    <a:cubicBezTo>
                      <a:pt x="5" y="1"/>
                      <a:pt x="2" y="1"/>
                      <a:pt x="0" y="2"/>
                    </a:cubicBezTo>
                    <a:cubicBezTo>
                      <a:pt x="2" y="6"/>
                      <a:pt x="4" y="10"/>
                      <a:pt x="5" y="11"/>
                    </a:cubicBezTo>
                    <a:cubicBezTo>
                      <a:pt x="7" y="14"/>
                      <a:pt x="12" y="20"/>
                      <a:pt x="10" y="22"/>
                    </a:cubicBezTo>
                    <a:cubicBezTo>
                      <a:pt x="9" y="24"/>
                      <a:pt x="9" y="30"/>
                      <a:pt x="12" y="31"/>
                    </a:cubicBezTo>
                    <a:cubicBezTo>
                      <a:pt x="13" y="30"/>
                      <a:pt x="16" y="26"/>
                      <a:pt x="16" y="24"/>
                    </a:cubicBezTo>
                    <a:cubicBezTo>
                      <a:pt x="16" y="23"/>
                      <a:pt x="16" y="20"/>
                      <a:pt x="19" y="21"/>
                    </a:cubicBezTo>
                    <a:cubicBezTo>
                      <a:pt x="22" y="21"/>
                      <a:pt x="25" y="23"/>
                      <a:pt x="25" y="22"/>
                    </a:cubicBezTo>
                    <a:cubicBezTo>
                      <a:pt x="25" y="21"/>
                      <a:pt x="24" y="18"/>
                      <a:pt x="23" y="16"/>
                    </a:cubicBezTo>
                    <a:cubicBezTo>
                      <a:pt x="22" y="15"/>
                      <a:pt x="19" y="11"/>
                      <a:pt x="18" y="8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6" name="Freeform 81">
                <a:extLst>
                  <a:ext uri="{FF2B5EF4-FFF2-40B4-BE49-F238E27FC236}">
                    <a16:creationId xmlns:a16="http://schemas.microsoft.com/office/drawing/2014/main" id="{4E0991CF-8DE1-46B0-A432-9179715494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8755" y="3203962"/>
                <a:ext cx="117944" cy="61482"/>
              </a:xfrm>
              <a:custGeom>
                <a:avLst/>
                <a:gdLst>
                  <a:gd name="T0" fmla="*/ 39 w 51"/>
                  <a:gd name="T1" fmla="*/ 0 h 27"/>
                  <a:gd name="T2" fmla="*/ 30 w 51"/>
                  <a:gd name="T3" fmla="*/ 2 h 27"/>
                  <a:gd name="T4" fmla="*/ 24 w 51"/>
                  <a:gd name="T5" fmla="*/ 4 h 27"/>
                  <a:gd name="T6" fmla="*/ 16 w 51"/>
                  <a:gd name="T7" fmla="*/ 4 h 27"/>
                  <a:gd name="T8" fmla="*/ 7 w 51"/>
                  <a:gd name="T9" fmla="*/ 3 h 27"/>
                  <a:gd name="T10" fmla="*/ 2 w 51"/>
                  <a:gd name="T11" fmla="*/ 0 h 27"/>
                  <a:gd name="T12" fmla="*/ 2 w 51"/>
                  <a:gd name="T13" fmla="*/ 0 h 27"/>
                  <a:gd name="T14" fmla="*/ 2 w 51"/>
                  <a:gd name="T15" fmla="*/ 6 h 27"/>
                  <a:gd name="T16" fmla="*/ 4 w 51"/>
                  <a:gd name="T17" fmla="*/ 11 h 27"/>
                  <a:gd name="T18" fmla="*/ 2 w 51"/>
                  <a:gd name="T19" fmla="*/ 14 h 27"/>
                  <a:gd name="T20" fmla="*/ 2 w 51"/>
                  <a:gd name="T21" fmla="*/ 18 h 27"/>
                  <a:gd name="T22" fmla="*/ 6 w 51"/>
                  <a:gd name="T23" fmla="*/ 23 h 27"/>
                  <a:gd name="T24" fmla="*/ 8 w 51"/>
                  <a:gd name="T25" fmla="*/ 26 h 27"/>
                  <a:gd name="T26" fmla="*/ 18 w 51"/>
                  <a:gd name="T27" fmla="*/ 26 h 27"/>
                  <a:gd name="T28" fmla="*/ 27 w 51"/>
                  <a:gd name="T29" fmla="*/ 27 h 27"/>
                  <a:gd name="T30" fmla="*/ 30 w 51"/>
                  <a:gd name="T31" fmla="*/ 25 h 27"/>
                  <a:gd name="T32" fmla="*/ 34 w 51"/>
                  <a:gd name="T33" fmla="*/ 24 h 27"/>
                  <a:gd name="T34" fmla="*/ 34 w 51"/>
                  <a:gd name="T35" fmla="*/ 21 h 27"/>
                  <a:gd name="T36" fmla="*/ 42 w 51"/>
                  <a:gd name="T37" fmla="*/ 21 h 27"/>
                  <a:gd name="T38" fmla="*/ 45 w 51"/>
                  <a:gd name="T39" fmla="*/ 21 h 27"/>
                  <a:gd name="T40" fmla="*/ 44 w 51"/>
                  <a:gd name="T41" fmla="*/ 19 h 27"/>
                  <a:gd name="T42" fmla="*/ 43 w 51"/>
                  <a:gd name="T43" fmla="*/ 13 h 27"/>
                  <a:gd name="T44" fmla="*/ 49 w 51"/>
                  <a:gd name="T45" fmla="*/ 6 h 27"/>
                  <a:gd name="T46" fmla="*/ 51 w 51"/>
                  <a:gd name="T47" fmla="*/ 4 h 27"/>
                  <a:gd name="T48" fmla="*/ 46 w 51"/>
                  <a:gd name="T49" fmla="*/ 2 h 27"/>
                  <a:gd name="T50" fmla="*/ 39 w 51"/>
                  <a:gd name="T51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1" h="27">
                    <a:moveTo>
                      <a:pt x="39" y="0"/>
                    </a:moveTo>
                    <a:cubicBezTo>
                      <a:pt x="37" y="0"/>
                      <a:pt x="31" y="0"/>
                      <a:pt x="30" y="2"/>
                    </a:cubicBezTo>
                    <a:cubicBezTo>
                      <a:pt x="28" y="3"/>
                      <a:pt x="26" y="4"/>
                      <a:pt x="24" y="4"/>
                    </a:cubicBezTo>
                    <a:cubicBezTo>
                      <a:pt x="22" y="4"/>
                      <a:pt x="17" y="3"/>
                      <a:pt x="16" y="4"/>
                    </a:cubicBezTo>
                    <a:cubicBezTo>
                      <a:pt x="14" y="4"/>
                      <a:pt x="8" y="3"/>
                      <a:pt x="7" y="3"/>
                    </a:cubicBezTo>
                    <a:cubicBezTo>
                      <a:pt x="6" y="3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4"/>
                      <a:pt x="2" y="6"/>
                    </a:cubicBezTo>
                    <a:cubicBezTo>
                      <a:pt x="4" y="8"/>
                      <a:pt x="6" y="11"/>
                      <a:pt x="4" y="11"/>
                    </a:cubicBezTo>
                    <a:cubicBezTo>
                      <a:pt x="3" y="11"/>
                      <a:pt x="1" y="13"/>
                      <a:pt x="2" y="14"/>
                    </a:cubicBezTo>
                    <a:cubicBezTo>
                      <a:pt x="2" y="15"/>
                      <a:pt x="1" y="18"/>
                      <a:pt x="2" y="18"/>
                    </a:cubicBezTo>
                    <a:cubicBezTo>
                      <a:pt x="2" y="19"/>
                      <a:pt x="6" y="22"/>
                      <a:pt x="6" y="23"/>
                    </a:cubicBezTo>
                    <a:cubicBezTo>
                      <a:pt x="6" y="24"/>
                      <a:pt x="8" y="25"/>
                      <a:pt x="8" y="26"/>
                    </a:cubicBezTo>
                    <a:cubicBezTo>
                      <a:pt x="11" y="25"/>
                      <a:pt x="17" y="25"/>
                      <a:pt x="18" y="26"/>
                    </a:cubicBezTo>
                    <a:cubicBezTo>
                      <a:pt x="20" y="27"/>
                      <a:pt x="27" y="27"/>
                      <a:pt x="27" y="27"/>
                    </a:cubicBezTo>
                    <a:cubicBezTo>
                      <a:pt x="29" y="27"/>
                      <a:pt x="31" y="27"/>
                      <a:pt x="30" y="25"/>
                    </a:cubicBezTo>
                    <a:cubicBezTo>
                      <a:pt x="30" y="24"/>
                      <a:pt x="32" y="24"/>
                      <a:pt x="34" y="24"/>
                    </a:cubicBezTo>
                    <a:cubicBezTo>
                      <a:pt x="34" y="22"/>
                      <a:pt x="33" y="22"/>
                      <a:pt x="34" y="21"/>
                    </a:cubicBezTo>
                    <a:cubicBezTo>
                      <a:pt x="35" y="21"/>
                      <a:pt x="40" y="20"/>
                      <a:pt x="42" y="21"/>
                    </a:cubicBezTo>
                    <a:cubicBezTo>
                      <a:pt x="43" y="22"/>
                      <a:pt x="44" y="21"/>
                      <a:pt x="45" y="21"/>
                    </a:cubicBezTo>
                    <a:cubicBezTo>
                      <a:pt x="45" y="20"/>
                      <a:pt x="45" y="19"/>
                      <a:pt x="44" y="19"/>
                    </a:cubicBezTo>
                    <a:cubicBezTo>
                      <a:pt x="43" y="19"/>
                      <a:pt x="41" y="13"/>
                      <a:pt x="43" y="13"/>
                    </a:cubicBezTo>
                    <a:cubicBezTo>
                      <a:pt x="44" y="12"/>
                      <a:pt x="46" y="7"/>
                      <a:pt x="49" y="6"/>
                    </a:cubicBezTo>
                    <a:cubicBezTo>
                      <a:pt x="50" y="6"/>
                      <a:pt x="50" y="5"/>
                      <a:pt x="51" y="4"/>
                    </a:cubicBezTo>
                    <a:cubicBezTo>
                      <a:pt x="48" y="3"/>
                      <a:pt x="46" y="2"/>
                      <a:pt x="46" y="2"/>
                    </a:cubicBezTo>
                    <a:cubicBezTo>
                      <a:pt x="45" y="1"/>
                      <a:pt x="41" y="0"/>
                      <a:pt x="39" y="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7" name="Freeform 82">
                <a:extLst>
                  <a:ext uri="{FF2B5EF4-FFF2-40B4-BE49-F238E27FC236}">
                    <a16:creationId xmlns:a16="http://schemas.microsoft.com/office/drawing/2014/main" id="{EE90DD38-4C22-4413-9C83-844AB6C2F9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6132" y="3242858"/>
                <a:ext cx="51444" cy="33878"/>
              </a:xfrm>
              <a:custGeom>
                <a:avLst/>
                <a:gdLst>
                  <a:gd name="T0" fmla="*/ 5 w 22"/>
                  <a:gd name="T1" fmla="*/ 15 h 15"/>
                  <a:gd name="T2" fmla="*/ 5 w 22"/>
                  <a:gd name="T3" fmla="*/ 15 h 15"/>
                  <a:gd name="T4" fmla="*/ 5 w 22"/>
                  <a:gd name="T5" fmla="*/ 15 h 15"/>
                  <a:gd name="T6" fmla="*/ 5 w 22"/>
                  <a:gd name="T7" fmla="*/ 15 h 15"/>
                  <a:gd name="T8" fmla="*/ 6 w 22"/>
                  <a:gd name="T9" fmla="*/ 15 h 15"/>
                  <a:gd name="T10" fmla="*/ 6 w 22"/>
                  <a:gd name="T11" fmla="*/ 15 h 15"/>
                  <a:gd name="T12" fmla="*/ 8 w 22"/>
                  <a:gd name="T13" fmla="*/ 15 h 15"/>
                  <a:gd name="T14" fmla="*/ 9 w 22"/>
                  <a:gd name="T15" fmla="*/ 15 h 15"/>
                  <a:gd name="T16" fmla="*/ 9 w 22"/>
                  <a:gd name="T17" fmla="*/ 15 h 15"/>
                  <a:gd name="T18" fmla="*/ 9 w 22"/>
                  <a:gd name="T19" fmla="*/ 15 h 15"/>
                  <a:gd name="T20" fmla="*/ 10 w 22"/>
                  <a:gd name="T21" fmla="*/ 15 h 15"/>
                  <a:gd name="T22" fmla="*/ 14 w 22"/>
                  <a:gd name="T23" fmla="*/ 13 h 15"/>
                  <a:gd name="T24" fmla="*/ 21 w 22"/>
                  <a:gd name="T25" fmla="*/ 9 h 15"/>
                  <a:gd name="T26" fmla="*/ 22 w 22"/>
                  <a:gd name="T27" fmla="*/ 9 h 15"/>
                  <a:gd name="T28" fmla="*/ 20 w 22"/>
                  <a:gd name="T29" fmla="*/ 6 h 15"/>
                  <a:gd name="T30" fmla="*/ 16 w 22"/>
                  <a:gd name="T31" fmla="*/ 1 h 15"/>
                  <a:gd name="T32" fmla="*/ 15 w 22"/>
                  <a:gd name="T33" fmla="*/ 1 h 15"/>
                  <a:gd name="T34" fmla="*/ 15 w 22"/>
                  <a:gd name="T35" fmla="*/ 1 h 15"/>
                  <a:gd name="T36" fmla="*/ 15 w 22"/>
                  <a:gd name="T37" fmla="*/ 0 h 15"/>
                  <a:gd name="T38" fmla="*/ 2 w 22"/>
                  <a:gd name="T39" fmla="*/ 2 h 15"/>
                  <a:gd name="T40" fmla="*/ 1 w 22"/>
                  <a:gd name="T41" fmla="*/ 2 h 15"/>
                  <a:gd name="T42" fmla="*/ 0 w 22"/>
                  <a:gd name="T43" fmla="*/ 10 h 15"/>
                  <a:gd name="T44" fmla="*/ 5 w 22"/>
                  <a:gd name="T4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2" h="15">
                    <a:moveTo>
                      <a:pt x="5" y="15"/>
                    </a:move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7" y="15"/>
                      <a:pt x="8" y="15"/>
                    </a:cubicBezTo>
                    <a:cubicBezTo>
                      <a:pt x="8" y="15"/>
                      <a:pt x="8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2" y="14"/>
                      <a:pt x="13" y="12"/>
                      <a:pt x="14" y="13"/>
                    </a:cubicBezTo>
                    <a:cubicBezTo>
                      <a:pt x="15" y="13"/>
                      <a:pt x="21" y="10"/>
                      <a:pt x="21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8"/>
                      <a:pt x="20" y="7"/>
                      <a:pt x="20" y="6"/>
                    </a:cubicBezTo>
                    <a:cubicBezTo>
                      <a:pt x="20" y="5"/>
                      <a:pt x="16" y="2"/>
                      <a:pt x="16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2" y="2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5"/>
                      <a:pt x="0" y="8"/>
                      <a:pt x="0" y="10"/>
                    </a:cubicBezTo>
                    <a:cubicBezTo>
                      <a:pt x="1" y="12"/>
                      <a:pt x="2" y="14"/>
                      <a:pt x="5" y="1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8" name="Freeform 83">
                <a:extLst>
                  <a:ext uri="{FF2B5EF4-FFF2-40B4-BE49-F238E27FC236}">
                    <a16:creationId xmlns:a16="http://schemas.microsoft.com/office/drawing/2014/main" id="{F58E7D98-384B-4FCA-BDBF-D2B92957BE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8755" y="3005715"/>
                <a:ext cx="329993" cy="190718"/>
              </a:xfrm>
              <a:custGeom>
                <a:avLst/>
                <a:gdLst>
                  <a:gd name="T0" fmla="*/ 134 w 143"/>
                  <a:gd name="T1" fmla="*/ 48 h 83"/>
                  <a:gd name="T2" fmla="*/ 142 w 143"/>
                  <a:gd name="T3" fmla="*/ 43 h 83"/>
                  <a:gd name="T4" fmla="*/ 143 w 143"/>
                  <a:gd name="T5" fmla="*/ 38 h 83"/>
                  <a:gd name="T6" fmla="*/ 143 w 143"/>
                  <a:gd name="T7" fmla="*/ 32 h 83"/>
                  <a:gd name="T8" fmla="*/ 132 w 143"/>
                  <a:gd name="T9" fmla="*/ 28 h 83"/>
                  <a:gd name="T10" fmla="*/ 122 w 143"/>
                  <a:gd name="T11" fmla="*/ 22 h 83"/>
                  <a:gd name="T12" fmla="*/ 113 w 143"/>
                  <a:gd name="T13" fmla="*/ 23 h 83"/>
                  <a:gd name="T14" fmla="*/ 106 w 143"/>
                  <a:gd name="T15" fmla="*/ 20 h 83"/>
                  <a:gd name="T16" fmla="*/ 97 w 143"/>
                  <a:gd name="T17" fmla="*/ 12 h 83"/>
                  <a:gd name="T18" fmla="*/ 94 w 143"/>
                  <a:gd name="T19" fmla="*/ 1 h 83"/>
                  <a:gd name="T20" fmla="*/ 82 w 143"/>
                  <a:gd name="T21" fmla="*/ 1 h 83"/>
                  <a:gd name="T22" fmla="*/ 76 w 143"/>
                  <a:gd name="T23" fmla="*/ 2 h 83"/>
                  <a:gd name="T24" fmla="*/ 66 w 143"/>
                  <a:gd name="T25" fmla="*/ 8 h 83"/>
                  <a:gd name="T26" fmla="*/ 57 w 143"/>
                  <a:gd name="T27" fmla="*/ 10 h 83"/>
                  <a:gd name="T28" fmla="*/ 47 w 143"/>
                  <a:gd name="T29" fmla="*/ 8 h 83"/>
                  <a:gd name="T30" fmla="*/ 34 w 143"/>
                  <a:gd name="T31" fmla="*/ 6 h 83"/>
                  <a:gd name="T32" fmla="*/ 15 w 143"/>
                  <a:gd name="T33" fmla="*/ 8 h 83"/>
                  <a:gd name="T34" fmla="*/ 11 w 143"/>
                  <a:gd name="T35" fmla="*/ 11 h 83"/>
                  <a:gd name="T36" fmla="*/ 11 w 143"/>
                  <a:gd name="T37" fmla="*/ 22 h 83"/>
                  <a:gd name="T38" fmla="*/ 4 w 143"/>
                  <a:gd name="T39" fmla="*/ 35 h 83"/>
                  <a:gd name="T40" fmla="*/ 4 w 143"/>
                  <a:gd name="T41" fmla="*/ 45 h 83"/>
                  <a:gd name="T42" fmla="*/ 8 w 143"/>
                  <a:gd name="T43" fmla="*/ 46 h 83"/>
                  <a:gd name="T44" fmla="*/ 21 w 143"/>
                  <a:gd name="T45" fmla="*/ 49 h 83"/>
                  <a:gd name="T46" fmla="*/ 28 w 143"/>
                  <a:gd name="T47" fmla="*/ 47 h 83"/>
                  <a:gd name="T48" fmla="*/ 43 w 143"/>
                  <a:gd name="T49" fmla="*/ 41 h 83"/>
                  <a:gd name="T50" fmla="*/ 55 w 143"/>
                  <a:gd name="T51" fmla="*/ 49 h 83"/>
                  <a:gd name="T52" fmla="*/ 62 w 143"/>
                  <a:gd name="T53" fmla="*/ 63 h 83"/>
                  <a:gd name="T54" fmla="*/ 53 w 143"/>
                  <a:gd name="T55" fmla="*/ 65 h 83"/>
                  <a:gd name="T56" fmla="*/ 51 w 143"/>
                  <a:gd name="T57" fmla="*/ 74 h 83"/>
                  <a:gd name="T58" fmla="*/ 59 w 143"/>
                  <a:gd name="T59" fmla="*/ 75 h 83"/>
                  <a:gd name="T60" fmla="*/ 70 w 143"/>
                  <a:gd name="T61" fmla="*/ 60 h 83"/>
                  <a:gd name="T62" fmla="*/ 79 w 143"/>
                  <a:gd name="T63" fmla="*/ 64 h 83"/>
                  <a:gd name="T64" fmla="*/ 82 w 143"/>
                  <a:gd name="T65" fmla="*/ 72 h 83"/>
                  <a:gd name="T66" fmla="*/ 90 w 143"/>
                  <a:gd name="T67" fmla="*/ 82 h 83"/>
                  <a:gd name="T68" fmla="*/ 104 w 143"/>
                  <a:gd name="T69" fmla="*/ 77 h 83"/>
                  <a:gd name="T70" fmla="*/ 107 w 143"/>
                  <a:gd name="T71" fmla="*/ 74 h 83"/>
                  <a:gd name="T72" fmla="*/ 111 w 143"/>
                  <a:gd name="T73" fmla="*/ 61 h 83"/>
                  <a:gd name="T74" fmla="*/ 127 w 143"/>
                  <a:gd name="T75" fmla="*/ 56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43" h="83">
                    <a:moveTo>
                      <a:pt x="127" y="52"/>
                    </a:moveTo>
                    <a:cubicBezTo>
                      <a:pt x="129" y="52"/>
                      <a:pt x="132" y="48"/>
                      <a:pt x="134" y="48"/>
                    </a:cubicBezTo>
                    <a:cubicBezTo>
                      <a:pt x="135" y="48"/>
                      <a:pt x="140" y="49"/>
                      <a:pt x="140" y="48"/>
                    </a:cubicBezTo>
                    <a:cubicBezTo>
                      <a:pt x="140" y="47"/>
                      <a:pt x="142" y="44"/>
                      <a:pt x="142" y="43"/>
                    </a:cubicBezTo>
                    <a:cubicBezTo>
                      <a:pt x="141" y="42"/>
                      <a:pt x="140" y="41"/>
                      <a:pt x="140" y="40"/>
                    </a:cubicBezTo>
                    <a:cubicBezTo>
                      <a:pt x="140" y="39"/>
                      <a:pt x="143" y="39"/>
                      <a:pt x="143" y="38"/>
                    </a:cubicBezTo>
                    <a:cubicBezTo>
                      <a:pt x="143" y="37"/>
                      <a:pt x="141" y="36"/>
                      <a:pt x="141" y="36"/>
                    </a:cubicBezTo>
                    <a:cubicBezTo>
                      <a:pt x="141" y="35"/>
                      <a:pt x="143" y="34"/>
                      <a:pt x="143" y="32"/>
                    </a:cubicBezTo>
                    <a:cubicBezTo>
                      <a:pt x="143" y="31"/>
                      <a:pt x="141" y="31"/>
                      <a:pt x="139" y="29"/>
                    </a:cubicBezTo>
                    <a:cubicBezTo>
                      <a:pt x="136" y="28"/>
                      <a:pt x="134" y="29"/>
                      <a:pt x="132" y="28"/>
                    </a:cubicBezTo>
                    <a:cubicBezTo>
                      <a:pt x="130" y="27"/>
                      <a:pt x="125" y="27"/>
                      <a:pt x="125" y="27"/>
                    </a:cubicBezTo>
                    <a:cubicBezTo>
                      <a:pt x="125" y="26"/>
                      <a:pt x="122" y="23"/>
                      <a:pt x="122" y="22"/>
                    </a:cubicBezTo>
                    <a:cubicBezTo>
                      <a:pt x="121" y="21"/>
                      <a:pt x="119" y="22"/>
                      <a:pt x="117" y="23"/>
                    </a:cubicBezTo>
                    <a:cubicBezTo>
                      <a:pt x="116" y="23"/>
                      <a:pt x="114" y="24"/>
                      <a:pt x="113" y="23"/>
                    </a:cubicBezTo>
                    <a:cubicBezTo>
                      <a:pt x="112" y="22"/>
                      <a:pt x="110" y="21"/>
                      <a:pt x="109" y="21"/>
                    </a:cubicBezTo>
                    <a:cubicBezTo>
                      <a:pt x="108" y="22"/>
                      <a:pt x="106" y="21"/>
                      <a:pt x="106" y="20"/>
                    </a:cubicBezTo>
                    <a:cubicBezTo>
                      <a:pt x="107" y="18"/>
                      <a:pt x="104" y="14"/>
                      <a:pt x="103" y="13"/>
                    </a:cubicBezTo>
                    <a:cubicBezTo>
                      <a:pt x="101" y="13"/>
                      <a:pt x="98" y="14"/>
                      <a:pt x="97" y="12"/>
                    </a:cubicBezTo>
                    <a:cubicBezTo>
                      <a:pt x="96" y="10"/>
                      <a:pt x="94" y="9"/>
                      <a:pt x="95" y="7"/>
                    </a:cubicBezTo>
                    <a:cubicBezTo>
                      <a:pt x="96" y="6"/>
                      <a:pt x="95" y="3"/>
                      <a:pt x="94" y="1"/>
                    </a:cubicBezTo>
                    <a:cubicBezTo>
                      <a:pt x="93" y="0"/>
                      <a:pt x="88" y="0"/>
                      <a:pt x="87" y="1"/>
                    </a:cubicBezTo>
                    <a:cubicBezTo>
                      <a:pt x="86" y="1"/>
                      <a:pt x="83" y="0"/>
                      <a:pt x="82" y="1"/>
                    </a:cubicBezTo>
                    <a:cubicBezTo>
                      <a:pt x="81" y="2"/>
                      <a:pt x="80" y="3"/>
                      <a:pt x="78" y="3"/>
                    </a:cubicBezTo>
                    <a:cubicBezTo>
                      <a:pt x="77" y="3"/>
                      <a:pt x="76" y="3"/>
                      <a:pt x="76" y="2"/>
                    </a:cubicBezTo>
                    <a:cubicBezTo>
                      <a:pt x="74" y="3"/>
                      <a:pt x="71" y="3"/>
                      <a:pt x="71" y="3"/>
                    </a:cubicBezTo>
                    <a:cubicBezTo>
                      <a:pt x="71" y="3"/>
                      <a:pt x="66" y="7"/>
                      <a:pt x="66" y="8"/>
                    </a:cubicBezTo>
                    <a:cubicBezTo>
                      <a:pt x="66" y="10"/>
                      <a:pt x="66" y="12"/>
                      <a:pt x="65" y="11"/>
                    </a:cubicBezTo>
                    <a:cubicBezTo>
                      <a:pt x="63" y="10"/>
                      <a:pt x="58" y="10"/>
                      <a:pt x="57" y="10"/>
                    </a:cubicBezTo>
                    <a:cubicBezTo>
                      <a:pt x="56" y="11"/>
                      <a:pt x="54" y="7"/>
                      <a:pt x="52" y="9"/>
                    </a:cubicBezTo>
                    <a:cubicBezTo>
                      <a:pt x="50" y="10"/>
                      <a:pt x="47" y="7"/>
                      <a:pt x="47" y="8"/>
                    </a:cubicBezTo>
                    <a:cubicBezTo>
                      <a:pt x="46" y="9"/>
                      <a:pt x="43" y="8"/>
                      <a:pt x="41" y="7"/>
                    </a:cubicBezTo>
                    <a:cubicBezTo>
                      <a:pt x="39" y="6"/>
                      <a:pt x="35" y="8"/>
                      <a:pt x="34" y="6"/>
                    </a:cubicBezTo>
                    <a:cubicBezTo>
                      <a:pt x="32" y="5"/>
                      <a:pt x="23" y="5"/>
                      <a:pt x="20" y="5"/>
                    </a:cubicBezTo>
                    <a:cubicBezTo>
                      <a:pt x="17" y="5"/>
                      <a:pt x="16" y="6"/>
                      <a:pt x="15" y="8"/>
                    </a:cubicBezTo>
                    <a:cubicBezTo>
                      <a:pt x="14" y="9"/>
                      <a:pt x="12" y="9"/>
                      <a:pt x="11" y="9"/>
                    </a:cubicBezTo>
                    <a:cubicBezTo>
                      <a:pt x="11" y="10"/>
                      <a:pt x="11" y="11"/>
                      <a:pt x="11" y="11"/>
                    </a:cubicBezTo>
                    <a:cubicBezTo>
                      <a:pt x="12" y="12"/>
                      <a:pt x="15" y="18"/>
                      <a:pt x="14" y="19"/>
                    </a:cubicBezTo>
                    <a:cubicBezTo>
                      <a:pt x="14" y="21"/>
                      <a:pt x="12" y="21"/>
                      <a:pt x="11" y="22"/>
                    </a:cubicBezTo>
                    <a:cubicBezTo>
                      <a:pt x="10" y="23"/>
                      <a:pt x="4" y="29"/>
                      <a:pt x="3" y="30"/>
                    </a:cubicBezTo>
                    <a:cubicBezTo>
                      <a:pt x="3" y="31"/>
                      <a:pt x="4" y="35"/>
                      <a:pt x="4" y="35"/>
                    </a:cubicBezTo>
                    <a:cubicBezTo>
                      <a:pt x="3" y="36"/>
                      <a:pt x="0" y="40"/>
                      <a:pt x="0" y="41"/>
                    </a:cubicBezTo>
                    <a:cubicBezTo>
                      <a:pt x="0" y="43"/>
                      <a:pt x="2" y="45"/>
                      <a:pt x="4" y="45"/>
                    </a:cubicBezTo>
                    <a:cubicBezTo>
                      <a:pt x="4" y="45"/>
                      <a:pt x="5" y="46"/>
                      <a:pt x="5" y="46"/>
                    </a:cubicBezTo>
                    <a:cubicBezTo>
                      <a:pt x="6" y="46"/>
                      <a:pt x="7" y="46"/>
                      <a:pt x="8" y="46"/>
                    </a:cubicBezTo>
                    <a:cubicBezTo>
                      <a:pt x="9" y="46"/>
                      <a:pt x="14" y="47"/>
                      <a:pt x="16" y="47"/>
                    </a:cubicBezTo>
                    <a:cubicBezTo>
                      <a:pt x="18" y="47"/>
                      <a:pt x="20" y="48"/>
                      <a:pt x="21" y="49"/>
                    </a:cubicBezTo>
                    <a:cubicBezTo>
                      <a:pt x="21" y="49"/>
                      <a:pt x="23" y="49"/>
                      <a:pt x="24" y="48"/>
                    </a:cubicBezTo>
                    <a:cubicBezTo>
                      <a:pt x="26" y="46"/>
                      <a:pt x="27" y="47"/>
                      <a:pt x="28" y="47"/>
                    </a:cubicBezTo>
                    <a:cubicBezTo>
                      <a:pt x="30" y="47"/>
                      <a:pt x="32" y="46"/>
                      <a:pt x="33" y="45"/>
                    </a:cubicBezTo>
                    <a:cubicBezTo>
                      <a:pt x="34" y="44"/>
                      <a:pt x="41" y="42"/>
                      <a:pt x="43" y="41"/>
                    </a:cubicBezTo>
                    <a:cubicBezTo>
                      <a:pt x="45" y="41"/>
                      <a:pt x="47" y="45"/>
                      <a:pt x="49" y="45"/>
                    </a:cubicBezTo>
                    <a:cubicBezTo>
                      <a:pt x="51" y="45"/>
                      <a:pt x="54" y="46"/>
                      <a:pt x="55" y="49"/>
                    </a:cubicBezTo>
                    <a:cubicBezTo>
                      <a:pt x="56" y="52"/>
                      <a:pt x="59" y="56"/>
                      <a:pt x="60" y="57"/>
                    </a:cubicBezTo>
                    <a:cubicBezTo>
                      <a:pt x="61" y="59"/>
                      <a:pt x="62" y="62"/>
                      <a:pt x="62" y="63"/>
                    </a:cubicBezTo>
                    <a:cubicBezTo>
                      <a:pt x="62" y="64"/>
                      <a:pt x="59" y="62"/>
                      <a:pt x="56" y="62"/>
                    </a:cubicBezTo>
                    <a:cubicBezTo>
                      <a:pt x="53" y="61"/>
                      <a:pt x="53" y="64"/>
                      <a:pt x="53" y="65"/>
                    </a:cubicBezTo>
                    <a:cubicBezTo>
                      <a:pt x="53" y="67"/>
                      <a:pt x="49" y="72"/>
                      <a:pt x="48" y="73"/>
                    </a:cubicBezTo>
                    <a:cubicBezTo>
                      <a:pt x="48" y="74"/>
                      <a:pt x="50" y="74"/>
                      <a:pt x="51" y="74"/>
                    </a:cubicBezTo>
                    <a:cubicBezTo>
                      <a:pt x="52" y="75"/>
                      <a:pt x="55" y="73"/>
                      <a:pt x="56" y="73"/>
                    </a:cubicBezTo>
                    <a:cubicBezTo>
                      <a:pt x="56" y="73"/>
                      <a:pt x="58" y="74"/>
                      <a:pt x="59" y="75"/>
                    </a:cubicBezTo>
                    <a:cubicBezTo>
                      <a:pt x="59" y="71"/>
                      <a:pt x="59" y="71"/>
                      <a:pt x="63" y="69"/>
                    </a:cubicBezTo>
                    <a:cubicBezTo>
                      <a:pt x="66" y="66"/>
                      <a:pt x="66" y="61"/>
                      <a:pt x="70" y="60"/>
                    </a:cubicBezTo>
                    <a:cubicBezTo>
                      <a:pt x="73" y="60"/>
                      <a:pt x="74" y="58"/>
                      <a:pt x="78" y="59"/>
                    </a:cubicBezTo>
                    <a:cubicBezTo>
                      <a:pt x="83" y="60"/>
                      <a:pt x="76" y="63"/>
                      <a:pt x="79" y="64"/>
                    </a:cubicBezTo>
                    <a:cubicBezTo>
                      <a:pt x="82" y="66"/>
                      <a:pt x="92" y="64"/>
                      <a:pt x="92" y="66"/>
                    </a:cubicBezTo>
                    <a:cubicBezTo>
                      <a:pt x="93" y="69"/>
                      <a:pt x="81" y="71"/>
                      <a:pt x="82" y="72"/>
                    </a:cubicBezTo>
                    <a:cubicBezTo>
                      <a:pt x="82" y="73"/>
                      <a:pt x="88" y="75"/>
                      <a:pt x="90" y="76"/>
                    </a:cubicBezTo>
                    <a:cubicBezTo>
                      <a:pt x="92" y="77"/>
                      <a:pt x="89" y="81"/>
                      <a:pt x="90" y="82"/>
                    </a:cubicBezTo>
                    <a:cubicBezTo>
                      <a:pt x="91" y="83"/>
                      <a:pt x="94" y="82"/>
                      <a:pt x="97" y="81"/>
                    </a:cubicBezTo>
                    <a:cubicBezTo>
                      <a:pt x="99" y="79"/>
                      <a:pt x="101" y="79"/>
                      <a:pt x="104" y="77"/>
                    </a:cubicBezTo>
                    <a:cubicBezTo>
                      <a:pt x="108" y="75"/>
                      <a:pt x="114" y="77"/>
                      <a:pt x="115" y="76"/>
                    </a:cubicBezTo>
                    <a:cubicBezTo>
                      <a:pt x="116" y="74"/>
                      <a:pt x="113" y="73"/>
                      <a:pt x="107" y="74"/>
                    </a:cubicBezTo>
                    <a:cubicBezTo>
                      <a:pt x="101" y="74"/>
                      <a:pt x="100" y="68"/>
                      <a:pt x="100" y="67"/>
                    </a:cubicBezTo>
                    <a:cubicBezTo>
                      <a:pt x="100" y="66"/>
                      <a:pt x="107" y="61"/>
                      <a:pt x="111" y="61"/>
                    </a:cubicBezTo>
                    <a:cubicBezTo>
                      <a:pt x="114" y="60"/>
                      <a:pt x="117" y="59"/>
                      <a:pt x="121" y="57"/>
                    </a:cubicBezTo>
                    <a:cubicBezTo>
                      <a:pt x="122" y="57"/>
                      <a:pt x="125" y="56"/>
                      <a:pt x="127" y="56"/>
                    </a:cubicBezTo>
                    <a:cubicBezTo>
                      <a:pt x="127" y="54"/>
                      <a:pt x="126" y="52"/>
                      <a:pt x="127" y="5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9" name="Freeform 84">
                <a:extLst>
                  <a:ext uri="{FF2B5EF4-FFF2-40B4-BE49-F238E27FC236}">
                    <a16:creationId xmlns:a16="http://schemas.microsoft.com/office/drawing/2014/main" id="{B6BB6470-6A1A-47F2-A55D-CCB1903957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7576" y="2906592"/>
                <a:ext cx="174407" cy="126727"/>
              </a:xfrm>
              <a:custGeom>
                <a:avLst/>
                <a:gdLst>
                  <a:gd name="T0" fmla="*/ 71 w 76"/>
                  <a:gd name="T1" fmla="*/ 27 h 55"/>
                  <a:gd name="T2" fmla="*/ 66 w 76"/>
                  <a:gd name="T3" fmla="*/ 23 h 55"/>
                  <a:gd name="T4" fmla="*/ 62 w 76"/>
                  <a:gd name="T5" fmla="*/ 18 h 55"/>
                  <a:gd name="T6" fmla="*/ 62 w 76"/>
                  <a:gd name="T7" fmla="*/ 12 h 55"/>
                  <a:gd name="T8" fmla="*/ 61 w 76"/>
                  <a:gd name="T9" fmla="*/ 6 h 55"/>
                  <a:gd name="T10" fmla="*/ 53 w 76"/>
                  <a:gd name="T11" fmla="*/ 4 h 55"/>
                  <a:gd name="T12" fmla="*/ 49 w 76"/>
                  <a:gd name="T13" fmla="*/ 4 h 55"/>
                  <a:gd name="T14" fmla="*/ 45 w 76"/>
                  <a:gd name="T15" fmla="*/ 2 h 55"/>
                  <a:gd name="T16" fmla="*/ 41 w 76"/>
                  <a:gd name="T17" fmla="*/ 1 h 55"/>
                  <a:gd name="T18" fmla="*/ 40 w 76"/>
                  <a:gd name="T19" fmla="*/ 0 h 55"/>
                  <a:gd name="T20" fmla="*/ 38 w 76"/>
                  <a:gd name="T21" fmla="*/ 1 h 55"/>
                  <a:gd name="T22" fmla="*/ 35 w 76"/>
                  <a:gd name="T23" fmla="*/ 4 h 55"/>
                  <a:gd name="T24" fmla="*/ 29 w 76"/>
                  <a:gd name="T25" fmla="*/ 5 h 55"/>
                  <a:gd name="T26" fmla="*/ 27 w 76"/>
                  <a:gd name="T27" fmla="*/ 9 h 55"/>
                  <a:gd name="T28" fmla="*/ 26 w 76"/>
                  <a:gd name="T29" fmla="*/ 12 h 55"/>
                  <a:gd name="T30" fmla="*/ 23 w 76"/>
                  <a:gd name="T31" fmla="*/ 15 h 55"/>
                  <a:gd name="T32" fmla="*/ 19 w 76"/>
                  <a:gd name="T33" fmla="*/ 18 h 55"/>
                  <a:gd name="T34" fmla="*/ 18 w 76"/>
                  <a:gd name="T35" fmla="*/ 22 h 55"/>
                  <a:gd name="T36" fmla="*/ 13 w 76"/>
                  <a:gd name="T37" fmla="*/ 24 h 55"/>
                  <a:gd name="T38" fmla="*/ 9 w 76"/>
                  <a:gd name="T39" fmla="*/ 26 h 55"/>
                  <a:gd name="T40" fmla="*/ 3 w 76"/>
                  <a:gd name="T41" fmla="*/ 25 h 55"/>
                  <a:gd name="T42" fmla="*/ 3 w 76"/>
                  <a:gd name="T43" fmla="*/ 26 h 55"/>
                  <a:gd name="T44" fmla="*/ 4 w 76"/>
                  <a:gd name="T45" fmla="*/ 32 h 55"/>
                  <a:gd name="T46" fmla="*/ 5 w 76"/>
                  <a:gd name="T47" fmla="*/ 39 h 55"/>
                  <a:gd name="T48" fmla="*/ 0 w 76"/>
                  <a:gd name="T49" fmla="*/ 43 h 55"/>
                  <a:gd name="T50" fmla="*/ 3 w 76"/>
                  <a:gd name="T51" fmla="*/ 47 h 55"/>
                  <a:gd name="T52" fmla="*/ 3 w 76"/>
                  <a:gd name="T53" fmla="*/ 52 h 55"/>
                  <a:gd name="T54" fmla="*/ 7 w 76"/>
                  <a:gd name="T55" fmla="*/ 51 h 55"/>
                  <a:gd name="T56" fmla="*/ 12 w 76"/>
                  <a:gd name="T57" fmla="*/ 48 h 55"/>
                  <a:gd name="T58" fmla="*/ 26 w 76"/>
                  <a:gd name="T59" fmla="*/ 49 h 55"/>
                  <a:gd name="T60" fmla="*/ 33 w 76"/>
                  <a:gd name="T61" fmla="*/ 50 h 55"/>
                  <a:gd name="T62" fmla="*/ 39 w 76"/>
                  <a:gd name="T63" fmla="*/ 51 h 55"/>
                  <a:gd name="T64" fmla="*/ 44 w 76"/>
                  <a:gd name="T65" fmla="*/ 52 h 55"/>
                  <a:gd name="T66" fmla="*/ 49 w 76"/>
                  <a:gd name="T67" fmla="*/ 53 h 55"/>
                  <a:gd name="T68" fmla="*/ 57 w 76"/>
                  <a:gd name="T69" fmla="*/ 54 h 55"/>
                  <a:gd name="T70" fmla="*/ 58 w 76"/>
                  <a:gd name="T71" fmla="*/ 51 h 55"/>
                  <a:gd name="T72" fmla="*/ 63 w 76"/>
                  <a:gd name="T73" fmla="*/ 46 h 55"/>
                  <a:gd name="T74" fmla="*/ 68 w 76"/>
                  <a:gd name="T75" fmla="*/ 45 h 55"/>
                  <a:gd name="T76" fmla="*/ 67 w 76"/>
                  <a:gd name="T77" fmla="*/ 42 h 55"/>
                  <a:gd name="T78" fmla="*/ 65 w 76"/>
                  <a:gd name="T79" fmla="*/ 34 h 55"/>
                  <a:gd name="T80" fmla="*/ 71 w 76"/>
                  <a:gd name="T81" fmla="*/ 35 h 55"/>
                  <a:gd name="T82" fmla="*/ 75 w 76"/>
                  <a:gd name="T83" fmla="*/ 31 h 55"/>
                  <a:gd name="T84" fmla="*/ 71 w 76"/>
                  <a:gd name="T85" fmla="*/ 27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6" h="55">
                    <a:moveTo>
                      <a:pt x="71" y="27"/>
                    </a:moveTo>
                    <a:cubicBezTo>
                      <a:pt x="69" y="27"/>
                      <a:pt x="68" y="24"/>
                      <a:pt x="66" y="23"/>
                    </a:cubicBezTo>
                    <a:cubicBezTo>
                      <a:pt x="64" y="22"/>
                      <a:pt x="64" y="19"/>
                      <a:pt x="62" y="18"/>
                    </a:cubicBezTo>
                    <a:cubicBezTo>
                      <a:pt x="60" y="16"/>
                      <a:pt x="62" y="14"/>
                      <a:pt x="62" y="12"/>
                    </a:cubicBezTo>
                    <a:cubicBezTo>
                      <a:pt x="61" y="10"/>
                      <a:pt x="62" y="7"/>
                      <a:pt x="61" y="6"/>
                    </a:cubicBezTo>
                    <a:cubicBezTo>
                      <a:pt x="60" y="6"/>
                      <a:pt x="55" y="3"/>
                      <a:pt x="53" y="4"/>
                    </a:cubicBezTo>
                    <a:cubicBezTo>
                      <a:pt x="51" y="5"/>
                      <a:pt x="50" y="6"/>
                      <a:pt x="49" y="4"/>
                    </a:cubicBezTo>
                    <a:cubicBezTo>
                      <a:pt x="48" y="3"/>
                      <a:pt x="47" y="2"/>
                      <a:pt x="45" y="2"/>
                    </a:cubicBezTo>
                    <a:cubicBezTo>
                      <a:pt x="43" y="3"/>
                      <a:pt x="42" y="2"/>
                      <a:pt x="41" y="1"/>
                    </a:cubicBezTo>
                    <a:cubicBezTo>
                      <a:pt x="40" y="1"/>
                      <a:pt x="40" y="1"/>
                      <a:pt x="40" y="0"/>
                    </a:cubicBezTo>
                    <a:cubicBezTo>
                      <a:pt x="39" y="1"/>
                      <a:pt x="38" y="1"/>
                      <a:pt x="38" y="1"/>
                    </a:cubicBezTo>
                    <a:cubicBezTo>
                      <a:pt x="37" y="2"/>
                      <a:pt x="36" y="4"/>
                      <a:pt x="35" y="4"/>
                    </a:cubicBezTo>
                    <a:cubicBezTo>
                      <a:pt x="33" y="4"/>
                      <a:pt x="31" y="4"/>
                      <a:pt x="29" y="5"/>
                    </a:cubicBezTo>
                    <a:cubicBezTo>
                      <a:pt x="27" y="6"/>
                      <a:pt x="27" y="8"/>
                      <a:pt x="27" y="9"/>
                    </a:cubicBezTo>
                    <a:cubicBezTo>
                      <a:pt x="27" y="10"/>
                      <a:pt x="28" y="12"/>
                      <a:pt x="26" y="12"/>
                    </a:cubicBezTo>
                    <a:cubicBezTo>
                      <a:pt x="25" y="12"/>
                      <a:pt x="25" y="14"/>
                      <a:pt x="23" y="15"/>
                    </a:cubicBezTo>
                    <a:cubicBezTo>
                      <a:pt x="22" y="15"/>
                      <a:pt x="20" y="17"/>
                      <a:pt x="19" y="18"/>
                    </a:cubicBezTo>
                    <a:cubicBezTo>
                      <a:pt x="19" y="20"/>
                      <a:pt x="19" y="22"/>
                      <a:pt x="18" y="22"/>
                    </a:cubicBezTo>
                    <a:cubicBezTo>
                      <a:pt x="17" y="22"/>
                      <a:pt x="14" y="23"/>
                      <a:pt x="13" y="24"/>
                    </a:cubicBezTo>
                    <a:cubicBezTo>
                      <a:pt x="12" y="25"/>
                      <a:pt x="11" y="26"/>
                      <a:pt x="9" y="26"/>
                    </a:cubicBezTo>
                    <a:cubicBezTo>
                      <a:pt x="8" y="25"/>
                      <a:pt x="5" y="25"/>
                      <a:pt x="3" y="25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2" y="29"/>
                      <a:pt x="3" y="31"/>
                      <a:pt x="4" y="32"/>
                    </a:cubicBezTo>
                    <a:cubicBezTo>
                      <a:pt x="6" y="33"/>
                      <a:pt x="6" y="38"/>
                      <a:pt x="5" y="39"/>
                    </a:cubicBezTo>
                    <a:cubicBezTo>
                      <a:pt x="3" y="40"/>
                      <a:pt x="0" y="42"/>
                      <a:pt x="0" y="43"/>
                    </a:cubicBezTo>
                    <a:cubicBezTo>
                      <a:pt x="0" y="44"/>
                      <a:pt x="3" y="45"/>
                      <a:pt x="3" y="47"/>
                    </a:cubicBezTo>
                    <a:cubicBezTo>
                      <a:pt x="2" y="48"/>
                      <a:pt x="2" y="50"/>
                      <a:pt x="3" y="52"/>
                    </a:cubicBezTo>
                    <a:cubicBezTo>
                      <a:pt x="4" y="52"/>
                      <a:pt x="6" y="52"/>
                      <a:pt x="7" y="51"/>
                    </a:cubicBezTo>
                    <a:cubicBezTo>
                      <a:pt x="8" y="49"/>
                      <a:pt x="9" y="48"/>
                      <a:pt x="12" y="48"/>
                    </a:cubicBezTo>
                    <a:cubicBezTo>
                      <a:pt x="15" y="48"/>
                      <a:pt x="24" y="48"/>
                      <a:pt x="26" y="49"/>
                    </a:cubicBezTo>
                    <a:cubicBezTo>
                      <a:pt x="27" y="51"/>
                      <a:pt x="31" y="49"/>
                      <a:pt x="33" y="50"/>
                    </a:cubicBezTo>
                    <a:cubicBezTo>
                      <a:pt x="35" y="51"/>
                      <a:pt x="38" y="52"/>
                      <a:pt x="39" y="51"/>
                    </a:cubicBezTo>
                    <a:cubicBezTo>
                      <a:pt x="39" y="50"/>
                      <a:pt x="42" y="53"/>
                      <a:pt x="44" y="52"/>
                    </a:cubicBezTo>
                    <a:cubicBezTo>
                      <a:pt x="46" y="50"/>
                      <a:pt x="48" y="54"/>
                      <a:pt x="49" y="53"/>
                    </a:cubicBezTo>
                    <a:cubicBezTo>
                      <a:pt x="50" y="53"/>
                      <a:pt x="55" y="53"/>
                      <a:pt x="57" y="54"/>
                    </a:cubicBezTo>
                    <a:cubicBezTo>
                      <a:pt x="58" y="55"/>
                      <a:pt x="58" y="53"/>
                      <a:pt x="58" y="51"/>
                    </a:cubicBezTo>
                    <a:cubicBezTo>
                      <a:pt x="58" y="50"/>
                      <a:pt x="63" y="46"/>
                      <a:pt x="63" y="46"/>
                    </a:cubicBezTo>
                    <a:cubicBezTo>
                      <a:pt x="63" y="46"/>
                      <a:pt x="66" y="46"/>
                      <a:pt x="68" y="45"/>
                    </a:cubicBezTo>
                    <a:cubicBezTo>
                      <a:pt x="67" y="44"/>
                      <a:pt x="67" y="43"/>
                      <a:pt x="67" y="42"/>
                    </a:cubicBezTo>
                    <a:cubicBezTo>
                      <a:pt x="66" y="38"/>
                      <a:pt x="64" y="35"/>
                      <a:pt x="65" y="34"/>
                    </a:cubicBezTo>
                    <a:cubicBezTo>
                      <a:pt x="67" y="33"/>
                      <a:pt x="70" y="36"/>
                      <a:pt x="71" y="35"/>
                    </a:cubicBezTo>
                    <a:cubicBezTo>
                      <a:pt x="73" y="34"/>
                      <a:pt x="76" y="33"/>
                      <a:pt x="75" y="31"/>
                    </a:cubicBezTo>
                    <a:cubicBezTo>
                      <a:pt x="75" y="30"/>
                      <a:pt x="72" y="27"/>
                      <a:pt x="71" y="2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0" name="Freeform 85">
                <a:extLst>
                  <a:ext uri="{FF2B5EF4-FFF2-40B4-BE49-F238E27FC236}">
                    <a16:creationId xmlns:a16="http://schemas.microsoft.com/office/drawing/2014/main" id="{FBF6649D-6289-4831-ACCA-0486785276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3661" y="2857658"/>
                <a:ext cx="135510" cy="63991"/>
              </a:xfrm>
              <a:custGeom>
                <a:avLst/>
                <a:gdLst>
                  <a:gd name="T0" fmla="*/ 20 w 59"/>
                  <a:gd name="T1" fmla="*/ 19 h 28"/>
                  <a:gd name="T2" fmla="*/ 30 w 59"/>
                  <a:gd name="T3" fmla="*/ 19 h 28"/>
                  <a:gd name="T4" fmla="*/ 35 w 59"/>
                  <a:gd name="T5" fmla="*/ 21 h 28"/>
                  <a:gd name="T6" fmla="*/ 43 w 59"/>
                  <a:gd name="T7" fmla="*/ 25 h 28"/>
                  <a:gd name="T8" fmla="*/ 47 w 59"/>
                  <a:gd name="T9" fmla="*/ 28 h 28"/>
                  <a:gd name="T10" fmla="*/ 48 w 59"/>
                  <a:gd name="T11" fmla="*/ 26 h 28"/>
                  <a:gd name="T12" fmla="*/ 54 w 59"/>
                  <a:gd name="T13" fmla="*/ 25 h 28"/>
                  <a:gd name="T14" fmla="*/ 57 w 59"/>
                  <a:gd name="T15" fmla="*/ 22 h 28"/>
                  <a:gd name="T16" fmla="*/ 59 w 59"/>
                  <a:gd name="T17" fmla="*/ 21 h 28"/>
                  <a:gd name="T18" fmla="*/ 58 w 59"/>
                  <a:gd name="T19" fmla="*/ 17 h 28"/>
                  <a:gd name="T20" fmla="*/ 55 w 59"/>
                  <a:gd name="T21" fmla="*/ 12 h 28"/>
                  <a:gd name="T22" fmla="*/ 54 w 59"/>
                  <a:gd name="T23" fmla="*/ 7 h 28"/>
                  <a:gd name="T24" fmla="*/ 53 w 59"/>
                  <a:gd name="T25" fmla="*/ 5 h 28"/>
                  <a:gd name="T26" fmla="*/ 45 w 59"/>
                  <a:gd name="T27" fmla="*/ 5 h 28"/>
                  <a:gd name="T28" fmla="*/ 37 w 59"/>
                  <a:gd name="T29" fmla="*/ 0 h 28"/>
                  <a:gd name="T30" fmla="*/ 28 w 59"/>
                  <a:gd name="T31" fmla="*/ 0 h 28"/>
                  <a:gd name="T32" fmla="*/ 28 w 59"/>
                  <a:gd name="T33" fmla="*/ 8 h 28"/>
                  <a:gd name="T34" fmla="*/ 21 w 59"/>
                  <a:gd name="T35" fmla="*/ 11 h 28"/>
                  <a:gd name="T36" fmla="*/ 14 w 59"/>
                  <a:gd name="T37" fmla="*/ 3 h 28"/>
                  <a:gd name="T38" fmla="*/ 6 w 59"/>
                  <a:gd name="T39" fmla="*/ 7 h 28"/>
                  <a:gd name="T40" fmla="*/ 3 w 59"/>
                  <a:gd name="T41" fmla="*/ 13 h 28"/>
                  <a:gd name="T42" fmla="*/ 2 w 59"/>
                  <a:gd name="T43" fmla="*/ 21 h 28"/>
                  <a:gd name="T44" fmla="*/ 2 w 59"/>
                  <a:gd name="T45" fmla="*/ 21 h 28"/>
                  <a:gd name="T46" fmla="*/ 8 w 59"/>
                  <a:gd name="T47" fmla="*/ 19 h 28"/>
                  <a:gd name="T48" fmla="*/ 20 w 59"/>
                  <a:gd name="T49" fmla="*/ 19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9" h="28">
                    <a:moveTo>
                      <a:pt x="20" y="19"/>
                    </a:moveTo>
                    <a:cubicBezTo>
                      <a:pt x="22" y="19"/>
                      <a:pt x="27" y="20"/>
                      <a:pt x="30" y="19"/>
                    </a:cubicBezTo>
                    <a:cubicBezTo>
                      <a:pt x="33" y="18"/>
                      <a:pt x="33" y="21"/>
                      <a:pt x="35" y="21"/>
                    </a:cubicBezTo>
                    <a:cubicBezTo>
                      <a:pt x="37" y="21"/>
                      <a:pt x="40" y="23"/>
                      <a:pt x="43" y="25"/>
                    </a:cubicBezTo>
                    <a:cubicBezTo>
                      <a:pt x="44" y="26"/>
                      <a:pt x="45" y="27"/>
                      <a:pt x="47" y="28"/>
                    </a:cubicBezTo>
                    <a:cubicBezTo>
                      <a:pt x="47" y="27"/>
                      <a:pt x="47" y="27"/>
                      <a:pt x="48" y="26"/>
                    </a:cubicBezTo>
                    <a:cubicBezTo>
                      <a:pt x="50" y="25"/>
                      <a:pt x="52" y="25"/>
                      <a:pt x="54" y="25"/>
                    </a:cubicBezTo>
                    <a:cubicBezTo>
                      <a:pt x="55" y="25"/>
                      <a:pt x="56" y="23"/>
                      <a:pt x="57" y="22"/>
                    </a:cubicBezTo>
                    <a:cubicBezTo>
                      <a:pt x="57" y="22"/>
                      <a:pt x="58" y="22"/>
                      <a:pt x="59" y="21"/>
                    </a:cubicBezTo>
                    <a:cubicBezTo>
                      <a:pt x="59" y="20"/>
                      <a:pt x="59" y="18"/>
                      <a:pt x="58" y="17"/>
                    </a:cubicBezTo>
                    <a:cubicBezTo>
                      <a:pt x="56" y="15"/>
                      <a:pt x="54" y="13"/>
                      <a:pt x="55" y="12"/>
                    </a:cubicBezTo>
                    <a:cubicBezTo>
                      <a:pt x="56" y="11"/>
                      <a:pt x="56" y="9"/>
                      <a:pt x="54" y="7"/>
                    </a:cubicBezTo>
                    <a:cubicBezTo>
                      <a:pt x="54" y="7"/>
                      <a:pt x="53" y="6"/>
                      <a:pt x="53" y="5"/>
                    </a:cubicBezTo>
                    <a:cubicBezTo>
                      <a:pt x="50" y="5"/>
                      <a:pt x="46" y="5"/>
                      <a:pt x="45" y="5"/>
                    </a:cubicBezTo>
                    <a:cubicBezTo>
                      <a:pt x="44" y="5"/>
                      <a:pt x="38" y="1"/>
                      <a:pt x="37" y="0"/>
                    </a:cubicBezTo>
                    <a:cubicBezTo>
                      <a:pt x="36" y="0"/>
                      <a:pt x="32" y="0"/>
                      <a:pt x="28" y="0"/>
                    </a:cubicBezTo>
                    <a:cubicBezTo>
                      <a:pt x="26" y="3"/>
                      <a:pt x="28" y="4"/>
                      <a:pt x="28" y="8"/>
                    </a:cubicBezTo>
                    <a:cubicBezTo>
                      <a:pt x="27" y="12"/>
                      <a:pt x="23" y="11"/>
                      <a:pt x="21" y="11"/>
                    </a:cubicBezTo>
                    <a:cubicBezTo>
                      <a:pt x="19" y="11"/>
                      <a:pt x="15" y="5"/>
                      <a:pt x="14" y="3"/>
                    </a:cubicBezTo>
                    <a:cubicBezTo>
                      <a:pt x="13" y="1"/>
                      <a:pt x="9" y="5"/>
                      <a:pt x="6" y="7"/>
                    </a:cubicBezTo>
                    <a:cubicBezTo>
                      <a:pt x="3" y="8"/>
                      <a:pt x="5" y="11"/>
                      <a:pt x="3" y="13"/>
                    </a:cubicBezTo>
                    <a:cubicBezTo>
                      <a:pt x="1" y="14"/>
                      <a:pt x="0" y="17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4" y="21"/>
                      <a:pt x="7" y="20"/>
                      <a:pt x="8" y="19"/>
                    </a:cubicBezTo>
                    <a:cubicBezTo>
                      <a:pt x="11" y="17"/>
                      <a:pt x="18" y="19"/>
                      <a:pt x="20" y="1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1" name="Freeform 86">
                <a:extLst>
                  <a:ext uri="{FF2B5EF4-FFF2-40B4-BE49-F238E27FC236}">
                    <a16:creationId xmlns:a16="http://schemas.microsoft.com/office/drawing/2014/main" id="{2487CEC6-8562-4BB2-84C5-402C174528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3661" y="2896554"/>
                <a:ext cx="107906" cy="69010"/>
              </a:xfrm>
              <a:custGeom>
                <a:avLst/>
                <a:gdLst>
                  <a:gd name="T0" fmla="*/ 7 w 47"/>
                  <a:gd name="T1" fmla="*/ 15 h 30"/>
                  <a:gd name="T2" fmla="*/ 11 w 47"/>
                  <a:gd name="T3" fmla="*/ 17 h 30"/>
                  <a:gd name="T4" fmla="*/ 16 w 47"/>
                  <a:gd name="T5" fmla="*/ 20 h 30"/>
                  <a:gd name="T6" fmla="*/ 16 w 47"/>
                  <a:gd name="T7" fmla="*/ 26 h 30"/>
                  <a:gd name="T8" fmla="*/ 22 w 47"/>
                  <a:gd name="T9" fmla="*/ 29 h 30"/>
                  <a:gd name="T10" fmla="*/ 28 w 47"/>
                  <a:gd name="T11" fmla="*/ 30 h 30"/>
                  <a:gd name="T12" fmla="*/ 32 w 47"/>
                  <a:gd name="T13" fmla="*/ 28 h 30"/>
                  <a:gd name="T14" fmla="*/ 37 w 47"/>
                  <a:gd name="T15" fmla="*/ 26 h 30"/>
                  <a:gd name="T16" fmla="*/ 38 w 47"/>
                  <a:gd name="T17" fmla="*/ 22 h 30"/>
                  <a:gd name="T18" fmla="*/ 42 w 47"/>
                  <a:gd name="T19" fmla="*/ 19 h 30"/>
                  <a:gd name="T20" fmla="*/ 45 w 47"/>
                  <a:gd name="T21" fmla="*/ 16 h 30"/>
                  <a:gd name="T22" fmla="*/ 46 w 47"/>
                  <a:gd name="T23" fmla="*/ 13 h 30"/>
                  <a:gd name="T24" fmla="*/ 47 w 47"/>
                  <a:gd name="T25" fmla="*/ 11 h 30"/>
                  <a:gd name="T26" fmla="*/ 43 w 47"/>
                  <a:gd name="T27" fmla="*/ 8 h 30"/>
                  <a:gd name="T28" fmla="*/ 35 w 47"/>
                  <a:gd name="T29" fmla="*/ 4 h 30"/>
                  <a:gd name="T30" fmla="*/ 30 w 47"/>
                  <a:gd name="T31" fmla="*/ 2 h 30"/>
                  <a:gd name="T32" fmla="*/ 20 w 47"/>
                  <a:gd name="T33" fmla="*/ 2 h 30"/>
                  <a:gd name="T34" fmla="*/ 8 w 47"/>
                  <a:gd name="T35" fmla="*/ 2 h 30"/>
                  <a:gd name="T36" fmla="*/ 2 w 47"/>
                  <a:gd name="T37" fmla="*/ 4 h 30"/>
                  <a:gd name="T38" fmla="*/ 1 w 47"/>
                  <a:gd name="T39" fmla="*/ 13 h 30"/>
                  <a:gd name="T40" fmla="*/ 2 w 47"/>
                  <a:gd name="T41" fmla="*/ 15 h 30"/>
                  <a:gd name="T42" fmla="*/ 7 w 47"/>
                  <a:gd name="T43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30">
                    <a:moveTo>
                      <a:pt x="7" y="15"/>
                    </a:moveTo>
                    <a:cubicBezTo>
                      <a:pt x="7" y="17"/>
                      <a:pt x="10" y="18"/>
                      <a:pt x="11" y="17"/>
                    </a:cubicBezTo>
                    <a:cubicBezTo>
                      <a:pt x="12" y="17"/>
                      <a:pt x="16" y="18"/>
                      <a:pt x="16" y="20"/>
                    </a:cubicBezTo>
                    <a:cubicBezTo>
                      <a:pt x="16" y="21"/>
                      <a:pt x="15" y="26"/>
                      <a:pt x="16" y="26"/>
                    </a:cubicBezTo>
                    <a:cubicBezTo>
                      <a:pt x="17" y="26"/>
                      <a:pt x="22" y="27"/>
                      <a:pt x="22" y="29"/>
                    </a:cubicBezTo>
                    <a:cubicBezTo>
                      <a:pt x="24" y="29"/>
                      <a:pt x="27" y="29"/>
                      <a:pt x="28" y="30"/>
                    </a:cubicBezTo>
                    <a:cubicBezTo>
                      <a:pt x="30" y="30"/>
                      <a:pt x="31" y="29"/>
                      <a:pt x="32" y="28"/>
                    </a:cubicBezTo>
                    <a:cubicBezTo>
                      <a:pt x="33" y="27"/>
                      <a:pt x="36" y="26"/>
                      <a:pt x="37" y="26"/>
                    </a:cubicBezTo>
                    <a:cubicBezTo>
                      <a:pt x="38" y="26"/>
                      <a:pt x="38" y="24"/>
                      <a:pt x="38" y="22"/>
                    </a:cubicBezTo>
                    <a:cubicBezTo>
                      <a:pt x="39" y="21"/>
                      <a:pt x="41" y="19"/>
                      <a:pt x="42" y="19"/>
                    </a:cubicBezTo>
                    <a:cubicBezTo>
                      <a:pt x="44" y="18"/>
                      <a:pt x="44" y="16"/>
                      <a:pt x="45" y="16"/>
                    </a:cubicBezTo>
                    <a:cubicBezTo>
                      <a:pt x="47" y="16"/>
                      <a:pt x="46" y="14"/>
                      <a:pt x="46" y="13"/>
                    </a:cubicBezTo>
                    <a:cubicBezTo>
                      <a:pt x="46" y="13"/>
                      <a:pt x="46" y="12"/>
                      <a:pt x="47" y="11"/>
                    </a:cubicBezTo>
                    <a:cubicBezTo>
                      <a:pt x="45" y="10"/>
                      <a:pt x="44" y="9"/>
                      <a:pt x="43" y="8"/>
                    </a:cubicBezTo>
                    <a:cubicBezTo>
                      <a:pt x="40" y="6"/>
                      <a:pt x="37" y="4"/>
                      <a:pt x="35" y="4"/>
                    </a:cubicBezTo>
                    <a:cubicBezTo>
                      <a:pt x="33" y="4"/>
                      <a:pt x="33" y="1"/>
                      <a:pt x="30" y="2"/>
                    </a:cubicBezTo>
                    <a:cubicBezTo>
                      <a:pt x="27" y="3"/>
                      <a:pt x="22" y="2"/>
                      <a:pt x="20" y="2"/>
                    </a:cubicBezTo>
                    <a:cubicBezTo>
                      <a:pt x="18" y="2"/>
                      <a:pt x="11" y="0"/>
                      <a:pt x="8" y="2"/>
                    </a:cubicBezTo>
                    <a:cubicBezTo>
                      <a:pt x="7" y="3"/>
                      <a:pt x="4" y="4"/>
                      <a:pt x="2" y="4"/>
                    </a:cubicBezTo>
                    <a:cubicBezTo>
                      <a:pt x="4" y="7"/>
                      <a:pt x="3" y="11"/>
                      <a:pt x="1" y="13"/>
                    </a:cubicBezTo>
                    <a:cubicBezTo>
                      <a:pt x="0" y="14"/>
                      <a:pt x="1" y="14"/>
                      <a:pt x="2" y="15"/>
                    </a:cubicBezTo>
                    <a:cubicBezTo>
                      <a:pt x="4" y="15"/>
                      <a:pt x="6" y="14"/>
                      <a:pt x="7" y="1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2" name="Freeform 87">
                <a:extLst>
                  <a:ext uri="{FF2B5EF4-FFF2-40B4-BE49-F238E27FC236}">
                    <a16:creationId xmlns:a16="http://schemas.microsoft.com/office/drawing/2014/main" id="{B08A1C05-C455-4F28-B822-59211D768F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7659" y="3119895"/>
                <a:ext cx="84067" cy="46425"/>
              </a:xfrm>
              <a:custGeom>
                <a:avLst/>
                <a:gdLst>
                  <a:gd name="T0" fmla="*/ 32 w 36"/>
                  <a:gd name="T1" fmla="*/ 8 h 20"/>
                  <a:gd name="T2" fmla="*/ 28 w 36"/>
                  <a:gd name="T3" fmla="*/ 6 h 20"/>
                  <a:gd name="T4" fmla="*/ 28 w 36"/>
                  <a:gd name="T5" fmla="*/ 3 h 20"/>
                  <a:gd name="T6" fmla="*/ 24 w 36"/>
                  <a:gd name="T7" fmla="*/ 1 h 20"/>
                  <a:gd name="T8" fmla="*/ 18 w 36"/>
                  <a:gd name="T9" fmla="*/ 1 h 20"/>
                  <a:gd name="T10" fmla="*/ 11 w 36"/>
                  <a:gd name="T11" fmla="*/ 1 h 20"/>
                  <a:gd name="T12" fmla="*/ 10 w 36"/>
                  <a:gd name="T13" fmla="*/ 2 h 20"/>
                  <a:gd name="T14" fmla="*/ 6 w 36"/>
                  <a:gd name="T15" fmla="*/ 6 h 20"/>
                  <a:gd name="T16" fmla="*/ 1 w 36"/>
                  <a:gd name="T17" fmla="*/ 12 h 20"/>
                  <a:gd name="T18" fmla="*/ 2 w 36"/>
                  <a:gd name="T19" fmla="*/ 15 h 20"/>
                  <a:gd name="T20" fmla="*/ 6 w 36"/>
                  <a:gd name="T21" fmla="*/ 15 h 20"/>
                  <a:gd name="T22" fmla="*/ 7 w 36"/>
                  <a:gd name="T23" fmla="*/ 19 h 20"/>
                  <a:gd name="T24" fmla="*/ 7 w 36"/>
                  <a:gd name="T25" fmla="*/ 19 h 20"/>
                  <a:gd name="T26" fmla="*/ 14 w 36"/>
                  <a:gd name="T27" fmla="*/ 19 h 20"/>
                  <a:gd name="T28" fmla="*/ 18 w 36"/>
                  <a:gd name="T29" fmla="*/ 13 h 20"/>
                  <a:gd name="T30" fmla="*/ 22 w 36"/>
                  <a:gd name="T31" fmla="*/ 19 h 20"/>
                  <a:gd name="T32" fmla="*/ 25 w 36"/>
                  <a:gd name="T33" fmla="*/ 16 h 20"/>
                  <a:gd name="T34" fmla="*/ 27 w 36"/>
                  <a:gd name="T35" fmla="*/ 14 h 20"/>
                  <a:gd name="T36" fmla="*/ 31 w 36"/>
                  <a:gd name="T37" fmla="*/ 13 h 20"/>
                  <a:gd name="T38" fmla="*/ 34 w 36"/>
                  <a:gd name="T39" fmla="*/ 12 h 20"/>
                  <a:gd name="T40" fmla="*/ 35 w 36"/>
                  <a:gd name="T41" fmla="*/ 10 h 20"/>
                  <a:gd name="T42" fmla="*/ 36 w 36"/>
                  <a:gd name="T43" fmla="*/ 9 h 20"/>
                  <a:gd name="T44" fmla="*/ 32 w 36"/>
                  <a:gd name="T45" fmla="*/ 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6" h="20">
                    <a:moveTo>
                      <a:pt x="32" y="8"/>
                    </a:moveTo>
                    <a:cubicBezTo>
                      <a:pt x="31" y="9"/>
                      <a:pt x="28" y="7"/>
                      <a:pt x="28" y="6"/>
                    </a:cubicBezTo>
                    <a:cubicBezTo>
                      <a:pt x="28" y="6"/>
                      <a:pt x="28" y="4"/>
                      <a:pt x="28" y="3"/>
                    </a:cubicBezTo>
                    <a:cubicBezTo>
                      <a:pt x="27" y="2"/>
                      <a:pt x="25" y="1"/>
                      <a:pt x="24" y="1"/>
                    </a:cubicBezTo>
                    <a:cubicBezTo>
                      <a:pt x="21" y="0"/>
                      <a:pt x="20" y="0"/>
                      <a:pt x="18" y="1"/>
                    </a:cubicBezTo>
                    <a:cubicBezTo>
                      <a:pt x="17" y="2"/>
                      <a:pt x="14" y="1"/>
                      <a:pt x="11" y="1"/>
                    </a:cubicBezTo>
                    <a:cubicBezTo>
                      <a:pt x="11" y="2"/>
                      <a:pt x="11" y="2"/>
                      <a:pt x="10" y="2"/>
                    </a:cubicBezTo>
                    <a:cubicBezTo>
                      <a:pt x="9" y="2"/>
                      <a:pt x="6" y="4"/>
                      <a:pt x="6" y="6"/>
                    </a:cubicBezTo>
                    <a:cubicBezTo>
                      <a:pt x="6" y="8"/>
                      <a:pt x="2" y="9"/>
                      <a:pt x="1" y="12"/>
                    </a:cubicBezTo>
                    <a:cubicBezTo>
                      <a:pt x="0" y="15"/>
                      <a:pt x="0" y="17"/>
                      <a:pt x="2" y="15"/>
                    </a:cubicBezTo>
                    <a:cubicBezTo>
                      <a:pt x="4" y="13"/>
                      <a:pt x="6" y="14"/>
                      <a:pt x="6" y="15"/>
                    </a:cubicBezTo>
                    <a:cubicBezTo>
                      <a:pt x="6" y="17"/>
                      <a:pt x="8" y="17"/>
                      <a:pt x="7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9" y="19"/>
                      <a:pt x="13" y="19"/>
                      <a:pt x="14" y="19"/>
                    </a:cubicBezTo>
                    <a:cubicBezTo>
                      <a:pt x="16" y="19"/>
                      <a:pt x="17" y="14"/>
                      <a:pt x="18" y="13"/>
                    </a:cubicBezTo>
                    <a:cubicBezTo>
                      <a:pt x="19" y="13"/>
                      <a:pt x="21" y="17"/>
                      <a:pt x="22" y="19"/>
                    </a:cubicBezTo>
                    <a:cubicBezTo>
                      <a:pt x="24" y="20"/>
                      <a:pt x="25" y="17"/>
                      <a:pt x="25" y="16"/>
                    </a:cubicBezTo>
                    <a:cubicBezTo>
                      <a:pt x="25" y="14"/>
                      <a:pt x="26" y="14"/>
                      <a:pt x="27" y="14"/>
                    </a:cubicBezTo>
                    <a:cubicBezTo>
                      <a:pt x="29" y="14"/>
                      <a:pt x="31" y="15"/>
                      <a:pt x="31" y="13"/>
                    </a:cubicBezTo>
                    <a:cubicBezTo>
                      <a:pt x="31" y="11"/>
                      <a:pt x="33" y="12"/>
                      <a:pt x="34" y="12"/>
                    </a:cubicBezTo>
                    <a:cubicBezTo>
                      <a:pt x="35" y="12"/>
                      <a:pt x="35" y="10"/>
                      <a:pt x="35" y="10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5" y="8"/>
                      <a:pt x="34" y="8"/>
                      <a:pt x="32" y="8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3" name="Freeform 88">
                <a:extLst>
                  <a:ext uri="{FF2B5EF4-FFF2-40B4-BE49-F238E27FC236}">
                    <a16:creationId xmlns:a16="http://schemas.microsoft.com/office/drawing/2014/main" id="{6CC25746-E0E7-463F-B117-4DD9657420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6404" y="2942979"/>
                <a:ext cx="165624" cy="189464"/>
              </a:xfrm>
              <a:custGeom>
                <a:avLst/>
                <a:gdLst>
                  <a:gd name="T0" fmla="*/ 9 w 72"/>
                  <a:gd name="T1" fmla="*/ 21 h 82"/>
                  <a:gd name="T2" fmla="*/ 5 w 72"/>
                  <a:gd name="T3" fmla="*/ 25 h 82"/>
                  <a:gd name="T4" fmla="*/ 8 w 72"/>
                  <a:gd name="T5" fmla="*/ 29 h 82"/>
                  <a:gd name="T6" fmla="*/ 6 w 72"/>
                  <a:gd name="T7" fmla="*/ 32 h 82"/>
                  <a:gd name="T8" fmla="*/ 2 w 72"/>
                  <a:gd name="T9" fmla="*/ 34 h 82"/>
                  <a:gd name="T10" fmla="*/ 1 w 72"/>
                  <a:gd name="T11" fmla="*/ 38 h 82"/>
                  <a:gd name="T12" fmla="*/ 0 w 72"/>
                  <a:gd name="T13" fmla="*/ 44 h 82"/>
                  <a:gd name="T14" fmla="*/ 2 w 72"/>
                  <a:gd name="T15" fmla="*/ 49 h 82"/>
                  <a:gd name="T16" fmla="*/ 1 w 72"/>
                  <a:gd name="T17" fmla="*/ 53 h 82"/>
                  <a:gd name="T18" fmla="*/ 3 w 72"/>
                  <a:gd name="T19" fmla="*/ 59 h 82"/>
                  <a:gd name="T20" fmla="*/ 5 w 72"/>
                  <a:gd name="T21" fmla="*/ 60 h 82"/>
                  <a:gd name="T22" fmla="*/ 10 w 72"/>
                  <a:gd name="T23" fmla="*/ 63 h 82"/>
                  <a:gd name="T24" fmla="*/ 15 w 72"/>
                  <a:gd name="T25" fmla="*/ 64 h 82"/>
                  <a:gd name="T26" fmla="*/ 16 w 72"/>
                  <a:gd name="T27" fmla="*/ 67 h 82"/>
                  <a:gd name="T28" fmla="*/ 13 w 72"/>
                  <a:gd name="T29" fmla="*/ 73 h 82"/>
                  <a:gd name="T30" fmla="*/ 12 w 72"/>
                  <a:gd name="T31" fmla="*/ 78 h 82"/>
                  <a:gd name="T32" fmla="*/ 19 w 72"/>
                  <a:gd name="T33" fmla="*/ 78 h 82"/>
                  <a:gd name="T34" fmla="*/ 25 w 72"/>
                  <a:gd name="T35" fmla="*/ 78 h 82"/>
                  <a:gd name="T36" fmla="*/ 29 w 72"/>
                  <a:gd name="T37" fmla="*/ 80 h 82"/>
                  <a:gd name="T38" fmla="*/ 30 w 72"/>
                  <a:gd name="T39" fmla="*/ 79 h 82"/>
                  <a:gd name="T40" fmla="*/ 35 w 72"/>
                  <a:gd name="T41" fmla="*/ 80 h 82"/>
                  <a:gd name="T42" fmla="*/ 40 w 72"/>
                  <a:gd name="T43" fmla="*/ 79 h 82"/>
                  <a:gd name="T44" fmla="*/ 44 w 72"/>
                  <a:gd name="T45" fmla="*/ 79 h 82"/>
                  <a:gd name="T46" fmla="*/ 52 w 72"/>
                  <a:gd name="T47" fmla="*/ 77 h 82"/>
                  <a:gd name="T48" fmla="*/ 56 w 72"/>
                  <a:gd name="T49" fmla="*/ 75 h 82"/>
                  <a:gd name="T50" fmla="*/ 59 w 72"/>
                  <a:gd name="T51" fmla="*/ 70 h 82"/>
                  <a:gd name="T52" fmla="*/ 63 w 72"/>
                  <a:gd name="T53" fmla="*/ 67 h 82"/>
                  <a:gd name="T54" fmla="*/ 55 w 72"/>
                  <a:gd name="T55" fmla="*/ 60 h 82"/>
                  <a:gd name="T56" fmla="*/ 52 w 72"/>
                  <a:gd name="T57" fmla="*/ 54 h 82"/>
                  <a:gd name="T58" fmla="*/ 52 w 72"/>
                  <a:gd name="T59" fmla="*/ 49 h 82"/>
                  <a:gd name="T60" fmla="*/ 60 w 72"/>
                  <a:gd name="T61" fmla="*/ 46 h 82"/>
                  <a:gd name="T62" fmla="*/ 67 w 72"/>
                  <a:gd name="T63" fmla="*/ 43 h 82"/>
                  <a:gd name="T64" fmla="*/ 71 w 72"/>
                  <a:gd name="T65" fmla="*/ 43 h 82"/>
                  <a:gd name="T66" fmla="*/ 71 w 72"/>
                  <a:gd name="T67" fmla="*/ 38 h 82"/>
                  <a:gd name="T68" fmla="*/ 69 w 72"/>
                  <a:gd name="T69" fmla="*/ 32 h 82"/>
                  <a:gd name="T70" fmla="*/ 68 w 72"/>
                  <a:gd name="T71" fmla="*/ 28 h 82"/>
                  <a:gd name="T72" fmla="*/ 66 w 72"/>
                  <a:gd name="T73" fmla="*/ 24 h 82"/>
                  <a:gd name="T74" fmla="*/ 66 w 72"/>
                  <a:gd name="T75" fmla="*/ 21 h 82"/>
                  <a:gd name="T76" fmla="*/ 66 w 72"/>
                  <a:gd name="T77" fmla="*/ 12 h 82"/>
                  <a:gd name="T78" fmla="*/ 66 w 72"/>
                  <a:gd name="T79" fmla="*/ 11 h 82"/>
                  <a:gd name="T80" fmla="*/ 65 w 72"/>
                  <a:gd name="T81" fmla="*/ 10 h 82"/>
                  <a:gd name="T82" fmla="*/ 61 w 72"/>
                  <a:gd name="T83" fmla="*/ 8 h 82"/>
                  <a:gd name="T84" fmla="*/ 61 w 72"/>
                  <a:gd name="T85" fmla="*/ 3 h 82"/>
                  <a:gd name="T86" fmla="*/ 54 w 72"/>
                  <a:gd name="T87" fmla="*/ 5 h 82"/>
                  <a:gd name="T88" fmla="*/ 45 w 72"/>
                  <a:gd name="T89" fmla="*/ 10 h 82"/>
                  <a:gd name="T90" fmla="*/ 41 w 72"/>
                  <a:gd name="T91" fmla="*/ 7 h 82"/>
                  <a:gd name="T92" fmla="*/ 38 w 72"/>
                  <a:gd name="T93" fmla="*/ 6 h 82"/>
                  <a:gd name="T94" fmla="*/ 32 w 72"/>
                  <a:gd name="T95" fmla="*/ 3 h 82"/>
                  <a:gd name="T96" fmla="*/ 32 w 72"/>
                  <a:gd name="T97" fmla="*/ 1 h 82"/>
                  <a:gd name="T98" fmla="*/ 29 w 72"/>
                  <a:gd name="T99" fmla="*/ 1 h 82"/>
                  <a:gd name="T100" fmla="*/ 21 w 72"/>
                  <a:gd name="T101" fmla="*/ 0 h 82"/>
                  <a:gd name="T102" fmla="*/ 23 w 72"/>
                  <a:gd name="T103" fmla="*/ 4 h 82"/>
                  <a:gd name="T104" fmla="*/ 25 w 72"/>
                  <a:gd name="T105" fmla="*/ 11 h 82"/>
                  <a:gd name="T106" fmla="*/ 21 w 72"/>
                  <a:gd name="T107" fmla="*/ 14 h 82"/>
                  <a:gd name="T108" fmla="*/ 15 w 72"/>
                  <a:gd name="T109" fmla="*/ 13 h 82"/>
                  <a:gd name="T110" fmla="*/ 9 w 72"/>
                  <a:gd name="T111" fmla="*/ 14 h 82"/>
                  <a:gd name="T112" fmla="*/ 9 w 72"/>
                  <a:gd name="T113" fmla="*/ 16 h 82"/>
                  <a:gd name="T114" fmla="*/ 9 w 72"/>
                  <a:gd name="T115" fmla="*/ 21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72" h="82">
                    <a:moveTo>
                      <a:pt x="9" y="21"/>
                    </a:moveTo>
                    <a:cubicBezTo>
                      <a:pt x="7" y="24"/>
                      <a:pt x="5" y="24"/>
                      <a:pt x="5" y="25"/>
                    </a:cubicBezTo>
                    <a:cubicBezTo>
                      <a:pt x="6" y="26"/>
                      <a:pt x="9" y="28"/>
                      <a:pt x="8" y="29"/>
                    </a:cubicBezTo>
                    <a:cubicBezTo>
                      <a:pt x="7" y="31"/>
                      <a:pt x="6" y="30"/>
                      <a:pt x="6" y="32"/>
                    </a:cubicBezTo>
                    <a:cubicBezTo>
                      <a:pt x="6" y="34"/>
                      <a:pt x="3" y="34"/>
                      <a:pt x="2" y="34"/>
                    </a:cubicBezTo>
                    <a:cubicBezTo>
                      <a:pt x="1" y="34"/>
                      <a:pt x="2" y="36"/>
                      <a:pt x="1" y="38"/>
                    </a:cubicBezTo>
                    <a:cubicBezTo>
                      <a:pt x="1" y="40"/>
                      <a:pt x="1" y="43"/>
                      <a:pt x="0" y="44"/>
                    </a:cubicBezTo>
                    <a:cubicBezTo>
                      <a:pt x="0" y="46"/>
                      <a:pt x="3" y="48"/>
                      <a:pt x="2" y="49"/>
                    </a:cubicBezTo>
                    <a:cubicBezTo>
                      <a:pt x="2" y="51"/>
                      <a:pt x="0" y="52"/>
                      <a:pt x="1" y="53"/>
                    </a:cubicBezTo>
                    <a:cubicBezTo>
                      <a:pt x="1" y="53"/>
                      <a:pt x="3" y="55"/>
                      <a:pt x="3" y="59"/>
                    </a:cubicBezTo>
                    <a:cubicBezTo>
                      <a:pt x="4" y="59"/>
                      <a:pt x="5" y="60"/>
                      <a:pt x="5" y="60"/>
                    </a:cubicBezTo>
                    <a:cubicBezTo>
                      <a:pt x="6" y="62"/>
                      <a:pt x="8" y="63"/>
                      <a:pt x="10" y="63"/>
                    </a:cubicBezTo>
                    <a:cubicBezTo>
                      <a:pt x="13" y="63"/>
                      <a:pt x="14" y="64"/>
                      <a:pt x="15" y="64"/>
                    </a:cubicBezTo>
                    <a:cubicBezTo>
                      <a:pt x="16" y="64"/>
                      <a:pt x="19" y="65"/>
                      <a:pt x="16" y="67"/>
                    </a:cubicBezTo>
                    <a:cubicBezTo>
                      <a:pt x="14" y="69"/>
                      <a:pt x="14" y="71"/>
                      <a:pt x="13" y="73"/>
                    </a:cubicBezTo>
                    <a:cubicBezTo>
                      <a:pt x="13" y="75"/>
                      <a:pt x="13" y="77"/>
                      <a:pt x="12" y="78"/>
                    </a:cubicBezTo>
                    <a:cubicBezTo>
                      <a:pt x="15" y="78"/>
                      <a:pt x="18" y="79"/>
                      <a:pt x="19" y="78"/>
                    </a:cubicBezTo>
                    <a:cubicBezTo>
                      <a:pt x="21" y="77"/>
                      <a:pt x="22" y="77"/>
                      <a:pt x="25" y="78"/>
                    </a:cubicBezTo>
                    <a:cubicBezTo>
                      <a:pt x="26" y="78"/>
                      <a:pt x="28" y="79"/>
                      <a:pt x="29" y="80"/>
                    </a:cubicBezTo>
                    <a:cubicBezTo>
                      <a:pt x="29" y="79"/>
                      <a:pt x="30" y="79"/>
                      <a:pt x="30" y="79"/>
                    </a:cubicBezTo>
                    <a:cubicBezTo>
                      <a:pt x="32" y="79"/>
                      <a:pt x="34" y="82"/>
                      <a:pt x="35" y="80"/>
                    </a:cubicBezTo>
                    <a:cubicBezTo>
                      <a:pt x="36" y="78"/>
                      <a:pt x="38" y="79"/>
                      <a:pt x="40" y="79"/>
                    </a:cubicBezTo>
                    <a:cubicBezTo>
                      <a:pt x="41" y="80"/>
                      <a:pt x="43" y="80"/>
                      <a:pt x="44" y="79"/>
                    </a:cubicBezTo>
                    <a:cubicBezTo>
                      <a:pt x="46" y="78"/>
                      <a:pt x="51" y="77"/>
                      <a:pt x="52" y="77"/>
                    </a:cubicBezTo>
                    <a:cubicBezTo>
                      <a:pt x="54" y="78"/>
                      <a:pt x="57" y="79"/>
                      <a:pt x="56" y="75"/>
                    </a:cubicBezTo>
                    <a:cubicBezTo>
                      <a:pt x="54" y="71"/>
                      <a:pt x="58" y="72"/>
                      <a:pt x="59" y="70"/>
                    </a:cubicBezTo>
                    <a:cubicBezTo>
                      <a:pt x="59" y="69"/>
                      <a:pt x="64" y="68"/>
                      <a:pt x="63" y="67"/>
                    </a:cubicBezTo>
                    <a:cubicBezTo>
                      <a:pt x="63" y="65"/>
                      <a:pt x="57" y="62"/>
                      <a:pt x="55" y="60"/>
                    </a:cubicBezTo>
                    <a:cubicBezTo>
                      <a:pt x="53" y="59"/>
                      <a:pt x="53" y="55"/>
                      <a:pt x="52" y="54"/>
                    </a:cubicBezTo>
                    <a:cubicBezTo>
                      <a:pt x="51" y="52"/>
                      <a:pt x="49" y="50"/>
                      <a:pt x="52" y="49"/>
                    </a:cubicBezTo>
                    <a:cubicBezTo>
                      <a:pt x="54" y="49"/>
                      <a:pt x="58" y="48"/>
                      <a:pt x="60" y="46"/>
                    </a:cubicBezTo>
                    <a:cubicBezTo>
                      <a:pt x="62" y="44"/>
                      <a:pt x="66" y="44"/>
                      <a:pt x="67" y="43"/>
                    </a:cubicBezTo>
                    <a:cubicBezTo>
                      <a:pt x="68" y="42"/>
                      <a:pt x="70" y="44"/>
                      <a:pt x="71" y="43"/>
                    </a:cubicBezTo>
                    <a:cubicBezTo>
                      <a:pt x="72" y="42"/>
                      <a:pt x="72" y="40"/>
                      <a:pt x="71" y="38"/>
                    </a:cubicBezTo>
                    <a:cubicBezTo>
                      <a:pt x="70" y="37"/>
                      <a:pt x="69" y="35"/>
                      <a:pt x="69" y="32"/>
                    </a:cubicBezTo>
                    <a:cubicBezTo>
                      <a:pt x="69" y="29"/>
                      <a:pt x="68" y="29"/>
                      <a:pt x="68" y="28"/>
                    </a:cubicBezTo>
                    <a:cubicBezTo>
                      <a:pt x="68" y="26"/>
                      <a:pt x="68" y="24"/>
                      <a:pt x="66" y="24"/>
                    </a:cubicBezTo>
                    <a:cubicBezTo>
                      <a:pt x="65" y="23"/>
                      <a:pt x="65" y="22"/>
                      <a:pt x="66" y="21"/>
                    </a:cubicBezTo>
                    <a:cubicBezTo>
                      <a:pt x="67" y="19"/>
                      <a:pt x="67" y="14"/>
                      <a:pt x="66" y="12"/>
                    </a:cubicBezTo>
                    <a:cubicBezTo>
                      <a:pt x="66" y="12"/>
                      <a:pt x="66" y="12"/>
                      <a:pt x="66" y="11"/>
                    </a:cubicBezTo>
                    <a:cubicBezTo>
                      <a:pt x="66" y="11"/>
                      <a:pt x="65" y="11"/>
                      <a:pt x="65" y="10"/>
                    </a:cubicBezTo>
                    <a:cubicBezTo>
                      <a:pt x="65" y="8"/>
                      <a:pt x="64" y="8"/>
                      <a:pt x="61" y="8"/>
                    </a:cubicBezTo>
                    <a:cubicBezTo>
                      <a:pt x="57" y="8"/>
                      <a:pt x="62" y="4"/>
                      <a:pt x="61" y="3"/>
                    </a:cubicBezTo>
                    <a:cubicBezTo>
                      <a:pt x="60" y="1"/>
                      <a:pt x="57" y="6"/>
                      <a:pt x="54" y="5"/>
                    </a:cubicBezTo>
                    <a:cubicBezTo>
                      <a:pt x="51" y="4"/>
                      <a:pt x="48" y="8"/>
                      <a:pt x="45" y="10"/>
                    </a:cubicBezTo>
                    <a:cubicBezTo>
                      <a:pt x="43" y="12"/>
                      <a:pt x="39" y="10"/>
                      <a:pt x="41" y="7"/>
                    </a:cubicBezTo>
                    <a:cubicBezTo>
                      <a:pt x="43" y="4"/>
                      <a:pt x="41" y="4"/>
                      <a:pt x="38" y="6"/>
                    </a:cubicBezTo>
                    <a:cubicBezTo>
                      <a:pt x="35" y="7"/>
                      <a:pt x="32" y="5"/>
                      <a:pt x="32" y="3"/>
                    </a:cubicBezTo>
                    <a:cubicBezTo>
                      <a:pt x="32" y="2"/>
                      <a:pt x="32" y="1"/>
                      <a:pt x="32" y="1"/>
                    </a:cubicBezTo>
                    <a:cubicBezTo>
                      <a:pt x="30" y="1"/>
                      <a:pt x="29" y="1"/>
                      <a:pt x="29" y="1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22" y="2"/>
                      <a:pt x="23" y="3"/>
                      <a:pt x="23" y="4"/>
                    </a:cubicBezTo>
                    <a:cubicBezTo>
                      <a:pt x="22" y="6"/>
                      <a:pt x="23" y="8"/>
                      <a:pt x="25" y="11"/>
                    </a:cubicBezTo>
                    <a:cubicBezTo>
                      <a:pt x="26" y="14"/>
                      <a:pt x="22" y="12"/>
                      <a:pt x="21" y="14"/>
                    </a:cubicBezTo>
                    <a:cubicBezTo>
                      <a:pt x="21" y="16"/>
                      <a:pt x="17" y="14"/>
                      <a:pt x="15" y="13"/>
                    </a:cubicBezTo>
                    <a:cubicBezTo>
                      <a:pt x="14" y="13"/>
                      <a:pt x="9" y="13"/>
                      <a:pt x="9" y="14"/>
                    </a:cubicBezTo>
                    <a:cubicBezTo>
                      <a:pt x="9" y="15"/>
                      <a:pt x="9" y="15"/>
                      <a:pt x="9" y="16"/>
                    </a:cubicBezTo>
                    <a:cubicBezTo>
                      <a:pt x="10" y="18"/>
                      <a:pt x="10" y="20"/>
                      <a:pt x="9" y="2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4" name="Freeform 89">
                <a:extLst>
                  <a:ext uri="{FF2B5EF4-FFF2-40B4-BE49-F238E27FC236}">
                    <a16:creationId xmlns:a16="http://schemas.microsoft.com/office/drawing/2014/main" id="{7A715CA1-BFCB-4676-9F88-483F782529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7425" y="2493787"/>
                <a:ext cx="194483" cy="311172"/>
              </a:xfrm>
              <a:custGeom>
                <a:avLst/>
                <a:gdLst>
                  <a:gd name="T0" fmla="*/ 71 w 84"/>
                  <a:gd name="T1" fmla="*/ 113 h 135"/>
                  <a:gd name="T2" fmla="*/ 83 w 84"/>
                  <a:gd name="T3" fmla="*/ 102 h 135"/>
                  <a:gd name="T4" fmla="*/ 81 w 84"/>
                  <a:gd name="T5" fmla="*/ 95 h 135"/>
                  <a:gd name="T6" fmla="*/ 71 w 84"/>
                  <a:gd name="T7" fmla="*/ 87 h 135"/>
                  <a:gd name="T8" fmla="*/ 76 w 84"/>
                  <a:gd name="T9" fmla="*/ 83 h 135"/>
                  <a:gd name="T10" fmla="*/ 72 w 84"/>
                  <a:gd name="T11" fmla="*/ 78 h 135"/>
                  <a:gd name="T12" fmla="*/ 73 w 84"/>
                  <a:gd name="T13" fmla="*/ 74 h 135"/>
                  <a:gd name="T14" fmla="*/ 69 w 84"/>
                  <a:gd name="T15" fmla="*/ 72 h 135"/>
                  <a:gd name="T16" fmla="*/ 71 w 84"/>
                  <a:gd name="T17" fmla="*/ 69 h 135"/>
                  <a:gd name="T18" fmla="*/ 69 w 84"/>
                  <a:gd name="T19" fmla="*/ 63 h 135"/>
                  <a:gd name="T20" fmla="*/ 72 w 84"/>
                  <a:gd name="T21" fmla="*/ 58 h 135"/>
                  <a:gd name="T22" fmla="*/ 64 w 84"/>
                  <a:gd name="T23" fmla="*/ 46 h 135"/>
                  <a:gd name="T24" fmla="*/ 67 w 84"/>
                  <a:gd name="T25" fmla="*/ 42 h 135"/>
                  <a:gd name="T26" fmla="*/ 72 w 84"/>
                  <a:gd name="T27" fmla="*/ 36 h 135"/>
                  <a:gd name="T28" fmla="*/ 66 w 84"/>
                  <a:gd name="T29" fmla="*/ 30 h 135"/>
                  <a:gd name="T30" fmla="*/ 61 w 84"/>
                  <a:gd name="T31" fmla="*/ 27 h 135"/>
                  <a:gd name="T32" fmla="*/ 60 w 84"/>
                  <a:gd name="T33" fmla="*/ 22 h 135"/>
                  <a:gd name="T34" fmla="*/ 61 w 84"/>
                  <a:gd name="T35" fmla="*/ 18 h 135"/>
                  <a:gd name="T36" fmla="*/ 64 w 84"/>
                  <a:gd name="T37" fmla="*/ 16 h 135"/>
                  <a:gd name="T38" fmla="*/ 66 w 84"/>
                  <a:gd name="T39" fmla="*/ 13 h 135"/>
                  <a:gd name="T40" fmla="*/ 66 w 84"/>
                  <a:gd name="T41" fmla="*/ 8 h 135"/>
                  <a:gd name="T42" fmla="*/ 58 w 84"/>
                  <a:gd name="T43" fmla="*/ 3 h 135"/>
                  <a:gd name="T44" fmla="*/ 51 w 84"/>
                  <a:gd name="T45" fmla="*/ 3 h 135"/>
                  <a:gd name="T46" fmla="*/ 43 w 84"/>
                  <a:gd name="T47" fmla="*/ 4 h 135"/>
                  <a:gd name="T48" fmla="*/ 38 w 84"/>
                  <a:gd name="T49" fmla="*/ 10 h 135"/>
                  <a:gd name="T50" fmla="*/ 37 w 84"/>
                  <a:gd name="T51" fmla="*/ 17 h 135"/>
                  <a:gd name="T52" fmla="*/ 33 w 84"/>
                  <a:gd name="T53" fmla="*/ 21 h 135"/>
                  <a:gd name="T54" fmla="*/ 29 w 84"/>
                  <a:gd name="T55" fmla="*/ 20 h 135"/>
                  <a:gd name="T56" fmla="*/ 22 w 84"/>
                  <a:gd name="T57" fmla="*/ 20 h 135"/>
                  <a:gd name="T58" fmla="*/ 14 w 84"/>
                  <a:gd name="T59" fmla="*/ 19 h 135"/>
                  <a:gd name="T60" fmla="*/ 5 w 84"/>
                  <a:gd name="T61" fmla="*/ 13 h 135"/>
                  <a:gd name="T62" fmla="*/ 0 w 84"/>
                  <a:gd name="T63" fmla="*/ 17 h 135"/>
                  <a:gd name="T64" fmla="*/ 8 w 84"/>
                  <a:gd name="T65" fmla="*/ 23 h 135"/>
                  <a:gd name="T66" fmla="*/ 20 w 84"/>
                  <a:gd name="T67" fmla="*/ 30 h 135"/>
                  <a:gd name="T68" fmla="*/ 20 w 84"/>
                  <a:gd name="T69" fmla="*/ 38 h 135"/>
                  <a:gd name="T70" fmla="*/ 22 w 84"/>
                  <a:gd name="T71" fmla="*/ 45 h 135"/>
                  <a:gd name="T72" fmla="*/ 22 w 84"/>
                  <a:gd name="T73" fmla="*/ 52 h 135"/>
                  <a:gd name="T74" fmla="*/ 23 w 84"/>
                  <a:gd name="T75" fmla="*/ 56 h 135"/>
                  <a:gd name="T76" fmla="*/ 24 w 84"/>
                  <a:gd name="T77" fmla="*/ 60 h 135"/>
                  <a:gd name="T78" fmla="*/ 31 w 84"/>
                  <a:gd name="T79" fmla="*/ 63 h 135"/>
                  <a:gd name="T80" fmla="*/ 34 w 84"/>
                  <a:gd name="T81" fmla="*/ 69 h 135"/>
                  <a:gd name="T82" fmla="*/ 32 w 84"/>
                  <a:gd name="T83" fmla="*/ 72 h 135"/>
                  <a:gd name="T84" fmla="*/ 28 w 84"/>
                  <a:gd name="T85" fmla="*/ 75 h 135"/>
                  <a:gd name="T86" fmla="*/ 20 w 84"/>
                  <a:gd name="T87" fmla="*/ 83 h 135"/>
                  <a:gd name="T88" fmla="*/ 15 w 84"/>
                  <a:gd name="T89" fmla="*/ 87 h 135"/>
                  <a:gd name="T90" fmla="*/ 11 w 84"/>
                  <a:gd name="T91" fmla="*/ 91 h 135"/>
                  <a:gd name="T92" fmla="*/ 5 w 84"/>
                  <a:gd name="T93" fmla="*/ 94 h 135"/>
                  <a:gd name="T94" fmla="*/ 1 w 84"/>
                  <a:gd name="T95" fmla="*/ 99 h 135"/>
                  <a:gd name="T96" fmla="*/ 2 w 84"/>
                  <a:gd name="T97" fmla="*/ 104 h 135"/>
                  <a:gd name="T98" fmla="*/ 3 w 84"/>
                  <a:gd name="T99" fmla="*/ 109 h 135"/>
                  <a:gd name="T100" fmla="*/ 4 w 84"/>
                  <a:gd name="T101" fmla="*/ 119 h 135"/>
                  <a:gd name="T102" fmla="*/ 2 w 84"/>
                  <a:gd name="T103" fmla="*/ 127 h 135"/>
                  <a:gd name="T104" fmla="*/ 9 w 84"/>
                  <a:gd name="T105" fmla="*/ 130 h 135"/>
                  <a:gd name="T106" fmla="*/ 14 w 84"/>
                  <a:gd name="T107" fmla="*/ 132 h 135"/>
                  <a:gd name="T108" fmla="*/ 23 w 84"/>
                  <a:gd name="T109" fmla="*/ 134 h 135"/>
                  <a:gd name="T110" fmla="*/ 48 w 84"/>
                  <a:gd name="T111" fmla="*/ 129 h 135"/>
                  <a:gd name="T112" fmla="*/ 55 w 84"/>
                  <a:gd name="T113" fmla="*/ 128 h 135"/>
                  <a:gd name="T114" fmla="*/ 59 w 84"/>
                  <a:gd name="T115" fmla="*/ 123 h 135"/>
                  <a:gd name="T116" fmla="*/ 71 w 84"/>
                  <a:gd name="T117" fmla="*/ 113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4" h="135">
                    <a:moveTo>
                      <a:pt x="71" y="113"/>
                    </a:moveTo>
                    <a:cubicBezTo>
                      <a:pt x="73" y="109"/>
                      <a:pt x="82" y="105"/>
                      <a:pt x="83" y="102"/>
                    </a:cubicBezTo>
                    <a:cubicBezTo>
                      <a:pt x="84" y="100"/>
                      <a:pt x="84" y="99"/>
                      <a:pt x="81" y="95"/>
                    </a:cubicBezTo>
                    <a:cubicBezTo>
                      <a:pt x="78" y="92"/>
                      <a:pt x="71" y="89"/>
                      <a:pt x="71" y="87"/>
                    </a:cubicBezTo>
                    <a:cubicBezTo>
                      <a:pt x="71" y="85"/>
                      <a:pt x="76" y="85"/>
                      <a:pt x="76" y="83"/>
                    </a:cubicBezTo>
                    <a:cubicBezTo>
                      <a:pt x="76" y="80"/>
                      <a:pt x="73" y="80"/>
                      <a:pt x="72" y="78"/>
                    </a:cubicBezTo>
                    <a:cubicBezTo>
                      <a:pt x="70" y="77"/>
                      <a:pt x="73" y="75"/>
                      <a:pt x="73" y="74"/>
                    </a:cubicBezTo>
                    <a:cubicBezTo>
                      <a:pt x="73" y="73"/>
                      <a:pt x="69" y="73"/>
                      <a:pt x="69" y="72"/>
                    </a:cubicBezTo>
                    <a:cubicBezTo>
                      <a:pt x="69" y="71"/>
                      <a:pt x="71" y="71"/>
                      <a:pt x="71" y="69"/>
                    </a:cubicBezTo>
                    <a:cubicBezTo>
                      <a:pt x="70" y="68"/>
                      <a:pt x="68" y="65"/>
                      <a:pt x="69" y="63"/>
                    </a:cubicBezTo>
                    <a:cubicBezTo>
                      <a:pt x="71" y="61"/>
                      <a:pt x="75" y="63"/>
                      <a:pt x="72" y="58"/>
                    </a:cubicBezTo>
                    <a:cubicBezTo>
                      <a:pt x="69" y="54"/>
                      <a:pt x="65" y="48"/>
                      <a:pt x="64" y="46"/>
                    </a:cubicBezTo>
                    <a:cubicBezTo>
                      <a:pt x="64" y="45"/>
                      <a:pt x="65" y="43"/>
                      <a:pt x="67" y="42"/>
                    </a:cubicBezTo>
                    <a:cubicBezTo>
                      <a:pt x="68" y="41"/>
                      <a:pt x="72" y="37"/>
                      <a:pt x="72" y="36"/>
                    </a:cubicBezTo>
                    <a:cubicBezTo>
                      <a:pt x="72" y="34"/>
                      <a:pt x="67" y="30"/>
                      <a:pt x="66" y="30"/>
                    </a:cubicBezTo>
                    <a:cubicBezTo>
                      <a:pt x="65" y="29"/>
                      <a:pt x="62" y="29"/>
                      <a:pt x="61" y="27"/>
                    </a:cubicBezTo>
                    <a:cubicBezTo>
                      <a:pt x="60" y="24"/>
                      <a:pt x="59" y="24"/>
                      <a:pt x="60" y="22"/>
                    </a:cubicBezTo>
                    <a:cubicBezTo>
                      <a:pt x="61" y="21"/>
                      <a:pt x="61" y="19"/>
                      <a:pt x="61" y="18"/>
                    </a:cubicBezTo>
                    <a:cubicBezTo>
                      <a:pt x="61" y="17"/>
                      <a:pt x="64" y="18"/>
                      <a:pt x="64" y="16"/>
                    </a:cubicBezTo>
                    <a:cubicBezTo>
                      <a:pt x="64" y="15"/>
                      <a:pt x="65" y="14"/>
                      <a:pt x="66" y="13"/>
                    </a:cubicBezTo>
                    <a:cubicBezTo>
                      <a:pt x="66" y="11"/>
                      <a:pt x="66" y="9"/>
                      <a:pt x="66" y="8"/>
                    </a:cubicBezTo>
                    <a:cubicBezTo>
                      <a:pt x="66" y="6"/>
                      <a:pt x="59" y="5"/>
                      <a:pt x="58" y="3"/>
                    </a:cubicBezTo>
                    <a:cubicBezTo>
                      <a:pt x="56" y="0"/>
                      <a:pt x="52" y="1"/>
                      <a:pt x="51" y="3"/>
                    </a:cubicBezTo>
                    <a:cubicBezTo>
                      <a:pt x="50" y="4"/>
                      <a:pt x="43" y="2"/>
                      <a:pt x="43" y="4"/>
                    </a:cubicBezTo>
                    <a:cubicBezTo>
                      <a:pt x="43" y="7"/>
                      <a:pt x="38" y="7"/>
                      <a:pt x="38" y="10"/>
                    </a:cubicBezTo>
                    <a:cubicBezTo>
                      <a:pt x="38" y="12"/>
                      <a:pt x="40" y="17"/>
                      <a:pt x="37" y="17"/>
                    </a:cubicBezTo>
                    <a:cubicBezTo>
                      <a:pt x="33" y="16"/>
                      <a:pt x="35" y="18"/>
                      <a:pt x="33" y="21"/>
                    </a:cubicBezTo>
                    <a:cubicBezTo>
                      <a:pt x="31" y="24"/>
                      <a:pt x="31" y="19"/>
                      <a:pt x="29" y="20"/>
                    </a:cubicBezTo>
                    <a:cubicBezTo>
                      <a:pt x="26" y="21"/>
                      <a:pt x="24" y="18"/>
                      <a:pt x="22" y="20"/>
                    </a:cubicBezTo>
                    <a:cubicBezTo>
                      <a:pt x="21" y="22"/>
                      <a:pt x="18" y="20"/>
                      <a:pt x="14" y="19"/>
                    </a:cubicBezTo>
                    <a:cubicBezTo>
                      <a:pt x="10" y="19"/>
                      <a:pt x="8" y="13"/>
                      <a:pt x="5" y="13"/>
                    </a:cubicBezTo>
                    <a:cubicBezTo>
                      <a:pt x="3" y="13"/>
                      <a:pt x="1" y="14"/>
                      <a:pt x="0" y="17"/>
                    </a:cubicBezTo>
                    <a:cubicBezTo>
                      <a:pt x="3" y="19"/>
                      <a:pt x="4" y="21"/>
                      <a:pt x="8" y="23"/>
                    </a:cubicBezTo>
                    <a:cubicBezTo>
                      <a:pt x="13" y="25"/>
                      <a:pt x="20" y="27"/>
                      <a:pt x="20" y="30"/>
                    </a:cubicBezTo>
                    <a:cubicBezTo>
                      <a:pt x="19" y="33"/>
                      <a:pt x="18" y="37"/>
                      <a:pt x="20" y="38"/>
                    </a:cubicBezTo>
                    <a:cubicBezTo>
                      <a:pt x="22" y="39"/>
                      <a:pt x="20" y="44"/>
                      <a:pt x="22" y="45"/>
                    </a:cubicBezTo>
                    <a:cubicBezTo>
                      <a:pt x="24" y="46"/>
                      <a:pt x="24" y="52"/>
                      <a:pt x="22" y="52"/>
                    </a:cubicBezTo>
                    <a:cubicBezTo>
                      <a:pt x="20" y="52"/>
                      <a:pt x="22" y="55"/>
                      <a:pt x="23" y="56"/>
                    </a:cubicBezTo>
                    <a:cubicBezTo>
                      <a:pt x="24" y="57"/>
                      <a:pt x="24" y="58"/>
                      <a:pt x="24" y="60"/>
                    </a:cubicBezTo>
                    <a:cubicBezTo>
                      <a:pt x="27" y="61"/>
                      <a:pt x="29" y="62"/>
                      <a:pt x="31" y="63"/>
                    </a:cubicBezTo>
                    <a:cubicBezTo>
                      <a:pt x="34" y="64"/>
                      <a:pt x="34" y="66"/>
                      <a:pt x="34" y="69"/>
                    </a:cubicBezTo>
                    <a:cubicBezTo>
                      <a:pt x="34" y="71"/>
                      <a:pt x="34" y="73"/>
                      <a:pt x="32" y="72"/>
                    </a:cubicBezTo>
                    <a:cubicBezTo>
                      <a:pt x="31" y="71"/>
                      <a:pt x="29" y="72"/>
                      <a:pt x="28" y="75"/>
                    </a:cubicBezTo>
                    <a:cubicBezTo>
                      <a:pt x="27" y="79"/>
                      <a:pt x="22" y="83"/>
                      <a:pt x="20" y="83"/>
                    </a:cubicBezTo>
                    <a:cubicBezTo>
                      <a:pt x="17" y="84"/>
                      <a:pt x="17" y="86"/>
                      <a:pt x="15" y="87"/>
                    </a:cubicBezTo>
                    <a:cubicBezTo>
                      <a:pt x="13" y="88"/>
                      <a:pt x="11" y="89"/>
                      <a:pt x="11" y="91"/>
                    </a:cubicBezTo>
                    <a:cubicBezTo>
                      <a:pt x="11" y="94"/>
                      <a:pt x="7" y="94"/>
                      <a:pt x="5" y="94"/>
                    </a:cubicBezTo>
                    <a:cubicBezTo>
                      <a:pt x="3" y="94"/>
                      <a:pt x="3" y="98"/>
                      <a:pt x="1" y="99"/>
                    </a:cubicBezTo>
                    <a:cubicBezTo>
                      <a:pt x="0" y="100"/>
                      <a:pt x="0" y="102"/>
                      <a:pt x="2" y="104"/>
                    </a:cubicBezTo>
                    <a:cubicBezTo>
                      <a:pt x="3" y="106"/>
                      <a:pt x="2" y="108"/>
                      <a:pt x="3" y="109"/>
                    </a:cubicBezTo>
                    <a:cubicBezTo>
                      <a:pt x="3" y="111"/>
                      <a:pt x="6" y="115"/>
                      <a:pt x="4" y="119"/>
                    </a:cubicBezTo>
                    <a:cubicBezTo>
                      <a:pt x="2" y="122"/>
                      <a:pt x="0" y="127"/>
                      <a:pt x="2" y="127"/>
                    </a:cubicBezTo>
                    <a:cubicBezTo>
                      <a:pt x="3" y="126"/>
                      <a:pt x="7" y="130"/>
                      <a:pt x="9" y="130"/>
                    </a:cubicBezTo>
                    <a:cubicBezTo>
                      <a:pt x="12" y="130"/>
                      <a:pt x="12" y="133"/>
                      <a:pt x="14" y="132"/>
                    </a:cubicBezTo>
                    <a:cubicBezTo>
                      <a:pt x="16" y="132"/>
                      <a:pt x="16" y="135"/>
                      <a:pt x="23" y="134"/>
                    </a:cubicBezTo>
                    <a:cubicBezTo>
                      <a:pt x="30" y="134"/>
                      <a:pt x="43" y="129"/>
                      <a:pt x="48" y="129"/>
                    </a:cubicBezTo>
                    <a:cubicBezTo>
                      <a:pt x="51" y="129"/>
                      <a:pt x="53" y="128"/>
                      <a:pt x="55" y="128"/>
                    </a:cubicBezTo>
                    <a:cubicBezTo>
                      <a:pt x="56" y="126"/>
                      <a:pt x="58" y="124"/>
                      <a:pt x="59" y="123"/>
                    </a:cubicBezTo>
                    <a:cubicBezTo>
                      <a:pt x="62" y="120"/>
                      <a:pt x="69" y="117"/>
                      <a:pt x="71" y="11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5" name="Freeform 90">
                <a:extLst>
                  <a:ext uri="{FF2B5EF4-FFF2-40B4-BE49-F238E27FC236}">
                    <a16:creationId xmlns:a16="http://schemas.microsoft.com/office/drawing/2014/main" id="{CA476CFD-204E-4FE1-9ED4-82746EA444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4606" y="3466200"/>
                <a:ext cx="391474" cy="313681"/>
              </a:xfrm>
              <a:custGeom>
                <a:avLst/>
                <a:gdLst>
                  <a:gd name="T0" fmla="*/ 102 w 170"/>
                  <a:gd name="T1" fmla="*/ 28 h 136"/>
                  <a:gd name="T2" fmla="*/ 88 w 170"/>
                  <a:gd name="T3" fmla="*/ 27 h 136"/>
                  <a:gd name="T4" fmla="*/ 78 w 170"/>
                  <a:gd name="T5" fmla="*/ 23 h 136"/>
                  <a:gd name="T6" fmla="*/ 59 w 170"/>
                  <a:gd name="T7" fmla="*/ 9 h 136"/>
                  <a:gd name="T8" fmla="*/ 43 w 170"/>
                  <a:gd name="T9" fmla="*/ 0 h 136"/>
                  <a:gd name="T10" fmla="*/ 36 w 170"/>
                  <a:gd name="T11" fmla="*/ 0 h 136"/>
                  <a:gd name="T12" fmla="*/ 28 w 170"/>
                  <a:gd name="T13" fmla="*/ 2 h 136"/>
                  <a:gd name="T14" fmla="*/ 20 w 170"/>
                  <a:gd name="T15" fmla="*/ 7 h 136"/>
                  <a:gd name="T16" fmla="*/ 26 w 170"/>
                  <a:gd name="T17" fmla="*/ 14 h 136"/>
                  <a:gd name="T18" fmla="*/ 21 w 170"/>
                  <a:gd name="T19" fmla="*/ 18 h 136"/>
                  <a:gd name="T20" fmla="*/ 16 w 170"/>
                  <a:gd name="T21" fmla="*/ 21 h 136"/>
                  <a:gd name="T22" fmla="*/ 10 w 170"/>
                  <a:gd name="T23" fmla="*/ 25 h 136"/>
                  <a:gd name="T24" fmla="*/ 2 w 170"/>
                  <a:gd name="T25" fmla="*/ 22 h 136"/>
                  <a:gd name="T26" fmla="*/ 1 w 170"/>
                  <a:gd name="T27" fmla="*/ 24 h 136"/>
                  <a:gd name="T28" fmla="*/ 1 w 170"/>
                  <a:gd name="T29" fmla="*/ 26 h 136"/>
                  <a:gd name="T30" fmla="*/ 2 w 170"/>
                  <a:gd name="T31" fmla="*/ 35 h 136"/>
                  <a:gd name="T32" fmla="*/ 9 w 170"/>
                  <a:gd name="T33" fmla="*/ 43 h 136"/>
                  <a:gd name="T34" fmla="*/ 20 w 170"/>
                  <a:gd name="T35" fmla="*/ 61 h 136"/>
                  <a:gd name="T36" fmla="*/ 26 w 170"/>
                  <a:gd name="T37" fmla="*/ 70 h 136"/>
                  <a:gd name="T38" fmla="*/ 34 w 170"/>
                  <a:gd name="T39" fmla="*/ 79 h 136"/>
                  <a:gd name="T40" fmla="*/ 36 w 170"/>
                  <a:gd name="T41" fmla="*/ 88 h 136"/>
                  <a:gd name="T42" fmla="*/ 42 w 170"/>
                  <a:gd name="T43" fmla="*/ 102 h 136"/>
                  <a:gd name="T44" fmla="*/ 52 w 170"/>
                  <a:gd name="T45" fmla="*/ 112 h 136"/>
                  <a:gd name="T46" fmla="*/ 59 w 170"/>
                  <a:gd name="T47" fmla="*/ 125 h 136"/>
                  <a:gd name="T48" fmla="*/ 62 w 170"/>
                  <a:gd name="T49" fmla="*/ 131 h 136"/>
                  <a:gd name="T50" fmla="*/ 64 w 170"/>
                  <a:gd name="T51" fmla="*/ 136 h 136"/>
                  <a:gd name="T52" fmla="*/ 68 w 170"/>
                  <a:gd name="T53" fmla="*/ 133 h 136"/>
                  <a:gd name="T54" fmla="*/ 68 w 170"/>
                  <a:gd name="T55" fmla="*/ 129 h 136"/>
                  <a:gd name="T56" fmla="*/ 71 w 170"/>
                  <a:gd name="T57" fmla="*/ 126 h 136"/>
                  <a:gd name="T58" fmla="*/ 77 w 170"/>
                  <a:gd name="T59" fmla="*/ 127 h 136"/>
                  <a:gd name="T60" fmla="*/ 87 w 170"/>
                  <a:gd name="T61" fmla="*/ 128 h 136"/>
                  <a:gd name="T62" fmla="*/ 98 w 170"/>
                  <a:gd name="T63" fmla="*/ 130 h 136"/>
                  <a:gd name="T64" fmla="*/ 104 w 170"/>
                  <a:gd name="T65" fmla="*/ 128 h 136"/>
                  <a:gd name="T66" fmla="*/ 116 w 170"/>
                  <a:gd name="T67" fmla="*/ 117 h 136"/>
                  <a:gd name="T68" fmla="*/ 132 w 170"/>
                  <a:gd name="T69" fmla="*/ 116 h 136"/>
                  <a:gd name="T70" fmla="*/ 165 w 170"/>
                  <a:gd name="T71" fmla="*/ 105 h 136"/>
                  <a:gd name="T72" fmla="*/ 170 w 170"/>
                  <a:gd name="T73" fmla="*/ 89 h 136"/>
                  <a:gd name="T74" fmla="*/ 166 w 170"/>
                  <a:gd name="T75" fmla="*/ 83 h 136"/>
                  <a:gd name="T76" fmla="*/ 146 w 170"/>
                  <a:gd name="T77" fmla="*/ 81 h 136"/>
                  <a:gd name="T78" fmla="*/ 140 w 170"/>
                  <a:gd name="T79" fmla="*/ 72 h 136"/>
                  <a:gd name="T80" fmla="*/ 136 w 170"/>
                  <a:gd name="T81" fmla="*/ 67 h 136"/>
                  <a:gd name="T82" fmla="*/ 130 w 170"/>
                  <a:gd name="T83" fmla="*/ 62 h 136"/>
                  <a:gd name="T84" fmla="*/ 125 w 170"/>
                  <a:gd name="T85" fmla="*/ 54 h 136"/>
                  <a:gd name="T86" fmla="*/ 122 w 170"/>
                  <a:gd name="T87" fmla="*/ 45 h 136"/>
                  <a:gd name="T88" fmla="*/ 113 w 170"/>
                  <a:gd name="T89" fmla="*/ 35 h 136"/>
                  <a:gd name="T90" fmla="*/ 112 w 170"/>
                  <a:gd name="T91" fmla="*/ 32 h 136"/>
                  <a:gd name="T92" fmla="*/ 106 w 170"/>
                  <a:gd name="T93" fmla="*/ 32 h 136"/>
                  <a:gd name="T94" fmla="*/ 102 w 170"/>
                  <a:gd name="T95" fmla="*/ 28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70" h="136">
                    <a:moveTo>
                      <a:pt x="102" y="28"/>
                    </a:moveTo>
                    <a:cubicBezTo>
                      <a:pt x="102" y="28"/>
                      <a:pt x="90" y="27"/>
                      <a:pt x="88" y="27"/>
                    </a:cubicBezTo>
                    <a:cubicBezTo>
                      <a:pt x="86" y="27"/>
                      <a:pt x="81" y="26"/>
                      <a:pt x="78" y="23"/>
                    </a:cubicBezTo>
                    <a:cubicBezTo>
                      <a:pt x="75" y="21"/>
                      <a:pt x="61" y="10"/>
                      <a:pt x="59" y="9"/>
                    </a:cubicBezTo>
                    <a:cubicBezTo>
                      <a:pt x="56" y="8"/>
                      <a:pt x="46" y="0"/>
                      <a:pt x="43" y="0"/>
                    </a:cubicBezTo>
                    <a:cubicBezTo>
                      <a:pt x="40" y="0"/>
                      <a:pt x="40" y="0"/>
                      <a:pt x="36" y="0"/>
                    </a:cubicBezTo>
                    <a:cubicBezTo>
                      <a:pt x="33" y="0"/>
                      <a:pt x="34" y="2"/>
                      <a:pt x="28" y="2"/>
                    </a:cubicBezTo>
                    <a:cubicBezTo>
                      <a:pt x="22" y="3"/>
                      <a:pt x="18" y="7"/>
                      <a:pt x="20" y="7"/>
                    </a:cubicBezTo>
                    <a:cubicBezTo>
                      <a:pt x="22" y="8"/>
                      <a:pt x="28" y="14"/>
                      <a:pt x="26" y="14"/>
                    </a:cubicBezTo>
                    <a:cubicBezTo>
                      <a:pt x="24" y="15"/>
                      <a:pt x="24" y="18"/>
                      <a:pt x="21" y="18"/>
                    </a:cubicBezTo>
                    <a:cubicBezTo>
                      <a:pt x="19" y="18"/>
                      <a:pt x="16" y="19"/>
                      <a:pt x="16" y="21"/>
                    </a:cubicBezTo>
                    <a:cubicBezTo>
                      <a:pt x="16" y="22"/>
                      <a:pt x="13" y="26"/>
                      <a:pt x="10" y="25"/>
                    </a:cubicBezTo>
                    <a:cubicBezTo>
                      <a:pt x="8" y="25"/>
                      <a:pt x="5" y="23"/>
                      <a:pt x="2" y="22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8"/>
                      <a:pt x="0" y="35"/>
                      <a:pt x="2" y="35"/>
                    </a:cubicBezTo>
                    <a:cubicBezTo>
                      <a:pt x="4" y="36"/>
                      <a:pt x="5" y="39"/>
                      <a:pt x="9" y="43"/>
                    </a:cubicBezTo>
                    <a:cubicBezTo>
                      <a:pt x="12" y="47"/>
                      <a:pt x="20" y="59"/>
                      <a:pt x="20" y="61"/>
                    </a:cubicBezTo>
                    <a:cubicBezTo>
                      <a:pt x="20" y="64"/>
                      <a:pt x="22" y="67"/>
                      <a:pt x="26" y="70"/>
                    </a:cubicBezTo>
                    <a:cubicBezTo>
                      <a:pt x="31" y="74"/>
                      <a:pt x="31" y="77"/>
                      <a:pt x="34" y="79"/>
                    </a:cubicBezTo>
                    <a:cubicBezTo>
                      <a:pt x="36" y="81"/>
                      <a:pt x="36" y="84"/>
                      <a:pt x="36" y="88"/>
                    </a:cubicBezTo>
                    <a:cubicBezTo>
                      <a:pt x="36" y="93"/>
                      <a:pt x="38" y="99"/>
                      <a:pt x="42" y="102"/>
                    </a:cubicBezTo>
                    <a:cubicBezTo>
                      <a:pt x="47" y="104"/>
                      <a:pt x="50" y="107"/>
                      <a:pt x="52" y="112"/>
                    </a:cubicBezTo>
                    <a:cubicBezTo>
                      <a:pt x="54" y="118"/>
                      <a:pt x="56" y="122"/>
                      <a:pt x="59" y="125"/>
                    </a:cubicBezTo>
                    <a:cubicBezTo>
                      <a:pt x="62" y="127"/>
                      <a:pt x="60" y="129"/>
                      <a:pt x="62" y="131"/>
                    </a:cubicBezTo>
                    <a:cubicBezTo>
                      <a:pt x="62" y="132"/>
                      <a:pt x="64" y="134"/>
                      <a:pt x="64" y="136"/>
                    </a:cubicBezTo>
                    <a:cubicBezTo>
                      <a:pt x="66" y="134"/>
                      <a:pt x="68" y="134"/>
                      <a:pt x="68" y="133"/>
                    </a:cubicBezTo>
                    <a:cubicBezTo>
                      <a:pt x="68" y="133"/>
                      <a:pt x="67" y="130"/>
                      <a:pt x="68" y="129"/>
                    </a:cubicBezTo>
                    <a:cubicBezTo>
                      <a:pt x="68" y="128"/>
                      <a:pt x="70" y="127"/>
                      <a:pt x="71" y="126"/>
                    </a:cubicBezTo>
                    <a:cubicBezTo>
                      <a:pt x="73" y="126"/>
                      <a:pt x="74" y="128"/>
                      <a:pt x="77" y="127"/>
                    </a:cubicBezTo>
                    <a:cubicBezTo>
                      <a:pt x="80" y="127"/>
                      <a:pt x="86" y="127"/>
                      <a:pt x="87" y="128"/>
                    </a:cubicBezTo>
                    <a:cubicBezTo>
                      <a:pt x="88" y="129"/>
                      <a:pt x="96" y="128"/>
                      <a:pt x="98" y="130"/>
                    </a:cubicBezTo>
                    <a:cubicBezTo>
                      <a:pt x="100" y="131"/>
                      <a:pt x="102" y="131"/>
                      <a:pt x="104" y="128"/>
                    </a:cubicBezTo>
                    <a:cubicBezTo>
                      <a:pt x="105" y="125"/>
                      <a:pt x="115" y="118"/>
                      <a:pt x="116" y="117"/>
                    </a:cubicBezTo>
                    <a:cubicBezTo>
                      <a:pt x="118" y="116"/>
                      <a:pt x="128" y="117"/>
                      <a:pt x="132" y="116"/>
                    </a:cubicBezTo>
                    <a:cubicBezTo>
                      <a:pt x="136" y="115"/>
                      <a:pt x="163" y="106"/>
                      <a:pt x="165" y="105"/>
                    </a:cubicBezTo>
                    <a:cubicBezTo>
                      <a:pt x="166" y="105"/>
                      <a:pt x="170" y="90"/>
                      <a:pt x="170" y="89"/>
                    </a:cubicBezTo>
                    <a:cubicBezTo>
                      <a:pt x="170" y="87"/>
                      <a:pt x="168" y="83"/>
                      <a:pt x="166" y="83"/>
                    </a:cubicBezTo>
                    <a:cubicBezTo>
                      <a:pt x="164" y="83"/>
                      <a:pt x="147" y="81"/>
                      <a:pt x="146" y="81"/>
                    </a:cubicBezTo>
                    <a:cubicBezTo>
                      <a:pt x="145" y="80"/>
                      <a:pt x="140" y="77"/>
                      <a:pt x="140" y="72"/>
                    </a:cubicBezTo>
                    <a:cubicBezTo>
                      <a:pt x="138" y="71"/>
                      <a:pt x="137" y="69"/>
                      <a:pt x="136" y="67"/>
                    </a:cubicBezTo>
                    <a:cubicBezTo>
                      <a:pt x="134" y="67"/>
                      <a:pt x="131" y="67"/>
                      <a:pt x="130" y="62"/>
                    </a:cubicBezTo>
                    <a:cubicBezTo>
                      <a:pt x="128" y="61"/>
                      <a:pt x="124" y="55"/>
                      <a:pt x="125" y="54"/>
                    </a:cubicBezTo>
                    <a:cubicBezTo>
                      <a:pt x="127" y="52"/>
                      <a:pt x="124" y="47"/>
                      <a:pt x="122" y="45"/>
                    </a:cubicBezTo>
                    <a:cubicBezTo>
                      <a:pt x="119" y="42"/>
                      <a:pt x="114" y="38"/>
                      <a:pt x="113" y="35"/>
                    </a:cubicBezTo>
                    <a:cubicBezTo>
                      <a:pt x="113" y="35"/>
                      <a:pt x="113" y="33"/>
                      <a:pt x="112" y="32"/>
                    </a:cubicBezTo>
                    <a:cubicBezTo>
                      <a:pt x="106" y="32"/>
                      <a:pt x="106" y="32"/>
                      <a:pt x="106" y="32"/>
                    </a:cubicBezTo>
                    <a:lnTo>
                      <a:pt x="102" y="28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6" name="Freeform 91">
                <a:extLst>
                  <a:ext uri="{FF2B5EF4-FFF2-40B4-BE49-F238E27FC236}">
                    <a16:creationId xmlns:a16="http://schemas.microsoft.com/office/drawing/2014/main" id="{22EBBEB1-A831-423D-96E1-9FEB47F249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7070" y="3609238"/>
                <a:ext cx="150567" cy="165624"/>
              </a:xfrm>
              <a:custGeom>
                <a:avLst/>
                <a:gdLst>
                  <a:gd name="T0" fmla="*/ 32 w 65"/>
                  <a:gd name="T1" fmla="*/ 2 h 72"/>
                  <a:gd name="T2" fmla="*/ 32 w 65"/>
                  <a:gd name="T3" fmla="*/ 8 h 72"/>
                  <a:gd name="T4" fmla="*/ 27 w 65"/>
                  <a:gd name="T5" fmla="*/ 14 h 72"/>
                  <a:gd name="T6" fmla="*/ 24 w 65"/>
                  <a:gd name="T7" fmla="*/ 21 h 72"/>
                  <a:gd name="T8" fmla="*/ 26 w 65"/>
                  <a:gd name="T9" fmla="*/ 21 h 72"/>
                  <a:gd name="T10" fmla="*/ 30 w 65"/>
                  <a:gd name="T11" fmla="*/ 27 h 72"/>
                  <a:gd name="T12" fmla="*/ 25 w 65"/>
                  <a:gd name="T13" fmla="*/ 43 h 72"/>
                  <a:gd name="T14" fmla="*/ 0 w 65"/>
                  <a:gd name="T15" fmla="*/ 52 h 72"/>
                  <a:gd name="T16" fmla="*/ 10 w 65"/>
                  <a:gd name="T17" fmla="*/ 72 h 72"/>
                  <a:gd name="T18" fmla="*/ 12 w 65"/>
                  <a:gd name="T19" fmla="*/ 71 h 72"/>
                  <a:gd name="T20" fmla="*/ 25 w 65"/>
                  <a:gd name="T21" fmla="*/ 69 h 72"/>
                  <a:gd name="T22" fmla="*/ 28 w 65"/>
                  <a:gd name="T23" fmla="*/ 63 h 72"/>
                  <a:gd name="T24" fmla="*/ 37 w 65"/>
                  <a:gd name="T25" fmla="*/ 61 h 72"/>
                  <a:gd name="T26" fmla="*/ 42 w 65"/>
                  <a:gd name="T27" fmla="*/ 54 h 72"/>
                  <a:gd name="T28" fmla="*/ 47 w 65"/>
                  <a:gd name="T29" fmla="*/ 51 h 72"/>
                  <a:gd name="T30" fmla="*/ 50 w 65"/>
                  <a:gd name="T31" fmla="*/ 40 h 72"/>
                  <a:gd name="T32" fmla="*/ 56 w 65"/>
                  <a:gd name="T33" fmla="*/ 36 h 72"/>
                  <a:gd name="T34" fmla="*/ 63 w 65"/>
                  <a:gd name="T35" fmla="*/ 26 h 72"/>
                  <a:gd name="T36" fmla="*/ 62 w 65"/>
                  <a:gd name="T37" fmla="*/ 22 h 72"/>
                  <a:gd name="T38" fmla="*/ 56 w 65"/>
                  <a:gd name="T39" fmla="*/ 14 h 72"/>
                  <a:gd name="T40" fmla="*/ 42 w 65"/>
                  <a:gd name="T41" fmla="*/ 9 h 72"/>
                  <a:gd name="T42" fmla="*/ 38 w 65"/>
                  <a:gd name="T43" fmla="*/ 0 h 72"/>
                  <a:gd name="T44" fmla="*/ 35 w 65"/>
                  <a:gd name="T45" fmla="*/ 2 h 72"/>
                  <a:gd name="T46" fmla="*/ 32 w 65"/>
                  <a:gd name="T47" fmla="*/ 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5" h="72">
                    <a:moveTo>
                      <a:pt x="32" y="2"/>
                    </a:moveTo>
                    <a:cubicBezTo>
                      <a:pt x="32" y="8"/>
                      <a:pt x="32" y="8"/>
                      <a:pt x="32" y="8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5" y="21"/>
                      <a:pt x="26" y="21"/>
                      <a:pt x="26" y="21"/>
                    </a:cubicBezTo>
                    <a:cubicBezTo>
                      <a:pt x="28" y="21"/>
                      <a:pt x="30" y="25"/>
                      <a:pt x="30" y="27"/>
                    </a:cubicBezTo>
                    <a:cubicBezTo>
                      <a:pt x="30" y="28"/>
                      <a:pt x="26" y="43"/>
                      <a:pt x="25" y="43"/>
                    </a:cubicBezTo>
                    <a:cubicBezTo>
                      <a:pt x="24" y="44"/>
                      <a:pt x="9" y="49"/>
                      <a:pt x="0" y="52"/>
                    </a:cubicBezTo>
                    <a:cubicBezTo>
                      <a:pt x="2" y="56"/>
                      <a:pt x="6" y="65"/>
                      <a:pt x="10" y="72"/>
                    </a:cubicBezTo>
                    <a:cubicBezTo>
                      <a:pt x="10" y="72"/>
                      <a:pt x="11" y="72"/>
                      <a:pt x="12" y="71"/>
                    </a:cubicBezTo>
                    <a:cubicBezTo>
                      <a:pt x="16" y="68"/>
                      <a:pt x="21" y="70"/>
                      <a:pt x="25" y="69"/>
                    </a:cubicBezTo>
                    <a:cubicBezTo>
                      <a:pt x="28" y="68"/>
                      <a:pt x="25" y="65"/>
                      <a:pt x="28" y="63"/>
                    </a:cubicBezTo>
                    <a:cubicBezTo>
                      <a:pt x="31" y="60"/>
                      <a:pt x="35" y="62"/>
                      <a:pt x="37" y="61"/>
                    </a:cubicBezTo>
                    <a:cubicBezTo>
                      <a:pt x="38" y="60"/>
                      <a:pt x="39" y="55"/>
                      <a:pt x="42" y="54"/>
                    </a:cubicBezTo>
                    <a:cubicBezTo>
                      <a:pt x="45" y="53"/>
                      <a:pt x="47" y="53"/>
                      <a:pt x="47" y="51"/>
                    </a:cubicBezTo>
                    <a:cubicBezTo>
                      <a:pt x="47" y="49"/>
                      <a:pt x="47" y="41"/>
                      <a:pt x="50" y="40"/>
                    </a:cubicBezTo>
                    <a:cubicBezTo>
                      <a:pt x="52" y="40"/>
                      <a:pt x="56" y="37"/>
                      <a:pt x="56" y="36"/>
                    </a:cubicBezTo>
                    <a:cubicBezTo>
                      <a:pt x="56" y="34"/>
                      <a:pt x="61" y="29"/>
                      <a:pt x="63" y="26"/>
                    </a:cubicBezTo>
                    <a:cubicBezTo>
                      <a:pt x="65" y="24"/>
                      <a:pt x="65" y="22"/>
                      <a:pt x="62" y="22"/>
                    </a:cubicBezTo>
                    <a:cubicBezTo>
                      <a:pt x="60" y="22"/>
                      <a:pt x="57" y="15"/>
                      <a:pt x="56" y="14"/>
                    </a:cubicBezTo>
                    <a:cubicBezTo>
                      <a:pt x="55" y="12"/>
                      <a:pt x="48" y="13"/>
                      <a:pt x="42" y="9"/>
                    </a:cubicBezTo>
                    <a:cubicBezTo>
                      <a:pt x="40" y="7"/>
                      <a:pt x="39" y="3"/>
                      <a:pt x="38" y="0"/>
                    </a:cubicBezTo>
                    <a:cubicBezTo>
                      <a:pt x="35" y="2"/>
                      <a:pt x="35" y="2"/>
                      <a:pt x="35" y="2"/>
                    </a:cubicBezTo>
                    <a:lnTo>
                      <a:pt x="32" y="2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7" name="Freeform 92">
                <a:extLst>
                  <a:ext uri="{FF2B5EF4-FFF2-40B4-BE49-F238E27FC236}">
                    <a16:creationId xmlns:a16="http://schemas.microsoft.com/office/drawing/2014/main" id="{00D28099-06D5-4994-B404-FCBE4A9AFB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4485" y="3587908"/>
                <a:ext cx="20076" cy="32623"/>
              </a:xfrm>
              <a:custGeom>
                <a:avLst/>
                <a:gdLst>
                  <a:gd name="T0" fmla="*/ 6 w 9"/>
                  <a:gd name="T1" fmla="*/ 14 h 14"/>
                  <a:gd name="T2" fmla="*/ 6 w 9"/>
                  <a:gd name="T3" fmla="*/ 12 h 14"/>
                  <a:gd name="T4" fmla="*/ 5 w 9"/>
                  <a:gd name="T5" fmla="*/ 1 h 14"/>
                  <a:gd name="T6" fmla="*/ 0 w 9"/>
                  <a:gd name="T7" fmla="*/ 9 h 14"/>
                  <a:gd name="T8" fmla="*/ 0 w 9"/>
                  <a:gd name="T9" fmla="*/ 9 h 14"/>
                  <a:gd name="T10" fmla="*/ 6 w 9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4">
                    <a:moveTo>
                      <a:pt x="6" y="14"/>
                    </a:moveTo>
                    <a:cubicBezTo>
                      <a:pt x="6" y="13"/>
                      <a:pt x="6" y="12"/>
                      <a:pt x="6" y="12"/>
                    </a:cubicBezTo>
                    <a:cubicBezTo>
                      <a:pt x="8" y="9"/>
                      <a:pt x="9" y="2"/>
                      <a:pt x="5" y="1"/>
                    </a:cubicBezTo>
                    <a:cubicBezTo>
                      <a:pt x="2" y="0"/>
                      <a:pt x="0" y="7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4"/>
                      <a:pt x="4" y="14"/>
                      <a:pt x="6" y="14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8" name="Freeform 93">
                <a:extLst>
                  <a:ext uri="{FF2B5EF4-FFF2-40B4-BE49-F238E27FC236}">
                    <a16:creationId xmlns:a16="http://schemas.microsoft.com/office/drawing/2014/main" id="{2AE810D5-E1B3-444C-828F-75DD2B19DD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7070" y="3586653"/>
                <a:ext cx="87831" cy="71519"/>
              </a:xfrm>
              <a:custGeom>
                <a:avLst/>
                <a:gdLst>
                  <a:gd name="T0" fmla="*/ 6 w 38"/>
                  <a:gd name="T1" fmla="*/ 29 h 31"/>
                  <a:gd name="T2" fmla="*/ 24 w 38"/>
                  <a:gd name="T3" fmla="*/ 31 h 31"/>
                  <a:gd name="T4" fmla="*/ 27 w 38"/>
                  <a:gd name="T5" fmla="*/ 24 h 31"/>
                  <a:gd name="T6" fmla="*/ 32 w 38"/>
                  <a:gd name="T7" fmla="*/ 18 h 31"/>
                  <a:gd name="T8" fmla="*/ 32 w 38"/>
                  <a:gd name="T9" fmla="*/ 12 h 31"/>
                  <a:gd name="T10" fmla="*/ 35 w 38"/>
                  <a:gd name="T11" fmla="*/ 12 h 31"/>
                  <a:gd name="T12" fmla="*/ 38 w 38"/>
                  <a:gd name="T13" fmla="*/ 10 h 31"/>
                  <a:gd name="T14" fmla="*/ 36 w 38"/>
                  <a:gd name="T15" fmla="*/ 0 h 31"/>
                  <a:gd name="T16" fmla="*/ 26 w 38"/>
                  <a:gd name="T17" fmla="*/ 11 h 31"/>
                  <a:gd name="T18" fmla="*/ 11 w 38"/>
                  <a:gd name="T19" fmla="*/ 18 h 31"/>
                  <a:gd name="T20" fmla="*/ 1 w 38"/>
                  <a:gd name="T21" fmla="*/ 20 h 31"/>
                  <a:gd name="T22" fmla="*/ 0 w 38"/>
                  <a:gd name="T23" fmla="*/ 20 h 31"/>
                  <a:gd name="T24" fmla="*/ 6 w 38"/>
                  <a:gd name="T25" fmla="*/ 2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31">
                    <a:moveTo>
                      <a:pt x="6" y="29"/>
                    </a:moveTo>
                    <a:cubicBezTo>
                      <a:pt x="7" y="29"/>
                      <a:pt x="19" y="31"/>
                      <a:pt x="24" y="31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7" y="5"/>
                      <a:pt x="37" y="0"/>
                      <a:pt x="36" y="0"/>
                    </a:cubicBezTo>
                    <a:cubicBezTo>
                      <a:pt x="34" y="0"/>
                      <a:pt x="28" y="6"/>
                      <a:pt x="26" y="11"/>
                    </a:cubicBezTo>
                    <a:cubicBezTo>
                      <a:pt x="24" y="15"/>
                      <a:pt x="17" y="19"/>
                      <a:pt x="11" y="18"/>
                    </a:cubicBezTo>
                    <a:cubicBezTo>
                      <a:pt x="5" y="17"/>
                      <a:pt x="3" y="19"/>
                      <a:pt x="1" y="20"/>
                    </a:cubicBezTo>
                    <a:cubicBezTo>
                      <a:pt x="1" y="21"/>
                      <a:pt x="0" y="21"/>
                      <a:pt x="0" y="20"/>
                    </a:cubicBezTo>
                    <a:cubicBezTo>
                      <a:pt x="0" y="25"/>
                      <a:pt x="5" y="28"/>
                      <a:pt x="6" y="2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9" name="Freeform 94">
                <a:extLst>
                  <a:ext uri="{FF2B5EF4-FFF2-40B4-BE49-F238E27FC236}">
                    <a16:creationId xmlns:a16="http://schemas.microsoft.com/office/drawing/2014/main" id="{1A3B56E6-8CC3-4901-80BE-FA722C787E8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52869" y="3964326"/>
                <a:ext cx="360106" cy="112925"/>
              </a:xfrm>
              <a:custGeom>
                <a:avLst/>
                <a:gdLst>
                  <a:gd name="T0" fmla="*/ 28 w 156"/>
                  <a:gd name="T1" fmla="*/ 18 h 49"/>
                  <a:gd name="T2" fmla="*/ 22 w 156"/>
                  <a:gd name="T3" fmla="*/ 9 h 49"/>
                  <a:gd name="T4" fmla="*/ 18 w 156"/>
                  <a:gd name="T5" fmla="*/ 5 h 49"/>
                  <a:gd name="T6" fmla="*/ 17 w 156"/>
                  <a:gd name="T7" fmla="*/ 4 h 49"/>
                  <a:gd name="T8" fmla="*/ 15 w 156"/>
                  <a:gd name="T9" fmla="*/ 7 h 49"/>
                  <a:gd name="T10" fmla="*/ 8 w 156"/>
                  <a:gd name="T11" fmla="*/ 7 h 49"/>
                  <a:gd name="T12" fmla="*/ 4 w 156"/>
                  <a:gd name="T13" fmla="*/ 2 h 49"/>
                  <a:gd name="T14" fmla="*/ 0 w 156"/>
                  <a:gd name="T15" fmla="*/ 2 h 49"/>
                  <a:gd name="T16" fmla="*/ 2 w 156"/>
                  <a:gd name="T17" fmla="*/ 14 h 49"/>
                  <a:gd name="T18" fmla="*/ 10 w 156"/>
                  <a:gd name="T19" fmla="*/ 29 h 49"/>
                  <a:gd name="T20" fmla="*/ 18 w 156"/>
                  <a:gd name="T21" fmla="*/ 37 h 49"/>
                  <a:gd name="T22" fmla="*/ 33 w 156"/>
                  <a:gd name="T23" fmla="*/ 45 h 49"/>
                  <a:gd name="T24" fmla="*/ 28 w 156"/>
                  <a:gd name="T25" fmla="*/ 33 h 49"/>
                  <a:gd name="T26" fmla="*/ 28 w 156"/>
                  <a:gd name="T27" fmla="*/ 18 h 49"/>
                  <a:gd name="T28" fmla="*/ 149 w 156"/>
                  <a:gd name="T29" fmla="*/ 9 h 49"/>
                  <a:gd name="T30" fmla="*/ 142 w 156"/>
                  <a:gd name="T31" fmla="*/ 7 h 49"/>
                  <a:gd name="T32" fmla="*/ 135 w 156"/>
                  <a:gd name="T33" fmla="*/ 0 h 49"/>
                  <a:gd name="T34" fmla="*/ 129 w 156"/>
                  <a:gd name="T35" fmla="*/ 9 h 49"/>
                  <a:gd name="T36" fmla="*/ 124 w 156"/>
                  <a:gd name="T37" fmla="*/ 14 h 49"/>
                  <a:gd name="T38" fmla="*/ 122 w 156"/>
                  <a:gd name="T39" fmla="*/ 16 h 49"/>
                  <a:gd name="T40" fmla="*/ 123 w 156"/>
                  <a:gd name="T41" fmla="*/ 21 h 49"/>
                  <a:gd name="T42" fmla="*/ 117 w 156"/>
                  <a:gd name="T43" fmla="*/ 23 h 49"/>
                  <a:gd name="T44" fmla="*/ 113 w 156"/>
                  <a:gd name="T45" fmla="*/ 17 h 49"/>
                  <a:gd name="T46" fmla="*/ 113 w 156"/>
                  <a:gd name="T47" fmla="*/ 17 h 49"/>
                  <a:gd name="T48" fmla="*/ 106 w 156"/>
                  <a:gd name="T49" fmla="*/ 28 h 49"/>
                  <a:gd name="T50" fmla="*/ 94 w 156"/>
                  <a:gd name="T51" fmla="*/ 32 h 49"/>
                  <a:gd name="T52" fmla="*/ 89 w 156"/>
                  <a:gd name="T53" fmla="*/ 42 h 49"/>
                  <a:gd name="T54" fmla="*/ 77 w 156"/>
                  <a:gd name="T55" fmla="*/ 39 h 49"/>
                  <a:gd name="T56" fmla="*/ 79 w 156"/>
                  <a:gd name="T57" fmla="*/ 44 h 49"/>
                  <a:gd name="T58" fmla="*/ 86 w 156"/>
                  <a:gd name="T59" fmla="*/ 48 h 49"/>
                  <a:gd name="T60" fmla="*/ 96 w 156"/>
                  <a:gd name="T61" fmla="*/ 47 h 49"/>
                  <a:gd name="T62" fmla="*/ 105 w 156"/>
                  <a:gd name="T63" fmla="*/ 43 h 49"/>
                  <a:gd name="T64" fmla="*/ 112 w 156"/>
                  <a:gd name="T65" fmla="*/ 45 h 49"/>
                  <a:gd name="T66" fmla="*/ 119 w 156"/>
                  <a:gd name="T67" fmla="*/ 40 h 49"/>
                  <a:gd name="T68" fmla="*/ 122 w 156"/>
                  <a:gd name="T69" fmla="*/ 32 h 49"/>
                  <a:gd name="T70" fmla="*/ 126 w 156"/>
                  <a:gd name="T71" fmla="*/ 25 h 49"/>
                  <a:gd name="T72" fmla="*/ 139 w 156"/>
                  <a:gd name="T73" fmla="*/ 20 h 49"/>
                  <a:gd name="T74" fmla="*/ 143 w 156"/>
                  <a:gd name="T75" fmla="*/ 21 h 49"/>
                  <a:gd name="T76" fmla="*/ 148 w 156"/>
                  <a:gd name="T77" fmla="*/ 16 h 49"/>
                  <a:gd name="T78" fmla="*/ 155 w 156"/>
                  <a:gd name="T79" fmla="*/ 13 h 49"/>
                  <a:gd name="T80" fmla="*/ 149 w 156"/>
                  <a:gd name="T81" fmla="*/ 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6" h="49">
                    <a:moveTo>
                      <a:pt x="28" y="18"/>
                    </a:moveTo>
                    <a:cubicBezTo>
                      <a:pt x="28" y="12"/>
                      <a:pt x="23" y="13"/>
                      <a:pt x="22" y="9"/>
                    </a:cubicBezTo>
                    <a:cubicBezTo>
                      <a:pt x="20" y="6"/>
                      <a:pt x="18" y="8"/>
                      <a:pt x="18" y="5"/>
                    </a:cubicBezTo>
                    <a:cubicBezTo>
                      <a:pt x="18" y="5"/>
                      <a:pt x="17" y="5"/>
                      <a:pt x="17" y="4"/>
                    </a:cubicBezTo>
                    <a:cubicBezTo>
                      <a:pt x="14" y="5"/>
                      <a:pt x="15" y="7"/>
                      <a:pt x="15" y="7"/>
                    </a:cubicBezTo>
                    <a:cubicBezTo>
                      <a:pt x="14" y="8"/>
                      <a:pt x="8" y="8"/>
                      <a:pt x="8" y="7"/>
                    </a:cubicBezTo>
                    <a:cubicBezTo>
                      <a:pt x="8" y="5"/>
                      <a:pt x="7" y="2"/>
                      <a:pt x="4" y="2"/>
                    </a:cubicBezTo>
                    <a:cubicBezTo>
                      <a:pt x="3" y="2"/>
                      <a:pt x="1" y="1"/>
                      <a:pt x="0" y="2"/>
                    </a:cubicBezTo>
                    <a:cubicBezTo>
                      <a:pt x="2" y="6"/>
                      <a:pt x="2" y="10"/>
                      <a:pt x="2" y="14"/>
                    </a:cubicBezTo>
                    <a:cubicBezTo>
                      <a:pt x="2" y="19"/>
                      <a:pt x="9" y="26"/>
                      <a:pt x="10" y="29"/>
                    </a:cubicBezTo>
                    <a:cubicBezTo>
                      <a:pt x="11" y="32"/>
                      <a:pt x="13" y="33"/>
                      <a:pt x="18" y="37"/>
                    </a:cubicBezTo>
                    <a:cubicBezTo>
                      <a:pt x="22" y="40"/>
                      <a:pt x="32" y="45"/>
                      <a:pt x="33" y="45"/>
                    </a:cubicBezTo>
                    <a:cubicBezTo>
                      <a:pt x="35" y="44"/>
                      <a:pt x="31" y="36"/>
                      <a:pt x="28" y="33"/>
                    </a:cubicBezTo>
                    <a:cubicBezTo>
                      <a:pt x="25" y="30"/>
                      <a:pt x="28" y="23"/>
                      <a:pt x="28" y="18"/>
                    </a:cubicBezTo>
                    <a:close/>
                    <a:moveTo>
                      <a:pt x="149" y="9"/>
                    </a:moveTo>
                    <a:cubicBezTo>
                      <a:pt x="147" y="9"/>
                      <a:pt x="142" y="9"/>
                      <a:pt x="142" y="7"/>
                    </a:cubicBezTo>
                    <a:cubicBezTo>
                      <a:pt x="142" y="4"/>
                      <a:pt x="138" y="0"/>
                      <a:pt x="135" y="0"/>
                    </a:cubicBezTo>
                    <a:cubicBezTo>
                      <a:pt x="132" y="0"/>
                      <a:pt x="129" y="6"/>
                      <a:pt x="129" y="9"/>
                    </a:cubicBezTo>
                    <a:cubicBezTo>
                      <a:pt x="128" y="11"/>
                      <a:pt x="124" y="11"/>
                      <a:pt x="124" y="14"/>
                    </a:cubicBezTo>
                    <a:cubicBezTo>
                      <a:pt x="124" y="15"/>
                      <a:pt x="124" y="16"/>
                      <a:pt x="122" y="16"/>
                    </a:cubicBezTo>
                    <a:cubicBezTo>
                      <a:pt x="123" y="19"/>
                      <a:pt x="124" y="21"/>
                      <a:pt x="123" y="21"/>
                    </a:cubicBezTo>
                    <a:cubicBezTo>
                      <a:pt x="121" y="20"/>
                      <a:pt x="120" y="23"/>
                      <a:pt x="117" y="23"/>
                    </a:cubicBezTo>
                    <a:cubicBezTo>
                      <a:pt x="116" y="23"/>
                      <a:pt x="115" y="20"/>
                      <a:pt x="113" y="17"/>
                    </a:cubicBezTo>
                    <a:cubicBezTo>
                      <a:pt x="113" y="17"/>
                      <a:pt x="113" y="17"/>
                      <a:pt x="113" y="17"/>
                    </a:cubicBezTo>
                    <a:cubicBezTo>
                      <a:pt x="111" y="17"/>
                      <a:pt x="107" y="24"/>
                      <a:pt x="106" y="28"/>
                    </a:cubicBezTo>
                    <a:cubicBezTo>
                      <a:pt x="105" y="33"/>
                      <a:pt x="100" y="31"/>
                      <a:pt x="94" y="32"/>
                    </a:cubicBezTo>
                    <a:cubicBezTo>
                      <a:pt x="88" y="32"/>
                      <a:pt x="90" y="39"/>
                      <a:pt x="89" y="42"/>
                    </a:cubicBezTo>
                    <a:cubicBezTo>
                      <a:pt x="88" y="45"/>
                      <a:pt x="80" y="40"/>
                      <a:pt x="77" y="39"/>
                    </a:cubicBezTo>
                    <a:cubicBezTo>
                      <a:pt x="77" y="42"/>
                      <a:pt x="78" y="44"/>
                      <a:pt x="79" y="44"/>
                    </a:cubicBezTo>
                    <a:cubicBezTo>
                      <a:pt x="81" y="44"/>
                      <a:pt x="84" y="49"/>
                      <a:pt x="86" y="48"/>
                    </a:cubicBezTo>
                    <a:cubicBezTo>
                      <a:pt x="88" y="46"/>
                      <a:pt x="94" y="48"/>
                      <a:pt x="96" y="47"/>
                    </a:cubicBezTo>
                    <a:cubicBezTo>
                      <a:pt x="99" y="46"/>
                      <a:pt x="100" y="43"/>
                      <a:pt x="105" y="43"/>
                    </a:cubicBezTo>
                    <a:cubicBezTo>
                      <a:pt x="109" y="43"/>
                      <a:pt x="107" y="47"/>
                      <a:pt x="112" y="45"/>
                    </a:cubicBezTo>
                    <a:cubicBezTo>
                      <a:pt x="117" y="42"/>
                      <a:pt x="120" y="44"/>
                      <a:pt x="119" y="40"/>
                    </a:cubicBezTo>
                    <a:cubicBezTo>
                      <a:pt x="119" y="36"/>
                      <a:pt x="122" y="36"/>
                      <a:pt x="122" y="32"/>
                    </a:cubicBezTo>
                    <a:cubicBezTo>
                      <a:pt x="121" y="29"/>
                      <a:pt x="127" y="31"/>
                      <a:pt x="126" y="25"/>
                    </a:cubicBezTo>
                    <a:cubicBezTo>
                      <a:pt x="126" y="19"/>
                      <a:pt x="135" y="20"/>
                      <a:pt x="139" y="20"/>
                    </a:cubicBezTo>
                    <a:cubicBezTo>
                      <a:pt x="140" y="20"/>
                      <a:pt x="141" y="20"/>
                      <a:pt x="143" y="21"/>
                    </a:cubicBezTo>
                    <a:cubicBezTo>
                      <a:pt x="145" y="20"/>
                      <a:pt x="149" y="18"/>
                      <a:pt x="148" y="16"/>
                    </a:cubicBezTo>
                    <a:cubicBezTo>
                      <a:pt x="145" y="14"/>
                      <a:pt x="154" y="16"/>
                      <a:pt x="155" y="13"/>
                    </a:cubicBezTo>
                    <a:cubicBezTo>
                      <a:pt x="156" y="10"/>
                      <a:pt x="152" y="8"/>
                      <a:pt x="149" y="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0" name="Freeform 95">
                <a:extLst>
                  <a:ext uri="{FF2B5EF4-FFF2-40B4-BE49-F238E27FC236}">
                    <a16:creationId xmlns:a16="http://schemas.microsoft.com/office/drawing/2014/main" id="{26E0986E-CB76-4049-A517-8802715B7B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3852" y="4000713"/>
                <a:ext cx="25095" cy="16311"/>
              </a:xfrm>
              <a:custGeom>
                <a:avLst/>
                <a:gdLst>
                  <a:gd name="T0" fmla="*/ 4 w 11"/>
                  <a:gd name="T1" fmla="*/ 7 h 7"/>
                  <a:gd name="T2" fmla="*/ 10 w 11"/>
                  <a:gd name="T3" fmla="*/ 5 h 7"/>
                  <a:gd name="T4" fmla="*/ 9 w 11"/>
                  <a:gd name="T5" fmla="*/ 0 h 7"/>
                  <a:gd name="T6" fmla="*/ 6 w 11"/>
                  <a:gd name="T7" fmla="*/ 2 h 7"/>
                  <a:gd name="T8" fmla="*/ 0 w 11"/>
                  <a:gd name="T9" fmla="*/ 1 h 7"/>
                  <a:gd name="T10" fmla="*/ 4 w 11"/>
                  <a:gd name="T11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7">
                    <a:moveTo>
                      <a:pt x="4" y="7"/>
                    </a:moveTo>
                    <a:cubicBezTo>
                      <a:pt x="7" y="7"/>
                      <a:pt x="8" y="4"/>
                      <a:pt x="10" y="5"/>
                    </a:cubicBezTo>
                    <a:cubicBezTo>
                      <a:pt x="11" y="5"/>
                      <a:pt x="10" y="3"/>
                      <a:pt x="9" y="0"/>
                    </a:cubicBezTo>
                    <a:cubicBezTo>
                      <a:pt x="8" y="1"/>
                      <a:pt x="6" y="1"/>
                      <a:pt x="6" y="2"/>
                    </a:cubicBezTo>
                    <a:cubicBezTo>
                      <a:pt x="6" y="4"/>
                      <a:pt x="2" y="1"/>
                      <a:pt x="0" y="1"/>
                    </a:cubicBezTo>
                    <a:cubicBezTo>
                      <a:pt x="2" y="4"/>
                      <a:pt x="3" y="7"/>
                      <a:pt x="4" y="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1" name="Freeform 96">
                <a:extLst>
                  <a:ext uri="{FF2B5EF4-FFF2-40B4-BE49-F238E27FC236}">
                    <a16:creationId xmlns:a16="http://schemas.microsoft.com/office/drawing/2014/main" id="{526A9621-CC11-4953-A556-DD20388DFD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2399" y="3353274"/>
                <a:ext cx="181935" cy="178171"/>
              </a:xfrm>
              <a:custGeom>
                <a:avLst/>
                <a:gdLst>
                  <a:gd name="T0" fmla="*/ 66 w 79"/>
                  <a:gd name="T1" fmla="*/ 69 h 77"/>
                  <a:gd name="T2" fmla="*/ 70 w 79"/>
                  <a:gd name="T3" fmla="*/ 66 h 77"/>
                  <a:gd name="T4" fmla="*/ 75 w 79"/>
                  <a:gd name="T5" fmla="*/ 69 h 77"/>
                  <a:gd name="T6" fmla="*/ 79 w 79"/>
                  <a:gd name="T7" fmla="*/ 68 h 77"/>
                  <a:gd name="T8" fmla="*/ 74 w 79"/>
                  <a:gd name="T9" fmla="*/ 61 h 77"/>
                  <a:gd name="T10" fmla="*/ 71 w 79"/>
                  <a:gd name="T11" fmla="*/ 56 h 77"/>
                  <a:gd name="T12" fmla="*/ 72 w 79"/>
                  <a:gd name="T13" fmla="*/ 50 h 77"/>
                  <a:gd name="T14" fmla="*/ 68 w 79"/>
                  <a:gd name="T15" fmla="*/ 46 h 77"/>
                  <a:gd name="T16" fmla="*/ 59 w 79"/>
                  <a:gd name="T17" fmla="*/ 40 h 77"/>
                  <a:gd name="T18" fmla="*/ 56 w 79"/>
                  <a:gd name="T19" fmla="*/ 35 h 77"/>
                  <a:gd name="T20" fmla="*/ 55 w 79"/>
                  <a:gd name="T21" fmla="*/ 28 h 77"/>
                  <a:gd name="T22" fmla="*/ 58 w 79"/>
                  <a:gd name="T23" fmla="*/ 22 h 77"/>
                  <a:gd name="T24" fmla="*/ 59 w 79"/>
                  <a:gd name="T25" fmla="*/ 17 h 77"/>
                  <a:gd name="T26" fmla="*/ 56 w 79"/>
                  <a:gd name="T27" fmla="*/ 14 h 77"/>
                  <a:gd name="T28" fmla="*/ 51 w 79"/>
                  <a:gd name="T29" fmla="*/ 9 h 77"/>
                  <a:gd name="T30" fmla="*/ 48 w 79"/>
                  <a:gd name="T31" fmla="*/ 3 h 77"/>
                  <a:gd name="T32" fmla="*/ 40 w 79"/>
                  <a:gd name="T33" fmla="*/ 1 h 77"/>
                  <a:gd name="T34" fmla="*/ 33 w 79"/>
                  <a:gd name="T35" fmla="*/ 0 h 77"/>
                  <a:gd name="T36" fmla="*/ 29 w 79"/>
                  <a:gd name="T37" fmla="*/ 3 h 77"/>
                  <a:gd name="T38" fmla="*/ 29 w 79"/>
                  <a:gd name="T39" fmla="*/ 3 h 77"/>
                  <a:gd name="T40" fmla="*/ 24 w 79"/>
                  <a:gd name="T41" fmla="*/ 6 h 77"/>
                  <a:gd name="T42" fmla="*/ 19 w 79"/>
                  <a:gd name="T43" fmla="*/ 10 h 77"/>
                  <a:gd name="T44" fmla="*/ 20 w 79"/>
                  <a:gd name="T45" fmla="*/ 17 h 77"/>
                  <a:gd name="T46" fmla="*/ 19 w 79"/>
                  <a:gd name="T47" fmla="*/ 23 h 77"/>
                  <a:gd name="T48" fmla="*/ 17 w 79"/>
                  <a:gd name="T49" fmla="*/ 28 h 77"/>
                  <a:gd name="T50" fmla="*/ 0 w 79"/>
                  <a:gd name="T51" fmla="*/ 37 h 77"/>
                  <a:gd name="T52" fmla="*/ 1 w 79"/>
                  <a:gd name="T53" fmla="*/ 41 h 77"/>
                  <a:gd name="T54" fmla="*/ 3 w 79"/>
                  <a:gd name="T55" fmla="*/ 49 h 77"/>
                  <a:gd name="T56" fmla="*/ 9 w 79"/>
                  <a:gd name="T57" fmla="*/ 49 h 77"/>
                  <a:gd name="T58" fmla="*/ 25 w 79"/>
                  <a:gd name="T59" fmla="*/ 58 h 77"/>
                  <a:gd name="T60" fmla="*/ 44 w 79"/>
                  <a:gd name="T61" fmla="*/ 72 h 77"/>
                  <a:gd name="T62" fmla="*/ 54 w 79"/>
                  <a:gd name="T63" fmla="*/ 76 h 77"/>
                  <a:gd name="T64" fmla="*/ 63 w 79"/>
                  <a:gd name="T65" fmla="*/ 77 h 77"/>
                  <a:gd name="T66" fmla="*/ 66 w 79"/>
                  <a:gd name="T67" fmla="*/ 69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9" h="77">
                    <a:moveTo>
                      <a:pt x="66" y="69"/>
                    </a:moveTo>
                    <a:cubicBezTo>
                      <a:pt x="67" y="68"/>
                      <a:pt x="68" y="67"/>
                      <a:pt x="70" y="66"/>
                    </a:cubicBezTo>
                    <a:cubicBezTo>
                      <a:pt x="72" y="66"/>
                      <a:pt x="73" y="67"/>
                      <a:pt x="75" y="69"/>
                    </a:cubicBezTo>
                    <a:cubicBezTo>
                      <a:pt x="76" y="69"/>
                      <a:pt x="78" y="68"/>
                      <a:pt x="79" y="68"/>
                    </a:cubicBezTo>
                    <a:cubicBezTo>
                      <a:pt x="77" y="65"/>
                      <a:pt x="74" y="63"/>
                      <a:pt x="74" y="61"/>
                    </a:cubicBezTo>
                    <a:cubicBezTo>
                      <a:pt x="75" y="59"/>
                      <a:pt x="72" y="57"/>
                      <a:pt x="71" y="56"/>
                    </a:cubicBezTo>
                    <a:cubicBezTo>
                      <a:pt x="71" y="54"/>
                      <a:pt x="73" y="52"/>
                      <a:pt x="72" y="50"/>
                    </a:cubicBezTo>
                    <a:cubicBezTo>
                      <a:pt x="71" y="49"/>
                      <a:pt x="70" y="46"/>
                      <a:pt x="68" y="46"/>
                    </a:cubicBezTo>
                    <a:cubicBezTo>
                      <a:pt x="66" y="45"/>
                      <a:pt x="59" y="42"/>
                      <a:pt x="59" y="40"/>
                    </a:cubicBezTo>
                    <a:cubicBezTo>
                      <a:pt x="60" y="37"/>
                      <a:pt x="57" y="36"/>
                      <a:pt x="56" y="35"/>
                    </a:cubicBezTo>
                    <a:cubicBezTo>
                      <a:pt x="54" y="35"/>
                      <a:pt x="53" y="29"/>
                      <a:pt x="55" y="28"/>
                    </a:cubicBezTo>
                    <a:cubicBezTo>
                      <a:pt x="56" y="27"/>
                      <a:pt x="56" y="22"/>
                      <a:pt x="58" y="22"/>
                    </a:cubicBezTo>
                    <a:cubicBezTo>
                      <a:pt x="60" y="22"/>
                      <a:pt x="58" y="19"/>
                      <a:pt x="59" y="17"/>
                    </a:cubicBezTo>
                    <a:cubicBezTo>
                      <a:pt x="59" y="15"/>
                      <a:pt x="57" y="14"/>
                      <a:pt x="56" y="14"/>
                    </a:cubicBezTo>
                    <a:cubicBezTo>
                      <a:pt x="54" y="14"/>
                      <a:pt x="51" y="11"/>
                      <a:pt x="51" y="9"/>
                    </a:cubicBezTo>
                    <a:cubicBezTo>
                      <a:pt x="51" y="7"/>
                      <a:pt x="48" y="4"/>
                      <a:pt x="48" y="3"/>
                    </a:cubicBezTo>
                    <a:cubicBezTo>
                      <a:pt x="48" y="7"/>
                      <a:pt x="42" y="1"/>
                      <a:pt x="40" y="1"/>
                    </a:cubicBezTo>
                    <a:cubicBezTo>
                      <a:pt x="38" y="2"/>
                      <a:pt x="36" y="0"/>
                      <a:pt x="33" y="0"/>
                    </a:cubicBezTo>
                    <a:cubicBezTo>
                      <a:pt x="30" y="0"/>
                      <a:pt x="30" y="2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4" y="6"/>
                      <a:pt x="20" y="8"/>
                      <a:pt x="19" y="10"/>
                    </a:cubicBezTo>
                    <a:cubicBezTo>
                      <a:pt x="18" y="13"/>
                      <a:pt x="21" y="15"/>
                      <a:pt x="20" y="17"/>
                    </a:cubicBezTo>
                    <a:cubicBezTo>
                      <a:pt x="19" y="18"/>
                      <a:pt x="19" y="22"/>
                      <a:pt x="19" y="23"/>
                    </a:cubicBezTo>
                    <a:cubicBezTo>
                      <a:pt x="20" y="24"/>
                      <a:pt x="17" y="28"/>
                      <a:pt x="17" y="28"/>
                    </a:cubicBezTo>
                    <a:cubicBezTo>
                      <a:pt x="17" y="28"/>
                      <a:pt x="8" y="33"/>
                      <a:pt x="0" y="37"/>
                    </a:cubicBezTo>
                    <a:cubicBezTo>
                      <a:pt x="0" y="38"/>
                      <a:pt x="0" y="40"/>
                      <a:pt x="1" y="41"/>
                    </a:cubicBezTo>
                    <a:cubicBezTo>
                      <a:pt x="1" y="43"/>
                      <a:pt x="2" y="46"/>
                      <a:pt x="3" y="49"/>
                    </a:cubicBezTo>
                    <a:cubicBezTo>
                      <a:pt x="6" y="49"/>
                      <a:pt x="6" y="49"/>
                      <a:pt x="9" y="49"/>
                    </a:cubicBezTo>
                    <a:cubicBezTo>
                      <a:pt x="12" y="49"/>
                      <a:pt x="22" y="57"/>
                      <a:pt x="25" y="58"/>
                    </a:cubicBezTo>
                    <a:cubicBezTo>
                      <a:pt x="27" y="59"/>
                      <a:pt x="41" y="70"/>
                      <a:pt x="44" y="72"/>
                    </a:cubicBezTo>
                    <a:cubicBezTo>
                      <a:pt x="47" y="75"/>
                      <a:pt x="52" y="76"/>
                      <a:pt x="54" y="76"/>
                    </a:cubicBezTo>
                    <a:cubicBezTo>
                      <a:pt x="55" y="76"/>
                      <a:pt x="59" y="76"/>
                      <a:pt x="63" y="77"/>
                    </a:cubicBezTo>
                    <a:cubicBezTo>
                      <a:pt x="64" y="74"/>
                      <a:pt x="66" y="70"/>
                      <a:pt x="66" y="6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2" name="Freeform 97">
                <a:extLst>
                  <a:ext uri="{FF2B5EF4-FFF2-40B4-BE49-F238E27FC236}">
                    <a16:creationId xmlns:a16="http://schemas.microsoft.com/office/drawing/2014/main" id="{5986E95B-20B3-4BAD-8C9C-4374E8712E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7947" y="3505096"/>
                <a:ext cx="35132" cy="35132"/>
              </a:xfrm>
              <a:custGeom>
                <a:avLst/>
                <a:gdLst>
                  <a:gd name="T0" fmla="*/ 5 w 15"/>
                  <a:gd name="T1" fmla="*/ 11 h 15"/>
                  <a:gd name="T2" fmla="*/ 9 w 15"/>
                  <a:gd name="T3" fmla="*/ 15 h 15"/>
                  <a:gd name="T4" fmla="*/ 15 w 15"/>
                  <a:gd name="T5" fmla="*/ 15 h 15"/>
                  <a:gd name="T6" fmla="*/ 12 w 15"/>
                  <a:gd name="T7" fmla="*/ 5 h 15"/>
                  <a:gd name="T8" fmla="*/ 12 w 15"/>
                  <a:gd name="T9" fmla="*/ 3 h 15"/>
                  <a:gd name="T10" fmla="*/ 7 w 15"/>
                  <a:gd name="T11" fmla="*/ 0 h 15"/>
                  <a:gd name="T12" fmla="*/ 3 w 15"/>
                  <a:gd name="T13" fmla="*/ 3 h 15"/>
                  <a:gd name="T14" fmla="*/ 0 w 15"/>
                  <a:gd name="T15" fmla="*/ 11 h 15"/>
                  <a:gd name="T16" fmla="*/ 5 w 15"/>
                  <a:gd name="T1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15">
                    <a:moveTo>
                      <a:pt x="5" y="11"/>
                    </a:moveTo>
                    <a:cubicBezTo>
                      <a:pt x="9" y="15"/>
                      <a:pt x="9" y="15"/>
                      <a:pt x="9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4" y="11"/>
                      <a:pt x="12" y="6"/>
                      <a:pt x="12" y="5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0" y="1"/>
                      <a:pt x="9" y="0"/>
                      <a:pt x="7" y="0"/>
                    </a:cubicBezTo>
                    <a:cubicBezTo>
                      <a:pt x="5" y="1"/>
                      <a:pt x="4" y="2"/>
                      <a:pt x="3" y="3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3" y="11"/>
                      <a:pt x="5" y="11"/>
                      <a:pt x="5" y="1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3" name="Freeform 98">
                <a:extLst>
                  <a:ext uri="{FF2B5EF4-FFF2-40B4-BE49-F238E27FC236}">
                    <a16:creationId xmlns:a16="http://schemas.microsoft.com/office/drawing/2014/main" id="{C01F0ABF-4682-4124-B461-4BDAE6E5FB1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30629" y="3039593"/>
                <a:ext cx="272276" cy="225851"/>
              </a:xfrm>
              <a:custGeom>
                <a:avLst/>
                <a:gdLst>
                  <a:gd name="T0" fmla="*/ 104 w 118"/>
                  <a:gd name="T1" fmla="*/ 22 h 98"/>
                  <a:gd name="T2" fmla="*/ 99 w 118"/>
                  <a:gd name="T3" fmla="*/ 21 h 98"/>
                  <a:gd name="T4" fmla="*/ 94 w 118"/>
                  <a:gd name="T5" fmla="*/ 18 h 98"/>
                  <a:gd name="T6" fmla="*/ 86 w 118"/>
                  <a:gd name="T7" fmla="*/ 17 h 98"/>
                  <a:gd name="T8" fmla="*/ 82 w 118"/>
                  <a:gd name="T9" fmla="*/ 14 h 98"/>
                  <a:gd name="T10" fmla="*/ 79 w 118"/>
                  <a:gd name="T11" fmla="*/ 10 h 98"/>
                  <a:gd name="T12" fmla="*/ 76 w 118"/>
                  <a:gd name="T13" fmla="*/ 12 h 98"/>
                  <a:gd name="T14" fmla="*/ 73 w 118"/>
                  <a:gd name="T15" fmla="*/ 9 h 98"/>
                  <a:gd name="T16" fmla="*/ 68 w 118"/>
                  <a:gd name="T17" fmla="*/ 6 h 98"/>
                  <a:gd name="T18" fmla="*/ 64 w 118"/>
                  <a:gd name="T19" fmla="*/ 4 h 98"/>
                  <a:gd name="T20" fmla="*/ 62 w 118"/>
                  <a:gd name="T21" fmla="*/ 1 h 98"/>
                  <a:gd name="T22" fmla="*/ 60 w 118"/>
                  <a:gd name="T23" fmla="*/ 0 h 98"/>
                  <a:gd name="T24" fmla="*/ 59 w 118"/>
                  <a:gd name="T25" fmla="*/ 0 h 98"/>
                  <a:gd name="T26" fmla="*/ 54 w 118"/>
                  <a:gd name="T27" fmla="*/ 7 h 98"/>
                  <a:gd name="T28" fmla="*/ 45 w 118"/>
                  <a:gd name="T29" fmla="*/ 12 h 98"/>
                  <a:gd name="T30" fmla="*/ 40 w 118"/>
                  <a:gd name="T31" fmla="*/ 18 h 98"/>
                  <a:gd name="T32" fmla="*/ 30 w 118"/>
                  <a:gd name="T33" fmla="*/ 15 h 98"/>
                  <a:gd name="T34" fmla="*/ 25 w 118"/>
                  <a:gd name="T35" fmla="*/ 18 h 98"/>
                  <a:gd name="T36" fmla="*/ 27 w 118"/>
                  <a:gd name="T37" fmla="*/ 26 h 98"/>
                  <a:gd name="T38" fmla="*/ 20 w 118"/>
                  <a:gd name="T39" fmla="*/ 26 h 98"/>
                  <a:gd name="T40" fmla="*/ 15 w 118"/>
                  <a:gd name="T41" fmla="*/ 24 h 98"/>
                  <a:gd name="T42" fmla="*/ 7 w 118"/>
                  <a:gd name="T43" fmla="*/ 24 h 98"/>
                  <a:gd name="T44" fmla="*/ 2 w 118"/>
                  <a:gd name="T45" fmla="*/ 28 h 98"/>
                  <a:gd name="T46" fmla="*/ 3 w 118"/>
                  <a:gd name="T47" fmla="*/ 33 h 98"/>
                  <a:gd name="T48" fmla="*/ 13 w 118"/>
                  <a:gd name="T49" fmla="*/ 37 h 98"/>
                  <a:gd name="T50" fmla="*/ 21 w 118"/>
                  <a:gd name="T51" fmla="*/ 39 h 98"/>
                  <a:gd name="T52" fmla="*/ 23 w 118"/>
                  <a:gd name="T53" fmla="*/ 42 h 98"/>
                  <a:gd name="T54" fmla="*/ 29 w 118"/>
                  <a:gd name="T55" fmla="*/ 49 h 98"/>
                  <a:gd name="T56" fmla="*/ 32 w 118"/>
                  <a:gd name="T57" fmla="*/ 55 h 98"/>
                  <a:gd name="T58" fmla="*/ 30 w 118"/>
                  <a:gd name="T59" fmla="*/ 65 h 98"/>
                  <a:gd name="T60" fmla="*/ 27 w 118"/>
                  <a:gd name="T61" fmla="*/ 79 h 98"/>
                  <a:gd name="T62" fmla="*/ 26 w 118"/>
                  <a:gd name="T63" fmla="*/ 80 h 98"/>
                  <a:gd name="T64" fmla="*/ 31 w 118"/>
                  <a:gd name="T65" fmla="*/ 82 h 98"/>
                  <a:gd name="T66" fmla="*/ 38 w 118"/>
                  <a:gd name="T67" fmla="*/ 86 h 98"/>
                  <a:gd name="T68" fmla="*/ 45 w 118"/>
                  <a:gd name="T69" fmla="*/ 85 h 98"/>
                  <a:gd name="T70" fmla="*/ 49 w 118"/>
                  <a:gd name="T71" fmla="*/ 86 h 98"/>
                  <a:gd name="T72" fmla="*/ 58 w 118"/>
                  <a:gd name="T73" fmla="*/ 88 h 98"/>
                  <a:gd name="T74" fmla="*/ 66 w 118"/>
                  <a:gd name="T75" fmla="*/ 88 h 98"/>
                  <a:gd name="T76" fmla="*/ 66 w 118"/>
                  <a:gd name="T77" fmla="*/ 86 h 98"/>
                  <a:gd name="T78" fmla="*/ 73 w 118"/>
                  <a:gd name="T79" fmla="*/ 78 h 98"/>
                  <a:gd name="T80" fmla="*/ 87 w 118"/>
                  <a:gd name="T81" fmla="*/ 82 h 98"/>
                  <a:gd name="T82" fmla="*/ 97 w 118"/>
                  <a:gd name="T83" fmla="*/ 79 h 98"/>
                  <a:gd name="T84" fmla="*/ 102 w 118"/>
                  <a:gd name="T85" fmla="*/ 75 h 98"/>
                  <a:gd name="T86" fmla="*/ 103 w 118"/>
                  <a:gd name="T87" fmla="*/ 73 h 98"/>
                  <a:gd name="T88" fmla="*/ 99 w 118"/>
                  <a:gd name="T89" fmla="*/ 71 h 98"/>
                  <a:gd name="T90" fmla="*/ 97 w 118"/>
                  <a:gd name="T91" fmla="*/ 67 h 98"/>
                  <a:gd name="T92" fmla="*/ 95 w 118"/>
                  <a:gd name="T93" fmla="*/ 63 h 98"/>
                  <a:gd name="T94" fmla="*/ 96 w 118"/>
                  <a:gd name="T95" fmla="*/ 61 h 98"/>
                  <a:gd name="T96" fmla="*/ 98 w 118"/>
                  <a:gd name="T97" fmla="*/ 58 h 98"/>
                  <a:gd name="T98" fmla="*/ 97 w 118"/>
                  <a:gd name="T99" fmla="*/ 54 h 98"/>
                  <a:gd name="T100" fmla="*/ 96 w 118"/>
                  <a:gd name="T101" fmla="*/ 50 h 98"/>
                  <a:gd name="T102" fmla="*/ 92 w 118"/>
                  <a:gd name="T103" fmla="*/ 50 h 98"/>
                  <a:gd name="T104" fmla="*/ 91 w 118"/>
                  <a:gd name="T105" fmla="*/ 47 h 98"/>
                  <a:gd name="T106" fmla="*/ 96 w 118"/>
                  <a:gd name="T107" fmla="*/ 41 h 98"/>
                  <a:gd name="T108" fmla="*/ 100 w 118"/>
                  <a:gd name="T109" fmla="*/ 37 h 98"/>
                  <a:gd name="T110" fmla="*/ 102 w 118"/>
                  <a:gd name="T111" fmla="*/ 31 h 98"/>
                  <a:gd name="T112" fmla="*/ 105 w 118"/>
                  <a:gd name="T113" fmla="*/ 25 h 98"/>
                  <a:gd name="T114" fmla="*/ 104 w 118"/>
                  <a:gd name="T115" fmla="*/ 22 h 98"/>
                  <a:gd name="T116" fmla="*/ 116 w 118"/>
                  <a:gd name="T117" fmla="*/ 83 h 98"/>
                  <a:gd name="T118" fmla="*/ 111 w 118"/>
                  <a:gd name="T119" fmla="*/ 87 h 98"/>
                  <a:gd name="T120" fmla="*/ 115 w 118"/>
                  <a:gd name="T121" fmla="*/ 98 h 98"/>
                  <a:gd name="T122" fmla="*/ 116 w 118"/>
                  <a:gd name="T123" fmla="*/ 8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8" h="98">
                    <a:moveTo>
                      <a:pt x="104" y="22"/>
                    </a:moveTo>
                    <a:cubicBezTo>
                      <a:pt x="103" y="22"/>
                      <a:pt x="102" y="21"/>
                      <a:pt x="99" y="21"/>
                    </a:cubicBezTo>
                    <a:cubicBezTo>
                      <a:pt x="97" y="21"/>
                      <a:pt x="95" y="20"/>
                      <a:pt x="94" y="18"/>
                    </a:cubicBezTo>
                    <a:cubicBezTo>
                      <a:pt x="93" y="17"/>
                      <a:pt x="88" y="16"/>
                      <a:pt x="86" y="17"/>
                    </a:cubicBezTo>
                    <a:cubicBezTo>
                      <a:pt x="84" y="17"/>
                      <a:pt x="83" y="14"/>
                      <a:pt x="82" y="14"/>
                    </a:cubicBezTo>
                    <a:cubicBezTo>
                      <a:pt x="80" y="14"/>
                      <a:pt x="79" y="12"/>
                      <a:pt x="79" y="10"/>
                    </a:cubicBezTo>
                    <a:cubicBezTo>
                      <a:pt x="79" y="9"/>
                      <a:pt x="77" y="11"/>
                      <a:pt x="76" y="12"/>
                    </a:cubicBezTo>
                    <a:cubicBezTo>
                      <a:pt x="74" y="13"/>
                      <a:pt x="74" y="10"/>
                      <a:pt x="73" y="9"/>
                    </a:cubicBezTo>
                    <a:cubicBezTo>
                      <a:pt x="73" y="8"/>
                      <a:pt x="70" y="7"/>
                      <a:pt x="68" y="6"/>
                    </a:cubicBezTo>
                    <a:cubicBezTo>
                      <a:pt x="67" y="5"/>
                      <a:pt x="65" y="3"/>
                      <a:pt x="64" y="4"/>
                    </a:cubicBezTo>
                    <a:cubicBezTo>
                      <a:pt x="64" y="5"/>
                      <a:pt x="62" y="2"/>
                      <a:pt x="62" y="1"/>
                    </a:cubicBezTo>
                    <a:cubicBezTo>
                      <a:pt x="61" y="0"/>
                      <a:pt x="61" y="0"/>
                      <a:pt x="60" y="0"/>
                    </a:cubicBezTo>
                    <a:cubicBezTo>
                      <a:pt x="60" y="0"/>
                      <a:pt x="59" y="0"/>
                      <a:pt x="59" y="0"/>
                    </a:cubicBezTo>
                    <a:cubicBezTo>
                      <a:pt x="56" y="0"/>
                      <a:pt x="53" y="2"/>
                      <a:pt x="54" y="7"/>
                    </a:cubicBezTo>
                    <a:cubicBezTo>
                      <a:pt x="54" y="12"/>
                      <a:pt x="50" y="12"/>
                      <a:pt x="45" y="12"/>
                    </a:cubicBezTo>
                    <a:cubicBezTo>
                      <a:pt x="41" y="13"/>
                      <a:pt x="42" y="17"/>
                      <a:pt x="40" y="18"/>
                    </a:cubicBezTo>
                    <a:cubicBezTo>
                      <a:pt x="38" y="20"/>
                      <a:pt x="31" y="17"/>
                      <a:pt x="30" y="15"/>
                    </a:cubicBezTo>
                    <a:cubicBezTo>
                      <a:pt x="29" y="12"/>
                      <a:pt x="23" y="15"/>
                      <a:pt x="25" y="18"/>
                    </a:cubicBezTo>
                    <a:cubicBezTo>
                      <a:pt x="28" y="21"/>
                      <a:pt x="28" y="25"/>
                      <a:pt x="27" y="26"/>
                    </a:cubicBezTo>
                    <a:cubicBezTo>
                      <a:pt x="25" y="28"/>
                      <a:pt x="22" y="24"/>
                      <a:pt x="20" y="26"/>
                    </a:cubicBezTo>
                    <a:cubicBezTo>
                      <a:pt x="17" y="28"/>
                      <a:pt x="17" y="25"/>
                      <a:pt x="15" y="24"/>
                    </a:cubicBezTo>
                    <a:cubicBezTo>
                      <a:pt x="12" y="23"/>
                      <a:pt x="11" y="25"/>
                      <a:pt x="7" y="24"/>
                    </a:cubicBezTo>
                    <a:cubicBezTo>
                      <a:pt x="3" y="24"/>
                      <a:pt x="0" y="26"/>
                      <a:pt x="2" y="28"/>
                    </a:cubicBezTo>
                    <a:cubicBezTo>
                      <a:pt x="3" y="30"/>
                      <a:pt x="2" y="32"/>
                      <a:pt x="3" y="33"/>
                    </a:cubicBezTo>
                    <a:cubicBezTo>
                      <a:pt x="4" y="35"/>
                      <a:pt x="9" y="35"/>
                      <a:pt x="13" y="37"/>
                    </a:cubicBezTo>
                    <a:cubicBezTo>
                      <a:pt x="18" y="39"/>
                      <a:pt x="18" y="37"/>
                      <a:pt x="21" y="39"/>
                    </a:cubicBezTo>
                    <a:cubicBezTo>
                      <a:pt x="23" y="40"/>
                      <a:pt x="23" y="39"/>
                      <a:pt x="23" y="42"/>
                    </a:cubicBezTo>
                    <a:cubicBezTo>
                      <a:pt x="23" y="45"/>
                      <a:pt x="25" y="48"/>
                      <a:pt x="29" y="49"/>
                    </a:cubicBezTo>
                    <a:cubicBezTo>
                      <a:pt x="33" y="50"/>
                      <a:pt x="30" y="53"/>
                      <a:pt x="32" y="55"/>
                    </a:cubicBezTo>
                    <a:cubicBezTo>
                      <a:pt x="33" y="58"/>
                      <a:pt x="30" y="62"/>
                      <a:pt x="30" y="65"/>
                    </a:cubicBezTo>
                    <a:cubicBezTo>
                      <a:pt x="31" y="68"/>
                      <a:pt x="28" y="79"/>
                      <a:pt x="27" y="79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8" y="80"/>
                      <a:pt x="30" y="81"/>
                      <a:pt x="31" y="82"/>
                    </a:cubicBezTo>
                    <a:cubicBezTo>
                      <a:pt x="32" y="83"/>
                      <a:pt x="36" y="84"/>
                      <a:pt x="38" y="86"/>
                    </a:cubicBezTo>
                    <a:cubicBezTo>
                      <a:pt x="41" y="87"/>
                      <a:pt x="45" y="87"/>
                      <a:pt x="45" y="85"/>
                    </a:cubicBezTo>
                    <a:cubicBezTo>
                      <a:pt x="45" y="83"/>
                      <a:pt x="47" y="84"/>
                      <a:pt x="49" y="86"/>
                    </a:cubicBezTo>
                    <a:cubicBezTo>
                      <a:pt x="50" y="87"/>
                      <a:pt x="56" y="88"/>
                      <a:pt x="58" y="88"/>
                    </a:cubicBezTo>
                    <a:cubicBezTo>
                      <a:pt x="60" y="89"/>
                      <a:pt x="64" y="88"/>
                      <a:pt x="66" y="88"/>
                    </a:cubicBezTo>
                    <a:cubicBezTo>
                      <a:pt x="66" y="88"/>
                      <a:pt x="66" y="87"/>
                      <a:pt x="66" y="86"/>
                    </a:cubicBezTo>
                    <a:cubicBezTo>
                      <a:pt x="64" y="82"/>
                      <a:pt x="69" y="79"/>
                      <a:pt x="73" y="78"/>
                    </a:cubicBezTo>
                    <a:cubicBezTo>
                      <a:pt x="77" y="78"/>
                      <a:pt x="85" y="80"/>
                      <a:pt x="87" y="82"/>
                    </a:cubicBezTo>
                    <a:cubicBezTo>
                      <a:pt x="90" y="83"/>
                      <a:pt x="93" y="83"/>
                      <a:pt x="97" y="79"/>
                    </a:cubicBezTo>
                    <a:cubicBezTo>
                      <a:pt x="99" y="76"/>
                      <a:pt x="100" y="76"/>
                      <a:pt x="102" y="75"/>
                    </a:cubicBezTo>
                    <a:cubicBezTo>
                      <a:pt x="102" y="74"/>
                      <a:pt x="102" y="73"/>
                      <a:pt x="103" y="73"/>
                    </a:cubicBezTo>
                    <a:cubicBezTo>
                      <a:pt x="103" y="71"/>
                      <a:pt x="101" y="71"/>
                      <a:pt x="99" y="71"/>
                    </a:cubicBezTo>
                    <a:cubicBezTo>
                      <a:pt x="97" y="71"/>
                      <a:pt x="96" y="69"/>
                      <a:pt x="97" y="67"/>
                    </a:cubicBezTo>
                    <a:cubicBezTo>
                      <a:pt x="98" y="65"/>
                      <a:pt x="96" y="65"/>
                      <a:pt x="95" y="63"/>
                    </a:cubicBezTo>
                    <a:cubicBezTo>
                      <a:pt x="93" y="61"/>
                      <a:pt x="95" y="62"/>
                      <a:pt x="96" y="61"/>
                    </a:cubicBezTo>
                    <a:cubicBezTo>
                      <a:pt x="97" y="61"/>
                      <a:pt x="99" y="59"/>
                      <a:pt x="98" y="58"/>
                    </a:cubicBezTo>
                    <a:cubicBezTo>
                      <a:pt x="97" y="58"/>
                      <a:pt x="96" y="56"/>
                      <a:pt x="97" y="54"/>
                    </a:cubicBezTo>
                    <a:cubicBezTo>
                      <a:pt x="98" y="52"/>
                      <a:pt x="96" y="52"/>
                      <a:pt x="96" y="50"/>
                    </a:cubicBezTo>
                    <a:cubicBezTo>
                      <a:pt x="96" y="49"/>
                      <a:pt x="94" y="48"/>
                      <a:pt x="92" y="50"/>
                    </a:cubicBezTo>
                    <a:cubicBezTo>
                      <a:pt x="90" y="52"/>
                      <a:pt x="90" y="50"/>
                      <a:pt x="91" y="47"/>
                    </a:cubicBezTo>
                    <a:cubicBezTo>
                      <a:pt x="92" y="44"/>
                      <a:pt x="96" y="43"/>
                      <a:pt x="96" y="41"/>
                    </a:cubicBezTo>
                    <a:cubicBezTo>
                      <a:pt x="96" y="39"/>
                      <a:pt x="99" y="37"/>
                      <a:pt x="100" y="37"/>
                    </a:cubicBezTo>
                    <a:cubicBezTo>
                      <a:pt x="102" y="37"/>
                      <a:pt x="101" y="34"/>
                      <a:pt x="102" y="31"/>
                    </a:cubicBezTo>
                    <a:cubicBezTo>
                      <a:pt x="103" y="29"/>
                      <a:pt x="103" y="27"/>
                      <a:pt x="105" y="25"/>
                    </a:cubicBezTo>
                    <a:cubicBezTo>
                      <a:pt x="108" y="23"/>
                      <a:pt x="105" y="22"/>
                      <a:pt x="104" y="22"/>
                    </a:cubicBezTo>
                    <a:close/>
                    <a:moveTo>
                      <a:pt x="116" y="83"/>
                    </a:moveTo>
                    <a:cubicBezTo>
                      <a:pt x="115" y="82"/>
                      <a:pt x="115" y="85"/>
                      <a:pt x="111" y="87"/>
                    </a:cubicBezTo>
                    <a:cubicBezTo>
                      <a:pt x="108" y="89"/>
                      <a:pt x="111" y="98"/>
                      <a:pt x="115" y="98"/>
                    </a:cubicBezTo>
                    <a:cubicBezTo>
                      <a:pt x="118" y="97"/>
                      <a:pt x="118" y="83"/>
                      <a:pt x="116" y="8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4" name="Freeform 99">
                <a:extLst>
                  <a:ext uri="{FF2B5EF4-FFF2-40B4-BE49-F238E27FC236}">
                    <a16:creationId xmlns:a16="http://schemas.microsoft.com/office/drawing/2014/main" id="{E06F8012-426D-46F9-AC5E-3A0C99EC54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636" y="3816268"/>
                <a:ext cx="42661" cy="26349"/>
              </a:xfrm>
              <a:custGeom>
                <a:avLst/>
                <a:gdLst>
                  <a:gd name="T0" fmla="*/ 18 w 18"/>
                  <a:gd name="T1" fmla="*/ 4 h 11"/>
                  <a:gd name="T2" fmla="*/ 9 w 18"/>
                  <a:gd name="T3" fmla="*/ 2 h 11"/>
                  <a:gd name="T4" fmla="*/ 6 w 18"/>
                  <a:gd name="T5" fmla="*/ 0 h 11"/>
                  <a:gd name="T6" fmla="*/ 5 w 18"/>
                  <a:gd name="T7" fmla="*/ 0 h 11"/>
                  <a:gd name="T8" fmla="*/ 0 w 18"/>
                  <a:gd name="T9" fmla="*/ 5 h 11"/>
                  <a:gd name="T10" fmla="*/ 15 w 18"/>
                  <a:gd name="T11" fmla="*/ 11 h 11"/>
                  <a:gd name="T12" fmla="*/ 18 w 18"/>
                  <a:gd name="T13" fmla="*/ 9 h 11"/>
                  <a:gd name="T14" fmla="*/ 18 w 18"/>
                  <a:gd name="T15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11">
                    <a:moveTo>
                      <a:pt x="18" y="4"/>
                    </a:moveTo>
                    <a:cubicBezTo>
                      <a:pt x="16" y="2"/>
                      <a:pt x="13" y="5"/>
                      <a:pt x="9" y="2"/>
                    </a:cubicBezTo>
                    <a:cubicBezTo>
                      <a:pt x="8" y="1"/>
                      <a:pt x="7" y="1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1"/>
                      <a:pt x="2" y="3"/>
                      <a:pt x="0" y="5"/>
                    </a:cubicBezTo>
                    <a:cubicBezTo>
                      <a:pt x="2" y="7"/>
                      <a:pt x="12" y="11"/>
                      <a:pt x="15" y="11"/>
                    </a:cubicBezTo>
                    <a:cubicBezTo>
                      <a:pt x="16" y="11"/>
                      <a:pt x="17" y="10"/>
                      <a:pt x="18" y="9"/>
                    </a:cubicBezTo>
                    <a:cubicBezTo>
                      <a:pt x="18" y="7"/>
                      <a:pt x="18" y="5"/>
                      <a:pt x="18" y="4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5" name="Freeform 100">
                <a:extLst>
                  <a:ext uri="{FF2B5EF4-FFF2-40B4-BE49-F238E27FC236}">
                    <a16:creationId xmlns:a16="http://schemas.microsoft.com/office/drawing/2014/main" id="{9B370801-E0ED-41ED-BC9A-9F0DEB6462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3438" y="3782390"/>
                <a:ext cx="112925" cy="61482"/>
              </a:xfrm>
              <a:custGeom>
                <a:avLst/>
                <a:gdLst>
                  <a:gd name="T0" fmla="*/ 20 w 49"/>
                  <a:gd name="T1" fmla="*/ 25 h 27"/>
                  <a:gd name="T2" fmla="*/ 23 w 49"/>
                  <a:gd name="T3" fmla="*/ 20 h 27"/>
                  <a:gd name="T4" fmla="*/ 32 w 49"/>
                  <a:gd name="T5" fmla="*/ 16 h 27"/>
                  <a:gd name="T6" fmla="*/ 39 w 49"/>
                  <a:gd name="T7" fmla="*/ 14 h 27"/>
                  <a:gd name="T8" fmla="*/ 49 w 49"/>
                  <a:gd name="T9" fmla="*/ 10 h 27"/>
                  <a:gd name="T10" fmla="*/ 40 w 49"/>
                  <a:gd name="T11" fmla="*/ 4 h 27"/>
                  <a:gd name="T12" fmla="*/ 23 w 49"/>
                  <a:gd name="T13" fmla="*/ 4 h 27"/>
                  <a:gd name="T14" fmla="*/ 8 w 49"/>
                  <a:gd name="T15" fmla="*/ 4 h 27"/>
                  <a:gd name="T16" fmla="*/ 8 w 49"/>
                  <a:gd name="T17" fmla="*/ 5 h 27"/>
                  <a:gd name="T18" fmla="*/ 3 w 49"/>
                  <a:gd name="T19" fmla="*/ 9 h 27"/>
                  <a:gd name="T20" fmla="*/ 0 w 49"/>
                  <a:gd name="T21" fmla="*/ 15 h 27"/>
                  <a:gd name="T22" fmla="*/ 3 w 49"/>
                  <a:gd name="T23" fmla="*/ 17 h 27"/>
                  <a:gd name="T24" fmla="*/ 12 w 49"/>
                  <a:gd name="T25" fmla="*/ 19 h 27"/>
                  <a:gd name="T26" fmla="*/ 12 w 49"/>
                  <a:gd name="T27" fmla="*/ 24 h 27"/>
                  <a:gd name="T28" fmla="*/ 14 w 49"/>
                  <a:gd name="T29" fmla="*/ 24 h 27"/>
                  <a:gd name="T30" fmla="*/ 15 w 49"/>
                  <a:gd name="T31" fmla="*/ 27 h 27"/>
                  <a:gd name="T32" fmla="*/ 18 w 49"/>
                  <a:gd name="T33" fmla="*/ 27 h 27"/>
                  <a:gd name="T34" fmla="*/ 20 w 49"/>
                  <a:gd name="T35" fmla="*/ 2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27">
                    <a:moveTo>
                      <a:pt x="20" y="25"/>
                    </a:moveTo>
                    <a:cubicBezTo>
                      <a:pt x="21" y="24"/>
                      <a:pt x="18" y="20"/>
                      <a:pt x="23" y="20"/>
                    </a:cubicBezTo>
                    <a:cubicBezTo>
                      <a:pt x="27" y="19"/>
                      <a:pt x="31" y="19"/>
                      <a:pt x="32" y="16"/>
                    </a:cubicBezTo>
                    <a:cubicBezTo>
                      <a:pt x="32" y="13"/>
                      <a:pt x="38" y="14"/>
                      <a:pt x="39" y="14"/>
                    </a:cubicBezTo>
                    <a:cubicBezTo>
                      <a:pt x="41" y="14"/>
                      <a:pt x="45" y="10"/>
                      <a:pt x="49" y="10"/>
                    </a:cubicBezTo>
                    <a:cubicBezTo>
                      <a:pt x="49" y="6"/>
                      <a:pt x="43" y="8"/>
                      <a:pt x="40" y="4"/>
                    </a:cubicBezTo>
                    <a:cubicBezTo>
                      <a:pt x="36" y="0"/>
                      <a:pt x="27" y="2"/>
                      <a:pt x="23" y="4"/>
                    </a:cubicBezTo>
                    <a:cubicBezTo>
                      <a:pt x="18" y="5"/>
                      <a:pt x="13" y="2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6"/>
                      <a:pt x="5" y="8"/>
                      <a:pt x="3" y="9"/>
                    </a:cubicBezTo>
                    <a:cubicBezTo>
                      <a:pt x="0" y="12"/>
                      <a:pt x="1" y="14"/>
                      <a:pt x="0" y="15"/>
                    </a:cubicBezTo>
                    <a:cubicBezTo>
                      <a:pt x="1" y="16"/>
                      <a:pt x="2" y="16"/>
                      <a:pt x="3" y="17"/>
                    </a:cubicBezTo>
                    <a:cubicBezTo>
                      <a:pt x="7" y="20"/>
                      <a:pt x="10" y="17"/>
                      <a:pt x="12" y="19"/>
                    </a:cubicBezTo>
                    <a:cubicBezTo>
                      <a:pt x="12" y="20"/>
                      <a:pt x="12" y="22"/>
                      <a:pt x="12" y="24"/>
                    </a:cubicBezTo>
                    <a:cubicBezTo>
                      <a:pt x="12" y="24"/>
                      <a:pt x="13" y="23"/>
                      <a:pt x="14" y="24"/>
                    </a:cubicBezTo>
                    <a:cubicBezTo>
                      <a:pt x="15" y="25"/>
                      <a:pt x="15" y="26"/>
                      <a:pt x="15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20" y="25"/>
                      <a:pt x="20" y="2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6" name="Freeform 101">
                <a:extLst>
                  <a:ext uri="{FF2B5EF4-FFF2-40B4-BE49-F238E27FC236}">
                    <a16:creationId xmlns:a16="http://schemas.microsoft.com/office/drawing/2014/main" id="{6D0FE5F7-9F35-41C4-990B-40E9D5F806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746" y="3454907"/>
                <a:ext cx="564627" cy="352578"/>
              </a:xfrm>
              <a:custGeom>
                <a:avLst/>
                <a:gdLst>
                  <a:gd name="T0" fmla="*/ 214 w 245"/>
                  <a:gd name="T1" fmla="*/ 143 h 153"/>
                  <a:gd name="T2" fmla="*/ 211 w 245"/>
                  <a:gd name="T3" fmla="*/ 129 h 153"/>
                  <a:gd name="T4" fmla="*/ 231 w 245"/>
                  <a:gd name="T5" fmla="*/ 124 h 153"/>
                  <a:gd name="T6" fmla="*/ 238 w 245"/>
                  <a:gd name="T7" fmla="*/ 115 h 153"/>
                  <a:gd name="T8" fmla="*/ 244 w 245"/>
                  <a:gd name="T9" fmla="*/ 100 h 153"/>
                  <a:gd name="T10" fmla="*/ 225 w 245"/>
                  <a:gd name="T11" fmla="*/ 98 h 153"/>
                  <a:gd name="T12" fmla="*/ 212 w 245"/>
                  <a:gd name="T13" fmla="*/ 115 h 153"/>
                  <a:gd name="T14" fmla="*/ 200 w 245"/>
                  <a:gd name="T15" fmla="*/ 121 h 153"/>
                  <a:gd name="T16" fmla="*/ 172 w 245"/>
                  <a:gd name="T17" fmla="*/ 121 h 153"/>
                  <a:gd name="T18" fmla="*/ 159 w 245"/>
                  <a:gd name="T19" fmla="*/ 102 h 153"/>
                  <a:gd name="T20" fmla="*/ 159 w 245"/>
                  <a:gd name="T21" fmla="*/ 64 h 153"/>
                  <a:gd name="T22" fmla="*/ 156 w 245"/>
                  <a:gd name="T23" fmla="*/ 60 h 153"/>
                  <a:gd name="T24" fmla="*/ 143 w 245"/>
                  <a:gd name="T25" fmla="*/ 51 h 153"/>
                  <a:gd name="T26" fmla="*/ 133 w 245"/>
                  <a:gd name="T27" fmla="*/ 34 h 153"/>
                  <a:gd name="T28" fmla="*/ 113 w 245"/>
                  <a:gd name="T29" fmla="*/ 33 h 153"/>
                  <a:gd name="T30" fmla="*/ 100 w 245"/>
                  <a:gd name="T31" fmla="*/ 23 h 153"/>
                  <a:gd name="T32" fmla="*/ 86 w 245"/>
                  <a:gd name="T33" fmla="*/ 9 h 153"/>
                  <a:gd name="T34" fmla="*/ 71 w 245"/>
                  <a:gd name="T35" fmla="*/ 12 h 153"/>
                  <a:gd name="T36" fmla="*/ 27 w 245"/>
                  <a:gd name="T37" fmla="*/ 5 h 153"/>
                  <a:gd name="T38" fmla="*/ 0 w 245"/>
                  <a:gd name="T39" fmla="*/ 3 h 153"/>
                  <a:gd name="T40" fmla="*/ 11 w 245"/>
                  <a:gd name="T41" fmla="*/ 25 h 153"/>
                  <a:gd name="T42" fmla="*/ 25 w 245"/>
                  <a:gd name="T43" fmla="*/ 44 h 153"/>
                  <a:gd name="T44" fmla="*/ 28 w 245"/>
                  <a:gd name="T45" fmla="*/ 52 h 153"/>
                  <a:gd name="T46" fmla="*/ 39 w 245"/>
                  <a:gd name="T47" fmla="*/ 67 h 153"/>
                  <a:gd name="T48" fmla="*/ 57 w 245"/>
                  <a:gd name="T49" fmla="*/ 86 h 153"/>
                  <a:gd name="T50" fmla="*/ 59 w 245"/>
                  <a:gd name="T51" fmla="*/ 77 h 153"/>
                  <a:gd name="T52" fmla="*/ 51 w 245"/>
                  <a:gd name="T53" fmla="*/ 67 h 153"/>
                  <a:gd name="T54" fmla="*/ 37 w 245"/>
                  <a:gd name="T55" fmla="*/ 43 h 153"/>
                  <a:gd name="T56" fmla="*/ 31 w 245"/>
                  <a:gd name="T57" fmla="*/ 30 h 153"/>
                  <a:gd name="T58" fmla="*/ 20 w 245"/>
                  <a:gd name="T59" fmla="*/ 21 h 153"/>
                  <a:gd name="T60" fmla="*/ 21 w 245"/>
                  <a:gd name="T61" fmla="*/ 8 h 153"/>
                  <a:gd name="T62" fmla="*/ 28 w 245"/>
                  <a:gd name="T63" fmla="*/ 12 h 153"/>
                  <a:gd name="T64" fmla="*/ 34 w 245"/>
                  <a:gd name="T65" fmla="*/ 23 h 153"/>
                  <a:gd name="T66" fmla="*/ 40 w 245"/>
                  <a:gd name="T67" fmla="*/ 34 h 153"/>
                  <a:gd name="T68" fmla="*/ 52 w 245"/>
                  <a:gd name="T69" fmla="*/ 43 h 153"/>
                  <a:gd name="T70" fmla="*/ 62 w 245"/>
                  <a:gd name="T71" fmla="*/ 53 h 153"/>
                  <a:gd name="T72" fmla="*/ 68 w 245"/>
                  <a:gd name="T73" fmla="*/ 64 h 153"/>
                  <a:gd name="T74" fmla="*/ 92 w 245"/>
                  <a:gd name="T75" fmla="*/ 89 h 153"/>
                  <a:gd name="T76" fmla="*/ 95 w 245"/>
                  <a:gd name="T77" fmla="*/ 104 h 153"/>
                  <a:gd name="T78" fmla="*/ 99 w 245"/>
                  <a:gd name="T79" fmla="*/ 117 h 153"/>
                  <a:gd name="T80" fmla="*/ 124 w 245"/>
                  <a:gd name="T81" fmla="*/ 129 h 153"/>
                  <a:gd name="T82" fmla="*/ 158 w 245"/>
                  <a:gd name="T83" fmla="*/ 145 h 153"/>
                  <a:gd name="T84" fmla="*/ 189 w 245"/>
                  <a:gd name="T85" fmla="*/ 146 h 153"/>
                  <a:gd name="T86" fmla="*/ 204 w 245"/>
                  <a:gd name="T87" fmla="*/ 14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5" h="153">
                    <a:moveTo>
                      <a:pt x="204" y="144"/>
                    </a:moveTo>
                    <a:cubicBezTo>
                      <a:pt x="205" y="144"/>
                      <a:pt x="214" y="145"/>
                      <a:pt x="214" y="143"/>
                    </a:cubicBezTo>
                    <a:cubicBezTo>
                      <a:pt x="215" y="140"/>
                      <a:pt x="208" y="135"/>
                      <a:pt x="209" y="135"/>
                    </a:cubicBezTo>
                    <a:cubicBezTo>
                      <a:pt x="209" y="134"/>
                      <a:pt x="210" y="129"/>
                      <a:pt x="211" y="129"/>
                    </a:cubicBezTo>
                    <a:cubicBezTo>
                      <a:pt x="213" y="129"/>
                      <a:pt x="225" y="129"/>
                      <a:pt x="226" y="129"/>
                    </a:cubicBezTo>
                    <a:cubicBezTo>
                      <a:pt x="227" y="129"/>
                      <a:pt x="229" y="124"/>
                      <a:pt x="231" y="124"/>
                    </a:cubicBezTo>
                    <a:cubicBezTo>
                      <a:pt x="232" y="124"/>
                      <a:pt x="233" y="125"/>
                      <a:pt x="235" y="126"/>
                    </a:cubicBezTo>
                    <a:cubicBezTo>
                      <a:pt x="237" y="124"/>
                      <a:pt x="238" y="119"/>
                      <a:pt x="238" y="115"/>
                    </a:cubicBezTo>
                    <a:cubicBezTo>
                      <a:pt x="239" y="110"/>
                      <a:pt x="237" y="109"/>
                      <a:pt x="240" y="106"/>
                    </a:cubicBezTo>
                    <a:cubicBezTo>
                      <a:pt x="242" y="104"/>
                      <a:pt x="245" y="103"/>
                      <a:pt x="244" y="100"/>
                    </a:cubicBezTo>
                    <a:cubicBezTo>
                      <a:pt x="243" y="96"/>
                      <a:pt x="240" y="100"/>
                      <a:pt x="237" y="98"/>
                    </a:cubicBezTo>
                    <a:cubicBezTo>
                      <a:pt x="234" y="96"/>
                      <a:pt x="232" y="97"/>
                      <a:pt x="225" y="98"/>
                    </a:cubicBezTo>
                    <a:cubicBezTo>
                      <a:pt x="217" y="99"/>
                      <a:pt x="214" y="102"/>
                      <a:pt x="214" y="108"/>
                    </a:cubicBezTo>
                    <a:cubicBezTo>
                      <a:pt x="215" y="113"/>
                      <a:pt x="212" y="110"/>
                      <a:pt x="212" y="115"/>
                    </a:cubicBezTo>
                    <a:cubicBezTo>
                      <a:pt x="212" y="119"/>
                      <a:pt x="206" y="120"/>
                      <a:pt x="207" y="122"/>
                    </a:cubicBezTo>
                    <a:cubicBezTo>
                      <a:pt x="207" y="125"/>
                      <a:pt x="202" y="122"/>
                      <a:pt x="200" y="121"/>
                    </a:cubicBezTo>
                    <a:cubicBezTo>
                      <a:pt x="199" y="120"/>
                      <a:pt x="184" y="125"/>
                      <a:pt x="182" y="125"/>
                    </a:cubicBezTo>
                    <a:cubicBezTo>
                      <a:pt x="179" y="126"/>
                      <a:pt x="176" y="121"/>
                      <a:pt x="172" y="121"/>
                    </a:cubicBezTo>
                    <a:cubicBezTo>
                      <a:pt x="169" y="121"/>
                      <a:pt x="168" y="117"/>
                      <a:pt x="168" y="113"/>
                    </a:cubicBezTo>
                    <a:cubicBezTo>
                      <a:pt x="168" y="109"/>
                      <a:pt x="162" y="106"/>
                      <a:pt x="159" y="102"/>
                    </a:cubicBezTo>
                    <a:cubicBezTo>
                      <a:pt x="157" y="99"/>
                      <a:pt x="156" y="92"/>
                      <a:pt x="156" y="87"/>
                    </a:cubicBezTo>
                    <a:cubicBezTo>
                      <a:pt x="156" y="82"/>
                      <a:pt x="156" y="74"/>
                      <a:pt x="159" y="64"/>
                    </a:cubicBezTo>
                    <a:cubicBezTo>
                      <a:pt x="159" y="63"/>
                      <a:pt x="160" y="62"/>
                      <a:pt x="160" y="61"/>
                    </a:cubicBezTo>
                    <a:cubicBezTo>
                      <a:pt x="158" y="60"/>
                      <a:pt x="157" y="60"/>
                      <a:pt x="156" y="60"/>
                    </a:cubicBezTo>
                    <a:cubicBezTo>
                      <a:pt x="153" y="60"/>
                      <a:pt x="146" y="56"/>
                      <a:pt x="145" y="56"/>
                    </a:cubicBezTo>
                    <a:cubicBezTo>
                      <a:pt x="144" y="56"/>
                      <a:pt x="144" y="52"/>
                      <a:pt x="143" y="51"/>
                    </a:cubicBezTo>
                    <a:cubicBezTo>
                      <a:pt x="142" y="49"/>
                      <a:pt x="142" y="46"/>
                      <a:pt x="141" y="45"/>
                    </a:cubicBezTo>
                    <a:cubicBezTo>
                      <a:pt x="139" y="43"/>
                      <a:pt x="135" y="39"/>
                      <a:pt x="133" y="34"/>
                    </a:cubicBezTo>
                    <a:cubicBezTo>
                      <a:pt x="132" y="28"/>
                      <a:pt x="122" y="26"/>
                      <a:pt x="119" y="26"/>
                    </a:cubicBezTo>
                    <a:cubicBezTo>
                      <a:pt x="116" y="25"/>
                      <a:pt x="114" y="33"/>
                      <a:pt x="113" y="33"/>
                    </a:cubicBezTo>
                    <a:cubicBezTo>
                      <a:pt x="112" y="33"/>
                      <a:pt x="105" y="29"/>
                      <a:pt x="103" y="28"/>
                    </a:cubicBezTo>
                    <a:cubicBezTo>
                      <a:pt x="101" y="27"/>
                      <a:pt x="100" y="25"/>
                      <a:pt x="100" y="23"/>
                    </a:cubicBezTo>
                    <a:cubicBezTo>
                      <a:pt x="100" y="21"/>
                      <a:pt x="96" y="17"/>
                      <a:pt x="95" y="17"/>
                    </a:cubicBezTo>
                    <a:cubicBezTo>
                      <a:pt x="94" y="16"/>
                      <a:pt x="86" y="9"/>
                      <a:pt x="86" y="9"/>
                    </a:cubicBezTo>
                    <a:cubicBezTo>
                      <a:pt x="74" y="9"/>
                      <a:pt x="74" y="9"/>
                      <a:pt x="74" y="9"/>
                    </a:cubicBezTo>
                    <a:cubicBezTo>
                      <a:pt x="71" y="12"/>
                      <a:pt x="71" y="12"/>
                      <a:pt x="71" y="12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8" y="12"/>
                      <a:pt x="31" y="6"/>
                      <a:pt x="27" y="5"/>
                    </a:cubicBezTo>
                    <a:cubicBezTo>
                      <a:pt x="24" y="4"/>
                      <a:pt x="18" y="0"/>
                      <a:pt x="18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5"/>
                      <a:pt x="2" y="7"/>
                      <a:pt x="4" y="9"/>
                    </a:cubicBezTo>
                    <a:cubicBezTo>
                      <a:pt x="8" y="14"/>
                      <a:pt x="11" y="22"/>
                      <a:pt x="11" y="25"/>
                    </a:cubicBezTo>
                    <a:cubicBezTo>
                      <a:pt x="11" y="28"/>
                      <a:pt x="16" y="30"/>
                      <a:pt x="21" y="33"/>
                    </a:cubicBezTo>
                    <a:cubicBezTo>
                      <a:pt x="25" y="36"/>
                      <a:pt x="25" y="42"/>
                      <a:pt x="25" y="44"/>
                    </a:cubicBezTo>
                    <a:cubicBezTo>
                      <a:pt x="24" y="45"/>
                      <a:pt x="19" y="43"/>
                      <a:pt x="18" y="44"/>
                    </a:cubicBezTo>
                    <a:cubicBezTo>
                      <a:pt x="18" y="46"/>
                      <a:pt x="26" y="52"/>
                      <a:pt x="28" y="52"/>
                    </a:cubicBezTo>
                    <a:cubicBezTo>
                      <a:pt x="31" y="51"/>
                      <a:pt x="33" y="53"/>
                      <a:pt x="37" y="57"/>
                    </a:cubicBezTo>
                    <a:cubicBezTo>
                      <a:pt x="42" y="61"/>
                      <a:pt x="41" y="66"/>
                      <a:pt x="39" y="67"/>
                    </a:cubicBezTo>
                    <a:cubicBezTo>
                      <a:pt x="38" y="69"/>
                      <a:pt x="43" y="72"/>
                      <a:pt x="49" y="75"/>
                    </a:cubicBezTo>
                    <a:cubicBezTo>
                      <a:pt x="54" y="79"/>
                      <a:pt x="57" y="84"/>
                      <a:pt x="57" y="86"/>
                    </a:cubicBezTo>
                    <a:cubicBezTo>
                      <a:pt x="58" y="88"/>
                      <a:pt x="60" y="86"/>
                      <a:pt x="61" y="83"/>
                    </a:cubicBezTo>
                    <a:cubicBezTo>
                      <a:pt x="62" y="80"/>
                      <a:pt x="59" y="80"/>
                      <a:pt x="59" y="77"/>
                    </a:cubicBezTo>
                    <a:cubicBezTo>
                      <a:pt x="59" y="74"/>
                      <a:pt x="55" y="74"/>
                      <a:pt x="53" y="74"/>
                    </a:cubicBezTo>
                    <a:cubicBezTo>
                      <a:pt x="51" y="74"/>
                      <a:pt x="53" y="69"/>
                      <a:pt x="51" y="67"/>
                    </a:cubicBezTo>
                    <a:cubicBezTo>
                      <a:pt x="49" y="65"/>
                      <a:pt x="47" y="59"/>
                      <a:pt x="46" y="55"/>
                    </a:cubicBezTo>
                    <a:cubicBezTo>
                      <a:pt x="44" y="51"/>
                      <a:pt x="39" y="48"/>
                      <a:pt x="37" y="43"/>
                    </a:cubicBezTo>
                    <a:cubicBezTo>
                      <a:pt x="34" y="39"/>
                      <a:pt x="32" y="36"/>
                      <a:pt x="30" y="34"/>
                    </a:cubicBezTo>
                    <a:cubicBezTo>
                      <a:pt x="29" y="33"/>
                      <a:pt x="32" y="32"/>
                      <a:pt x="31" y="30"/>
                    </a:cubicBezTo>
                    <a:cubicBezTo>
                      <a:pt x="30" y="29"/>
                      <a:pt x="27" y="29"/>
                      <a:pt x="25" y="28"/>
                    </a:cubicBezTo>
                    <a:cubicBezTo>
                      <a:pt x="22" y="26"/>
                      <a:pt x="20" y="24"/>
                      <a:pt x="20" y="21"/>
                    </a:cubicBezTo>
                    <a:cubicBezTo>
                      <a:pt x="20" y="18"/>
                      <a:pt x="19" y="12"/>
                      <a:pt x="18" y="9"/>
                    </a:cubicBezTo>
                    <a:cubicBezTo>
                      <a:pt x="17" y="7"/>
                      <a:pt x="20" y="7"/>
                      <a:pt x="21" y="8"/>
                    </a:cubicBezTo>
                    <a:cubicBezTo>
                      <a:pt x="21" y="10"/>
                      <a:pt x="22" y="11"/>
                      <a:pt x="23" y="10"/>
                    </a:cubicBezTo>
                    <a:cubicBezTo>
                      <a:pt x="25" y="9"/>
                      <a:pt x="27" y="10"/>
                      <a:pt x="28" y="12"/>
                    </a:cubicBezTo>
                    <a:cubicBezTo>
                      <a:pt x="29" y="14"/>
                      <a:pt x="32" y="12"/>
                      <a:pt x="33" y="13"/>
                    </a:cubicBezTo>
                    <a:cubicBezTo>
                      <a:pt x="34" y="14"/>
                      <a:pt x="30" y="15"/>
                      <a:pt x="34" y="23"/>
                    </a:cubicBezTo>
                    <a:cubicBezTo>
                      <a:pt x="39" y="31"/>
                      <a:pt x="36" y="26"/>
                      <a:pt x="36" y="32"/>
                    </a:cubicBezTo>
                    <a:cubicBezTo>
                      <a:pt x="36" y="38"/>
                      <a:pt x="39" y="35"/>
                      <a:pt x="40" y="34"/>
                    </a:cubicBezTo>
                    <a:cubicBezTo>
                      <a:pt x="41" y="33"/>
                      <a:pt x="43" y="36"/>
                      <a:pt x="45" y="39"/>
                    </a:cubicBezTo>
                    <a:cubicBezTo>
                      <a:pt x="48" y="42"/>
                      <a:pt x="52" y="42"/>
                      <a:pt x="52" y="43"/>
                    </a:cubicBezTo>
                    <a:cubicBezTo>
                      <a:pt x="52" y="45"/>
                      <a:pt x="53" y="48"/>
                      <a:pt x="56" y="49"/>
                    </a:cubicBezTo>
                    <a:cubicBezTo>
                      <a:pt x="59" y="49"/>
                      <a:pt x="60" y="53"/>
                      <a:pt x="62" y="53"/>
                    </a:cubicBezTo>
                    <a:cubicBezTo>
                      <a:pt x="64" y="53"/>
                      <a:pt x="64" y="56"/>
                      <a:pt x="63" y="58"/>
                    </a:cubicBezTo>
                    <a:cubicBezTo>
                      <a:pt x="62" y="60"/>
                      <a:pt x="63" y="62"/>
                      <a:pt x="68" y="64"/>
                    </a:cubicBezTo>
                    <a:cubicBezTo>
                      <a:pt x="73" y="66"/>
                      <a:pt x="70" y="66"/>
                      <a:pt x="74" y="70"/>
                    </a:cubicBezTo>
                    <a:cubicBezTo>
                      <a:pt x="78" y="74"/>
                      <a:pt x="89" y="86"/>
                      <a:pt x="92" y="89"/>
                    </a:cubicBezTo>
                    <a:cubicBezTo>
                      <a:pt x="94" y="93"/>
                      <a:pt x="95" y="96"/>
                      <a:pt x="96" y="98"/>
                    </a:cubicBezTo>
                    <a:cubicBezTo>
                      <a:pt x="97" y="101"/>
                      <a:pt x="94" y="102"/>
                      <a:pt x="95" y="104"/>
                    </a:cubicBezTo>
                    <a:cubicBezTo>
                      <a:pt x="97" y="106"/>
                      <a:pt x="93" y="105"/>
                      <a:pt x="93" y="107"/>
                    </a:cubicBezTo>
                    <a:cubicBezTo>
                      <a:pt x="93" y="108"/>
                      <a:pt x="95" y="117"/>
                      <a:pt x="99" y="117"/>
                    </a:cubicBezTo>
                    <a:cubicBezTo>
                      <a:pt x="103" y="117"/>
                      <a:pt x="108" y="122"/>
                      <a:pt x="111" y="125"/>
                    </a:cubicBezTo>
                    <a:cubicBezTo>
                      <a:pt x="114" y="127"/>
                      <a:pt x="119" y="127"/>
                      <a:pt x="124" y="129"/>
                    </a:cubicBezTo>
                    <a:cubicBezTo>
                      <a:pt x="128" y="130"/>
                      <a:pt x="133" y="135"/>
                      <a:pt x="140" y="137"/>
                    </a:cubicBezTo>
                    <a:cubicBezTo>
                      <a:pt x="146" y="139"/>
                      <a:pt x="153" y="142"/>
                      <a:pt x="158" y="145"/>
                    </a:cubicBezTo>
                    <a:cubicBezTo>
                      <a:pt x="162" y="147"/>
                      <a:pt x="168" y="146"/>
                      <a:pt x="174" y="144"/>
                    </a:cubicBezTo>
                    <a:cubicBezTo>
                      <a:pt x="180" y="141"/>
                      <a:pt x="185" y="144"/>
                      <a:pt x="189" y="146"/>
                    </a:cubicBezTo>
                    <a:cubicBezTo>
                      <a:pt x="190" y="146"/>
                      <a:pt x="194" y="149"/>
                      <a:pt x="197" y="153"/>
                    </a:cubicBezTo>
                    <a:cubicBezTo>
                      <a:pt x="200" y="148"/>
                      <a:pt x="203" y="144"/>
                      <a:pt x="204" y="144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7" name="Freeform 102">
                <a:extLst>
                  <a:ext uri="{FF2B5EF4-FFF2-40B4-BE49-F238E27FC236}">
                    <a16:creationId xmlns:a16="http://schemas.microsoft.com/office/drawing/2014/main" id="{13B7ED56-7AB1-4ECB-B1AF-F9C424B544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957" y="3752277"/>
                <a:ext cx="80302" cy="76538"/>
              </a:xfrm>
              <a:custGeom>
                <a:avLst/>
                <a:gdLst>
                  <a:gd name="T0" fmla="*/ 30 w 35"/>
                  <a:gd name="T1" fmla="*/ 22 h 33"/>
                  <a:gd name="T2" fmla="*/ 35 w 35"/>
                  <a:gd name="T3" fmla="*/ 18 h 33"/>
                  <a:gd name="T4" fmla="*/ 31 w 35"/>
                  <a:gd name="T5" fmla="*/ 16 h 33"/>
                  <a:gd name="T6" fmla="*/ 27 w 35"/>
                  <a:gd name="T7" fmla="*/ 16 h 33"/>
                  <a:gd name="T8" fmla="*/ 28 w 35"/>
                  <a:gd name="T9" fmla="*/ 0 h 33"/>
                  <a:gd name="T10" fmla="*/ 14 w 35"/>
                  <a:gd name="T11" fmla="*/ 0 h 33"/>
                  <a:gd name="T12" fmla="*/ 12 w 35"/>
                  <a:gd name="T13" fmla="*/ 6 h 33"/>
                  <a:gd name="T14" fmla="*/ 17 w 35"/>
                  <a:gd name="T15" fmla="*/ 14 h 33"/>
                  <a:gd name="T16" fmla="*/ 7 w 35"/>
                  <a:gd name="T17" fmla="*/ 15 h 33"/>
                  <a:gd name="T18" fmla="*/ 0 w 35"/>
                  <a:gd name="T19" fmla="*/ 24 h 33"/>
                  <a:gd name="T20" fmla="*/ 9 w 35"/>
                  <a:gd name="T21" fmla="*/ 31 h 33"/>
                  <a:gd name="T22" fmla="*/ 20 w 35"/>
                  <a:gd name="T23" fmla="*/ 33 h 33"/>
                  <a:gd name="T24" fmla="*/ 21 w 35"/>
                  <a:gd name="T25" fmla="*/ 33 h 33"/>
                  <a:gd name="T26" fmla="*/ 26 w 35"/>
                  <a:gd name="T27" fmla="*/ 28 h 33"/>
                  <a:gd name="T28" fmla="*/ 30 w 35"/>
                  <a:gd name="T29" fmla="*/ 2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33">
                    <a:moveTo>
                      <a:pt x="30" y="22"/>
                    </a:moveTo>
                    <a:cubicBezTo>
                      <a:pt x="32" y="21"/>
                      <a:pt x="33" y="19"/>
                      <a:pt x="35" y="18"/>
                    </a:cubicBezTo>
                    <a:cubicBezTo>
                      <a:pt x="32" y="19"/>
                      <a:pt x="31" y="18"/>
                      <a:pt x="31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15" y="0"/>
                      <a:pt x="14" y="0"/>
                    </a:cubicBezTo>
                    <a:cubicBezTo>
                      <a:pt x="13" y="0"/>
                      <a:pt x="12" y="5"/>
                      <a:pt x="12" y="6"/>
                    </a:cubicBezTo>
                    <a:cubicBezTo>
                      <a:pt x="11" y="6"/>
                      <a:pt x="18" y="11"/>
                      <a:pt x="17" y="14"/>
                    </a:cubicBezTo>
                    <a:cubicBezTo>
                      <a:pt x="17" y="16"/>
                      <a:pt x="8" y="15"/>
                      <a:pt x="7" y="15"/>
                    </a:cubicBezTo>
                    <a:cubicBezTo>
                      <a:pt x="6" y="15"/>
                      <a:pt x="3" y="19"/>
                      <a:pt x="0" y="24"/>
                    </a:cubicBezTo>
                    <a:cubicBezTo>
                      <a:pt x="4" y="27"/>
                      <a:pt x="7" y="30"/>
                      <a:pt x="9" y="31"/>
                    </a:cubicBezTo>
                    <a:cubicBezTo>
                      <a:pt x="12" y="33"/>
                      <a:pt x="18" y="31"/>
                      <a:pt x="20" y="33"/>
                    </a:cubicBezTo>
                    <a:cubicBezTo>
                      <a:pt x="20" y="33"/>
                      <a:pt x="20" y="33"/>
                      <a:pt x="21" y="33"/>
                    </a:cubicBezTo>
                    <a:cubicBezTo>
                      <a:pt x="23" y="31"/>
                      <a:pt x="25" y="29"/>
                      <a:pt x="26" y="28"/>
                    </a:cubicBezTo>
                    <a:cubicBezTo>
                      <a:pt x="28" y="28"/>
                      <a:pt x="27" y="25"/>
                      <a:pt x="30" y="2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8" name="Freeform 103">
                <a:extLst>
                  <a:ext uri="{FF2B5EF4-FFF2-40B4-BE49-F238E27FC236}">
                    <a16:creationId xmlns:a16="http://schemas.microsoft.com/office/drawing/2014/main" id="{DB9EF54A-CF35-4CA5-BE0E-3D558E7BCF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3438" y="3740984"/>
                <a:ext cx="26349" cy="47680"/>
              </a:xfrm>
              <a:custGeom>
                <a:avLst/>
                <a:gdLst>
                  <a:gd name="T0" fmla="*/ 2 w 11"/>
                  <a:gd name="T1" fmla="*/ 5 h 21"/>
                  <a:gd name="T2" fmla="*/ 1 w 11"/>
                  <a:gd name="T3" fmla="*/ 5 h 21"/>
                  <a:gd name="T4" fmla="*/ 0 w 11"/>
                  <a:gd name="T5" fmla="*/ 21 h 21"/>
                  <a:gd name="T6" fmla="*/ 4 w 11"/>
                  <a:gd name="T7" fmla="*/ 21 h 21"/>
                  <a:gd name="T8" fmla="*/ 7 w 11"/>
                  <a:gd name="T9" fmla="*/ 17 h 21"/>
                  <a:gd name="T10" fmla="*/ 9 w 11"/>
                  <a:gd name="T11" fmla="*/ 3 h 21"/>
                  <a:gd name="T12" fmla="*/ 11 w 11"/>
                  <a:gd name="T13" fmla="*/ 2 h 21"/>
                  <a:gd name="T14" fmla="*/ 7 w 11"/>
                  <a:gd name="T15" fmla="*/ 0 h 21"/>
                  <a:gd name="T16" fmla="*/ 2 w 11"/>
                  <a:gd name="T17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1">
                    <a:moveTo>
                      <a:pt x="2" y="5"/>
                    </a:moveTo>
                    <a:cubicBezTo>
                      <a:pt x="2" y="5"/>
                      <a:pt x="1" y="5"/>
                      <a:pt x="1" y="5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5" y="19"/>
                      <a:pt x="5" y="18"/>
                      <a:pt x="7" y="17"/>
                    </a:cubicBezTo>
                    <a:cubicBezTo>
                      <a:pt x="10" y="14"/>
                      <a:pt x="5" y="4"/>
                      <a:pt x="9" y="3"/>
                    </a:cubicBezTo>
                    <a:cubicBezTo>
                      <a:pt x="10" y="3"/>
                      <a:pt x="10" y="3"/>
                      <a:pt x="11" y="2"/>
                    </a:cubicBezTo>
                    <a:cubicBezTo>
                      <a:pt x="9" y="1"/>
                      <a:pt x="8" y="0"/>
                      <a:pt x="7" y="0"/>
                    </a:cubicBezTo>
                    <a:cubicBezTo>
                      <a:pt x="5" y="0"/>
                      <a:pt x="3" y="5"/>
                      <a:pt x="2" y="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9" name="Freeform 104">
                <a:extLst>
                  <a:ext uri="{FF2B5EF4-FFF2-40B4-BE49-F238E27FC236}">
                    <a16:creationId xmlns:a16="http://schemas.microsoft.com/office/drawing/2014/main" id="{005D3B49-1D58-4B53-BD51-3DE3FB72B4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5714" y="3703343"/>
                <a:ext cx="55208" cy="46425"/>
              </a:xfrm>
              <a:custGeom>
                <a:avLst/>
                <a:gdLst>
                  <a:gd name="T0" fmla="*/ 12 w 24"/>
                  <a:gd name="T1" fmla="*/ 2 h 20"/>
                  <a:gd name="T2" fmla="*/ 17 w 24"/>
                  <a:gd name="T3" fmla="*/ 13 h 20"/>
                  <a:gd name="T4" fmla="*/ 1 w 24"/>
                  <a:gd name="T5" fmla="*/ 16 h 20"/>
                  <a:gd name="T6" fmla="*/ 12 w 24"/>
                  <a:gd name="T7" fmla="*/ 19 h 20"/>
                  <a:gd name="T8" fmla="*/ 23 w 24"/>
                  <a:gd name="T9" fmla="*/ 20 h 20"/>
                  <a:gd name="T10" fmla="*/ 24 w 24"/>
                  <a:gd name="T11" fmla="*/ 5 h 20"/>
                  <a:gd name="T12" fmla="*/ 12 w 24"/>
                  <a:gd name="T13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20">
                    <a:moveTo>
                      <a:pt x="12" y="2"/>
                    </a:moveTo>
                    <a:cubicBezTo>
                      <a:pt x="8" y="5"/>
                      <a:pt x="17" y="10"/>
                      <a:pt x="17" y="13"/>
                    </a:cubicBezTo>
                    <a:cubicBezTo>
                      <a:pt x="17" y="17"/>
                      <a:pt x="3" y="13"/>
                      <a:pt x="1" y="16"/>
                    </a:cubicBezTo>
                    <a:cubicBezTo>
                      <a:pt x="0" y="18"/>
                      <a:pt x="6" y="20"/>
                      <a:pt x="12" y="19"/>
                    </a:cubicBezTo>
                    <a:cubicBezTo>
                      <a:pt x="16" y="17"/>
                      <a:pt x="20" y="19"/>
                      <a:pt x="23" y="20"/>
                    </a:cubicBezTo>
                    <a:cubicBezTo>
                      <a:pt x="23" y="15"/>
                      <a:pt x="24" y="9"/>
                      <a:pt x="24" y="5"/>
                    </a:cubicBezTo>
                    <a:cubicBezTo>
                      <a:pt x="20" y="3"/>
                      <a:pt x="14" y="0"/>
                      <a:pt x="12" y="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10" name="Freeform 105">
                <a:extLst>
                  <a:ext uri="{FF2B5EF4-FFF2-40B4-BE49-F238E27FC236}">
                    <a16:creationId xmlns:a16="http://schemas.microsoft.com/office/drawing/2014/main" id="{1E0E75DA-3BF1-40FC-8E17-C37E9758E3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667" y="3710871"/>
                <a:ext cx="61482" cy="43915"/>
              </a:xfrm>
              <a:custGeom>
                <a:avLst/>
                <a:gdLst>
                  <a:gd name="T0" fmla="*/ 10 w 27"/>
                  <a:gd name="T1" fmla="*/ 14 h 19"/>
                  <a:gd name="T2" fmla="*/ 27 w 27"/>
                  <a:gd name="T3" fmla="*/ 11 h 19"/>
                  <a:gd name="T4" fmla="*/ 6 w 27"/>
                  <a:gd name="T5" fmla="*/ 2 h 19"/>
                  <a:gd name="T6" fmla="*/ 1 w 27"/>
                  <a:gd name="T7" fmla="*/ 2 h 19"/>
                  <a:gd name="T8" fmla="*/ 0 w 27"/>
                  <a:gd name="T9" fmla="*/ 17 h 19"/>
                  <a:gd name="T10" fmla="*/ 0 w 27"/>
                  <a:gd name="T11" fmla="*/ 17 h 19"/>
                  <a:gd name="T12" fmla="*/ 10 w 27"/>
                  <a:gd name="T13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9">
                    <a:moveTo>
                      <a:pt x="10" y="14"/>
                    </a:moveTo>
                    <a:cubicBezTo>
                      <a:pt x="17" y="12"/>
                      <a:pt x="27" y="16"/>
                      <a:pt x="27" y="11"/>
                    </a:cubicBezTo>
                    <a:cubicBezTo>
                      <a:pt x="27" y="6"/>
                      <a:pt x="10" y="0"/>
                      <a:pt x="6" y="2"/>
                    </a:cubicBezTo>
                    <a:cubicBezTo>
                      <a:pt x="4" y="2"/>
                      <a:pt x="3" y="2"/>
                      <a:pt x="1" y="2"/>
                    </a:cubicBezTo>
                    <a:cubicBezTo>
                      <a:pt x="1" y="6"/>
                      <a:pt x="0" y="12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3" y="19"/>
                      <a:pt x="4" y="16"/>
                      <a:pt x="10" y="14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11" name="Freeform 106">
                <a:extLst>
                  <a:ext uri="{FF2B5EF4-FFF2-40B4-BE49-F238E27FC236}">
                    <a16:creationId xmlns:a16="http://schemas.microsoft.com/office/drawing/2014/main" id="{CDC3579D-C382-444B-A686-673B7B828D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8571" y="3804975"/>
                <a:ext cx="77793" cy="81557"/>
              </a:xfrm>
              <a:custGeom>
                <a:avLst/>
                <a:gdLst>
                  <a:gd name="T0" fmla="*/ 18 w 34"/>
                  <a:gd name="T1" fmla="*/ 33 h 35"/>
                  <a:gd name="T2" fmla="*/ 26 w 34"/>
                  <a:gd name="T3" fmla="*/ 35 h 35"/>
                  <a:gd name="T4" fmla="*/ 30 w 34"/>
                  <a:gd name="T5" fmla="*/ 35 h 35"/>
                  <a:gd name="T6" fmla="*/ 29 w 34"/>
                  <a:gd name="T7" fmla="*/ 34 h 35"/>
                  <a:gd name="T8" fmla="*/ 31 w 34"/>
                  <a:gd name="T9" fmla="*/ 23 h 35"/>
                  <a:gd name="T10" fmla="*/ 32 w 34"/>
                  <a:gd name="T11" fmla="*/ 9 h 35"/>
                  <a:gd name="T12" fmla="*/ 34 w 34"/>
                  <a:gd name="T13" fmla="*/ 1 h 35"/>
                  <a:gd name="T14" fmla="*/ 34 w 34"/>
                  <a:gd name="T15" fmla="*/ 0 h 35"/>
                  <a:gd name="T16" fmla="*/ 24 w 34"/>
                  <a:gd name="T17" fmla="*/ 4 h 35"/>
                  <a:gd name="T18" fmla="*/ 17 w 34"/>
                  <a:gd name="T19" fmla="*/ 6 h 35"/>
                  <a:gd name="T20" fmla="*/ 8 w 34"/>
                  <a:gd name="T21" fmla="*/ 10 h 35"/>
                  <a:gd name="T22" fmla="*/ 5 w 34"/>
                  <a:gd name="T23" fmla="*/ 15 h 35"/>
                  <a:gd name="T24" fmla="*/ 3 w 34"/>
                  <a:gd name="T25" fmla="*/ 17 h 35"/>
                  <a:gd name="T26" fmla="*/ 0 w 34"/>
                  <a:gd name="T27" fmla="*/ 17 h 35"/>
                  <a:gd name="T28" fmla="*/ 1 w 34"/>
                  <a:gd name="T29" fmla="*/ 21 h 35"/>
                  <a:gd name="T30" fmla="*/ 11 w 34"/>
                  <a:gd name="T31" fmla="*/ 30 h 35"/>
                  <a:gd name="T32" fmla="*/ 14 w 34"/>
                  <a:gd name="T33" fmla="*/ 33 h 35"/>
                  <a:gd name="T34" fmla="*/ 18 w 34"/>
                  <a:gd name="T35" fmla="*/ 3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4" h="35">
                    <a:moveTo>
                      <a:pt x="18" y="33"/>
                    </a:moveTo>
                    <a:cubicBezTo>
                      <a:pt x="20" y="34"/>
                      <a:pt x="24" y="33"/>
                      <a:pt x="26" y="35"/>
                    </a:cubicBezTo>
                    <a:cubicBezTo>
                      <a:pt x="27" y="35"/>
                      <a:pt x="28" y="35"/>
                      <a:pt x="30" y="35"/>
                    </a:cubicBezTo>
                    <a:cubicBezTo>
                      <a:pt x="30" y="35"/>
                      <a:pt x="29" y="34"/>
                      <a:pt x="29" y="34"/>
                    </a:cubicBezTo>
                    <a:cubicBezTo>
                      <a:pt x="28" y="31"/>
                      <a:pt x="30" y="27"/>
                      <a:pt x="31" y="23"/>
                    </a:cubicBezTo>
                    <a:cubicBezTo>
                      <a:pt x="32" y="20"/>
                      <a:pt x="30" y="12"/>
                      <a:pt x="32" y="9"/>
                    </a:cubicBezTo>
                    <a:cubicBezTo>
                      <a:pt x="34" y="7"/>
                      <a:pt x="33" y="6"/>
                      <a:pt x="34" y="1"/>
                    </a:cubicBezTo>
                    <a:cubicBezTo>
                      <a:pt x="34" y="1"/>
                      <a:pt x="34" y="1"/>
                      <a:pt x="34" y="0"/>
                    </a:cubicBezTo>
                    <a:cubicBezTo>
                      <a:pt x="30" y="0"/>
                      <a:pt x="26" y="4"/>
                      <a:pt x="24" y="4"/>
                    </a:cubicBezTo>
                    <a:cubicBezTo>
                      <a:pt x="23" y="4"/>
                      <a:pt x="17" y="3"/>
                      <a:pt x="17" y="6"/>
                    </a:cubicBezTo>
                    <a:cubicBezTo>
                      <a:pt x="16" y="9"/>
                      <a:pt x="12" y="9"/>
                      <a:pt x="8" y="10"/>
                    </a:cubicBezTo>
                    <a:cubicBezTo>
                      <a:pt x="3" y="10"/>
                      <a:pt x="6" y="14"/>
                      <a:pt x="5" y="15"/>
                    </a:cubicBezTo>
                    <a:cubicBezTo>
                      <a:pt x="5" y="15"/>
                      <a:pt x="3" y="17"/>
                      <a:pt x="3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9"/>
                      <a:pt x="0" y="20"/>
                      <a:pt x="1" y="21"/>
                    </a:cubicBezTo>
                    <a:cubicBezTo>
                      <a:pt x="4" y="22"/>
                      <a:pt x="8" y="28"/>
                      <a:pt x="11" y="30"/>
                    </a:cubicBezTo>
                    <a:cubicBezTo>
                      <a:pt x="12" y="31"/>
                      <a:pt x="13" y="32"/>
                      <a:pt x="14" y="33"/>
                    </a:cubicBezTo>
                    <a:cubicBezTo>
                      <a:pt x="15" y="33"/>
                      <a:pt x="17" y="33"/>
                      <a:pt x="18" y="3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12" name="Freeform 108">
                <a:extLst>
                  <a:ext uri="{FF2B5EF4-FFF2-40B4-BE49-F238E27FC236}">
                    <a16:creationId xmlns:a16="http://schemas.microsoft.com/office/drawing/2014/main" id="{68FBB710-2BD8-4FB2-ACD5-F78386DF89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8103" y="4669481"/>
                <a:ext cx="91595" cy="101633"/>
              </a:xfrm>
              <a:custGeom>
                <a:avLst/>
                <a:gdLst>
                  <a:gd name="T0" fmla="*/ 40 w 40"/>
                  <a:gd name="T1" fmla="*/ 21 h 44"/>
                  <a:gd name="T2" fmla="*/ 34 w 40"/>
                  <a:gd name="T3" fmla="*/ 15 h 44"/>
                  <a:gd name="T4" fmla="*/ 25 w 40"/>
                  <a:gd name="T5" fmla="*/ 8 h 44"/>
                  <a:gd name="T6" fmla="*/ 21 w 40"/>
                  <a:gd name="T7" fmla="*/ 9 h 44"/>
                  <a:gd name="T8" fmla="*/ 17 w 40"/>
                  <a:gd name="T9" fmla="*/ 3 h 44"/>
                  <a:gd name="T10" fmla="*/ 10 w 40"/>
                  <a:gd name="T11" fmla="*/ 1 h 44"/>
                  <a:gd name="T12" fmla="*/ 8 w 40"/>
                  <a:gd name="T13" fmla="*/ 1 h 44"/>
                  <a:gd name="T14" fmla="*/ 5 w 40"/>
                  <a:gd name="T15" fmla="*/ 6 h 44"/>
                  <a:gd name="T16" fmla="*/ 3 w 40"/>
                  <a:gd name="T17" fmla="*/ 19 h 44"/>
                  <a:gd name="T18" fmla="*/ 0 w 40"/>
                  <a:gd name="T19" fmla="*/ 30 h 44"/>
                  <a:gd name="T20" fmla="*/ 3 w 40"/>
                  <a:gd name="T21" fmla="*/ 35 h 44"/>
                  <a:gd name="T22" fmla="*/ 2 w 40"/>
                  <a:gd name="T23" fmla="*/ 38 h 44"/>
                  <a:gd name="T24" fmla="*/ 5 w 40"/>
                  <a:gd name="T25" fmla="*/ 40 h 44"/>
                  <a:gd name="T26" fmla="*/ 16 w 40"/>
                  <a:gd name="T27" fmla="*/ 42 h 44"/>
                  <a:gd name="T28" fmla="*/ 22 w 40"/>
                  <a:gd name="T29" fmla="*/ 42 h 44"/>
                  <a:gd name="T30" fmla="*/ 34 w 40"/>
                  <a:gd name="T31" fmla="*/ 41 h 44"/>
                  <a:gd name="T32" fmla="*/ 40 w 40"/>
                  <a:gd name="T33" fmla="*/ 33 h 44"/>
                  <a:gd name="T34" fmla="*/ 40 w 40"/>
                  <a:gd name="T35" fmla="*/ 2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0" h="44">
                    <a:moveTo>
                      <a:pt x="40" y="21"/>
                    </a:moveTo>
                    <a:cubicBezTo>
                      <a:pt x="40" y="17"/>
                      <a:pt x="35" y="16"/>
                      <a:pt x="34" y="15"/>
                    </a:cubicBezTo>
                    <a:cubicBezTo>
                      <a:pt x="33" y="13"/>
                      <a:pt x="27" y="11"/>
                      <a:pt x="25" y="8"/>
                    </a:cubicBezTo>
                    <a:cubicBezTo>
                      <a:pt x="23" y="5"/>
                      <a:pt x="22" y="9"/>
                      <a:pt x="21" y="9"/>
                    </a:cubicBezTo>
                    <a:cubicBezTo>
                      <a:pt x="20" y="9"/>
                      <a:pt x="20" y="7"/>
                      <a:pt x="17" y="3"/>
                    </a:cubicBezTo>
                    <a:cubicBezTo>
                      <a:pt x="14" y="0"/>
                      <a:pt x="12" y="0"/>
                      <a:pt x="10" y="1"/>
                    </a:cubicBezTo>
                    <a:cubicBezTo>
                      <a:pt x="10" y="1"/>
                      <a:pt x="9" y="1"/>
                      <a:pt x="8" y="1"/>
                    </a:cubicBezTo>
                    <a:cubicBezTo>
                      <a:pt x="6" y="3"/>
                      <a:pt x="5" y="4"/>
                      <a:pt x="5" y="6"/>
                    </a:cubicBezTo>
                    <a:cubicBezTo>
                      <a:pt x="5" y="9"/>
                      <a:pt x="3" y="13"/>
                      <a:pt x="3" y="19"/>
                    </a:cubicBezTo>
                    <a:cubicBezTo>
                      <a:pt x="2" y="26"/>
                      <a:pt x="1" y="25"/>
                      <a:pt x="0" y="30"/>
                    </a:cubicBezTo>
                    <a:cubicBezTo>
                      <a:pt x="0" y="35"/>
                      <a:pt x="2" y="34"/>
                      <a:pt x="3" y="35"/>
                    </a:cubicBezTo>
                    <a:cubicBezTo>
                      <a:pt x="3" y="35"/>
                      <a:pt x="3" y="37"/>
                      <a:pt x="2" y="38"/>
                    </a:cubicBezTo>
                    <a:cubicBezTo>
                      <a:pt x="3" y="39"/>
                      <a:pt x="4" y="40"/>
                      <a:pt x="5" y="40"/>
                    </a:cubicBezTo>
                    <a:cubicBezTo>
                      <a:pt x="9" y="39"/>
                      <a:pt x="12" y="41"/>
                      <a:pt x="16" y="42"/>
                    </a:cubicBezTo>
                    <a:cubicBezTo>
                      <a:pt x="20" y="44"/>
                      <a:pt x="18" y="42"/>
                      <a:pt x="22" y="42"/>
                    </a:cubicBezTo>
                    <a:cubicBezTo>
                      <a:pt x="26" y="43"/>
                      <a:pt x="30" y="43"/>
                      <a:pt x="34" y="41"/>
                    </a:cubicBezTo>
                    <a:cubicBezTo>
                      <a:pt x="37" y="39"/>
                      <a:pt x="38" y="36"/>
                      <a:pt x="40" y="33"/>
                    </a:cubicBezTo>
                    <a:cubicBezTo>
                      <a:pt x="38" y="29"/>
                      <a:pt x="40" y="24"/>
                      <a:pt x="40" y="2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13" name="Freeform 109">
                <a:extLst>
                  <a:ext uri="{FF2B5EF4-FFF2-40B4-BE49-F238E27FC236}">
                    <a16:creationId xmlns:a16="http://schemas.microsoft.com/office/drawing/2014/main" id="{E4FF6BD0-3ACD-4AFB-8427-CB310D3D411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42025" y="4501348"/>
                <a:ext cx="376418" cy="740288"/>
              </a:xfrm>
              <a:custGeom>
                <a:avLst/>
                <a:gdLst>
                  <a:gd name="T0" fmla="*/ 46 w 163"/>
                  <a:gd name="T1" fmla="*/ 304 h 321"/>
                  <a:gd name="T2" fmla="*/ 43 w 163"/>
                  <a:gd name="T3" fmla="*/ 297 h 321"/>
                  <a:gd name="T4" fmla="*/ 40 w 163"/>
                  <a:gd name="T5" fmla="*/ 319 h 321"/>
                  <a:gd name="T6" fmla="*/ 58 w 163"/>
                  <a:gd name="T7" fmla="*/ 320 h 321"/>
                  <a:gd name="T8" fmla="*/ 62 w 163"/>
                  <a:gd name="T9" fmla="*/ 315 h 321"/>
                  <a:gd name="T10" fmla="*/ 156 w 163"/>
                  <a:gd name="T11" fmla="*/ 33 h 321"/>
                  <a:gd name="T12" fmla="*/ 152 w 163"/>
                  <a:gd name="T13" fmla="*/ 46 h 321"/>
                  <a:gd name="T14" fmla="*/ 138 w 163"/>
                  <a:gd name="T15" fmla="*/ 50 h 321"/>
                  <a:gd name="T16" fmla="*/ 123 w 163"/>
                  <a:gd name="T17" fmla="*/ 48 h 321"/>
                  <a:gd name="T18" fmla="*/ 132 w 163"/>
                  <a:gd name="T19" fmla="*/ 32 h 321"/>
                  <a:gd name="T20" fmla="*/ 108 w 163"/>
                  <a:gd name="T21" fmla="*/ 20 h 321"/>
                  <a:gd name="T22" fmla="*/ 88 w 163"/>
                  <a:gd name="T23" fmla="*/ 3 h 321"/>
                  <a:gd name="T24" fmla="*/ 75 w 163"/>
                  <a:gd name="T25" fmla="*/ 7 h 321"/>
                  <a:gd name="T26" fmla="*/ 59 w 163"/>
                  <a:gd name="T27" fmla="*/ 4 h 321"/>
                  <a:gd name="T28" fmla="*/ 52 w 163"/>
                  <a:gd name="T29" fmla="*/ 18 h 321"/>
                  <a:gd name="T30" fmla="*/ 42 w 163"/>
                  <a:gd name="T31" fmla="*/ 31 h 321"/>
                  <a:gd name="T32" fmla="*/ 43 w 163"/>
                  <a:gd name="T33" fmla="*/ 45 h 321"/>
                  <a:gd name="T34" fmla="*/ 36 w 163"/>
                  <a:gd name="T35" fmla="*/ 56 h 321"/>
                  <a:gd name="T36" fmla="*/ 30 w 163"/>
                  <a:gd name="T37" fmla="*/ 67 h 321"/>
                  <a:gd name="T38" fmla="*/ 26 w 163"/>
                  <a:gd name="T39" fmla="*/ 82 h 321"/>
                  <a:gd name="T40" fmla="*/ 29 w 163"/>
                  <a:gd name="T41" fmla="*/ 98 h 321"/>
                  <a:gd name="T42" fmla="*/ 29 w 163"/>
                  <a:gd name="T43" fmla="*/ 112 h 321"/>
                  <a:gd name="T44" fmla="*/ 26 w 163"/>
                  <a:gd name="T45" fmla="*/ 128 h 321"/>
                  <a:gd name="T46" fmla="*/ 21 w 163"/>
                  <a:gd name="T47" fmla="*/ 147 h 321"/>
                  <a:gd name="T48" fmla="*/ 18 w 163"/>
                  <a:gd name="T49" fmla="*/ 154 h 321"/>
                  <a:gd name="T50" fmla="*/ 15 w 163"/>
                  <a:gd name="T51" fmla="*/ 166 h 321"/>
                  <a:gd name="T52" fmla="*/ 15 w 163"/>
                  <a:gd name="T53" fmla="*/ 177 h 321"/>
                  <a:gd name="T54" fmla="*/ 13 w 163"/>
                  <a:gd name="T55" fmla="*/ 194 h 321"/>
                  <a:gd name="T56" fmla="*/ 15 w 163"/>
                  <a:gd name="T57" fmla="*/ 203 h 321"/>
                  <a:gd name="T58" fmla="*/ 19 w 163"/>
                  <a:gd name="T59" fmla="*/ 211 h 321"/>
                  <a:gd name="T60" fmla="*/ 17 w 163"/>
                  <a:gd name="T61" fmla="*/ 218 h 321"/>
                  <a:gd name="T62" fmla="*/ 15 w 163"/>
                  <a:gd name="T63" fmla="*/ 231 h 321"/>
                  <a:gd name="T64" fmla="*/ 10 w 163"/>
                  <a:gd name="T65" fmla="*/ 241 h 321"/>
                  <a:gd name="T66" fmla="*/ 6 w 163"/>
                  <a:gd name="T67" fmla="*/ 253 h 321"/>
                  <a:gd name="T68" fmla="*/ 2 w 163"/>
                  <a:gd name="T69" fmla="*/ 266 h 321"/>
                  <a:gd name="T70" fmla="*/ 11 w 163"/>
                  <a:gd name="T71" fmla="*/ 274 h 321"/>
                  <a:gd name="T72" fmla="*/ 16 w 163"/>
                  <a:gd name="T73" fmla="*/ 286 h 321"/>
                  <a:gd name="T74" fmla="*/ 34 w 163"/>
                  <a:gd name="T75" fmla="*/ 289 h 321"/>
                  <a:gd name="T76" fmla="*/ 38 w 163"/>
                  <a:gd name="T77" fmla="*/ 282 h 321"/>
                  <a:gd name="T78" fmla="*/ 38 w 163"/>
                  <a:gd name="T79" fmla="*/ 269 h 321"/>
                  <a:gd name="T80" fmla="*/ 47 w 163"/>
                  <a:gd name="T81" fmla="*/ 260 h 321"/>
                  <a:gd name="T82" fmla="*/ 63 w 163"/>
                  <a:gd name="T83" fmla="*/ 243 h 321"/>
                  <a:gd name="T84" fmla="*/ 56 w 163"/>
                  <a:gd name="T85" fmla="*/ 233 h 321"/>
                  <a:gd name="T86" fmla="*/ 64 w 163"/>
                  <a:gd name="T87" fmla="*/ 213 h 321"/>
                  <a:gd name="T88" fmla="*/ 68 w 163"/>
                  <a:gd name="T89" fmla="*/ 203 h 321"/>
                  <a:gd name="T90" fmla="*/ 73 w 163"/>
                  <a:gd name="T91" fmla="*/ 192 h 321"/>
                  <a:gd name="T92" fmla="*/ 78 w 163"/>
                  <a:gd name="T93" fmla="*/ 192 h 321"/>
                  <a:gd name="T94" fmla="*/ 76 w 163"/>
                  <a:gd name="T95" fmla="*/ 187 h 321"/>
                  <a:gd name="T96" fmla="*/ 70 w 163"/>
                  <a:gd name="T97" fmla="*/ 179 h 321"/>
                  <a:gd name="T98" fmla="*/ 82 w 163"/>
                  <a:gd name="T99" fmla="*/ 175 h 321"/>
                  <a:gd name="T100" fmla="*/ 92 w 163"/>
                  <a:gd name="T101" fmla="*/ 162 h 321"/>
                  <a:gd name="T102" fmla="*/ 95 w 163"/>
                  <a:gd name="T103" fmla="*/ 154 h 321"/>
                  <a:gd name="T104" fmla="*/ 131 w 163"/>
                  <a:gd name="T105" fmla="*/ 145 h 321"/>
                  <a:gd name="T106" fmla="*/ 135 w 163"/>
                  <a:gd name="T107" fmla="*/ 129 h 321"/>
                  <a:gd name="T108" fmla="*/ 129 w 163"/>
                  <a:gd name="T109" fmla="*/ 117 h 321"/>
                  <a:gd name="T110" fmla="*/ 126 w 163"/>
                  <a:gd name="T111" fmla="*/ 111 h 321"/>
                  <a:gd name="T112" fmla="*/ 124 w 163"/>
                  <a:gd name="T113" fmla="*/ 103 h 321"/>
                  <a:gd name="T114" fmla="*/ 129 w 163"/>
                  <a:gd name="T115" fmla="*/ 79 h 321"/>
                  <a:gd name="T116" fmla="*/ 153 w 163"/>
                  <a:gd name="T117" fmla="*/ 51 h 321"/>
                  <a:gd name="T118" fmla="*/ 161 w 163"/>
                  <a:gd name="T119" fmla="*/ 33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3" h="321">
                    <a:moveTo>
                      <a:pt x="62" y="315"/>
                    </a:moveTo>
                    <a:cubicBezTo>
                      <a:pt x="58" y="315"/>
                      <a:pt x="49" y="307"/>
                      <a:pt x="46" y="304"/>
                    </a:cubicBezTo>
                    <a:cubicBezTo>
                      <a:pt x="44" y="302"/>
                      <a:pt x="46" y="300"/>
                      <a:pt x="43" y="301"/>
                    </a:cubicBezTo>
                    <a:cubicBezTo>
                      <a:pt x="39" y="301"/>
                      <a:pt x="41" y="298"/>
                      <a:pt x="43" y="297"/>
                    </a:cubicBezTo>
                    <a:cubicBezTo>
                      <a:pt x="45" y="296"/>
                      <a:pt x="43" y="293"/>
                      <a:pt x="40" y="293"/>
                    </a:cubicBezTo>
                    <a:cubicBezTo>
                      <a:pt x="40" y="298"/>
                      <a:pt x="39" y="319"/>
                      <a:pt x="40" y="319"/>
                    </a:cubicBezTo>
                    <a:cubicBezTo>
                      <a:pt x="42" y="320"/>
                      <a:pt x="51" y="318"/>
                      <a:pt x="54" y="320"/>
                    </a:cubicBezTo>
                    <a:cubicBezTo>
                      <a:pt x="55" y="320"/>
                      <a:pt x="57" y="321"/>
                      <a:pt x="58" y="320"/>
                    </a:cubicBezTo>
                    <a:cubicBezTo>
                      <a:pt x="59" y="318"/>
                      <a:pt x="65" y="319"/>
                      <a:pt x="68" y="317"/>
                    </a:cubicBezTo>
                    <a:cubicBezTo>
                      <a:pt x="71" y="316"/>
                      <a:pt x="67" y="315"/>
                      <a:pt x="62" y="315"/>
                    </a:cubicBezTo>
                    <a:close/>
                    <a:moveTo>
                      <a:pt x="161" y="33"/>
                    </a:moveTo>
                    <a:cubicBezTo>
                      <a:pt x="160" y="33"/>
                      <a:pt x="158" y="33"/>
                      <a:pt x="156" y="33"/>
                    </a:cubicBezTo>
                    <a:cubicBezTo>
                      <a:pt x="156" y="33"/>
                      <a:pt x="156" y="34"/>
                      <a:pt x="156" y="34"/>
                    </a:cubicBezTo>
                    <a:cubicBezTo>
                      <a:pt x="156" y="37"/>
                      <a:pt x="154" y="46"/>
                      <a:pt x="152" y="46"/>
                    </a:cubicBezTo>
                    <a:cubicBezTo>
                      <a:pt x="149" y="45"/>
                      <a:pt x="147" y="49"/>
                      <a:pt x="145" y="49"/>
                    </a:cubicBezTo>
                    <a:cubicBezTo>
                      <a:pt x="144" y="48"/>
                      <a:pt x="141" y="52"/>
                      <a:pt x="138" y="50"/>
                    </a:cubicBezTo>
                    <a:cubicBezTo>
                      <a:pt x="136" y="49"/>
                      <a:pt x="133" y="51"/>
                      <a:pt x="131" y="49"/>
                    </a:cubicBezTo>
                    <a:cubicBezTo>
                      <a:pt x="129" y="48"/>
                      <a:pt x="123" y="49"/>
                      <a:pt x="123" y="48"/>
                    </a:cubicBezTo>
                    <a:cubicBezTo>
                      <a:pt x="123" y="46"/>
                      <a:pt x="126" y="47"/>
                      <a:pt x="126" y="42"/>
                    </a:cubicBezTo>
                    <a:cubicBezTo>
                      <a:pt x="126" y="38"/>
                      <a:pt x="133" y="33"/>
                      <a:pt x="132" y="32"/>
                    </a:cubicBezTo>
                    <a:cubicBezTo>
                      <a:pt x="131" y="30"/>
                      <a:pt x="119" y="26"/>
                      <a:pt x="117" y="24"/>
                    </a:cubicBezTo>
                    <a:cubicBezTo>
                      <a:pt x="116" y="22"/>
                      <a:pt x="113" y="20"/>
                      <a:pt x="108" y="20"/>
                    </a:cubicBezTo>
                    <a:cubicBezTo>
                      <a:pt x="103" y="19"/>
                      <a:pt x="104" y="17"/>
                      <a:pt x="99" y="14"/>
                    </a:cubicBezTo>
                    <a:cubicBezTo>
                      <a:pt x="96" y="12"/>
                      <a:pt x="90" y="6"/>
                      <a:pt x="88" y="3"/>
                    </a:cubicBezTo>
                    <a:cubicBezTo>
                      <a:pt x="85" y="2"/>
                      <a:pt x="81" y="2"/>
                      <a:pt x="80" y="3"/>
                    </a:cubicBezTo>
                    <a:cubicBezTo>
                      <a:pt x="79" y="4"/>
                      <a:pt x="77" y="11"/>
                      <a:pt x="75" y="7"/>
                    </a:cubicBezTo>
                    <a:cubicBezTo>
                      <a:pt x="74" y="4"/>
                      <a:pt x="70" y="4"/>
                      <a:pt x="66" y="4"/>
                    </a:cubicBezTo>
                    <a:cubicBezTo>
                      <a:pt x="63" y="3"/>
                      <a:pt x="63" y="0"/>
                      <a:pt x="59" y="4"/>
                    </a:cubicBezTo>
                    <a:cubicBezTo>
                      <a:pt x="57" y="6"/>
                      <a:pt x="55" y="7"/>
                      <a:pt x="53" y="9"/>
                    </a:cubicBezTo>
                    <a:cubicBezTo>
                      <a:pt x="53" y="13"/>
                      <a:pt x="52" y="17"/>
                      <a:pt x="52" y="18"/>
                    </a:cubicBezTo>
                    <a:cubicBezTo>
                      <a:pt x="51" y="20"/>
                      <a:pt x="43" y="23"/>
                      <a:pt x="42" y="25"/>
                    </a:cubicBezTo>
                    <a:cubicBezTo>
                      <a:pt x="42" y="27"/>
                      <a:pt x="43" y="30"/>
                      <a:pt x="42" y="31"/>
                    </a:cubicBezTo>
                    <a:cubicBezTo>
                      <a:pt x="40" y="32"/>
                      <a:pt x="45" y="38"/>
                      <a:pt x="43" y="40"/>
                    </a:cubicBezTo>
                    <a:cubicBezTo>
                      <a:pt x="40" y="41"/>
                      <a:pt x="45" y="44"/>
                      <a:pt x="43" y="45"/>
                    </a:cubicBezTo>
                    <a:cubicBezTo>
                      <a:pt x="41" y="47"/>
                      <a:pt x="38" y="47"/>
                      <a:pt x="38" y="49"/>
                    </a:cubicBezTo>
                    <a:cubicBezTo>
                      <a:pt x="38" y="51"/>
                      <a:pt x="38" y="55"/>
                      <a:pt x="36" y="56"/>
                    </a:cubicBezTo>
                    <a:cubicBezTo>
                      <a:pt x="33" y="57"/>
                      <a:pt x="32" y="60"/>
                      <a:pt x="32" y="63"/>
                    </a:cubicBezTo>
                    <a:cubicBezTo>
                      <a:pt x="32" y="66"/>
                      <a:pt x="29" y="64"/>
                      <a:pt x="30" y="67"/>
                    </a:cubicBezTo>
                    <a:cubicBezTo>
                      <a:pt x="31" y="71"/>
                      <a:pt x="32" y="75"/>
                      <a:pt x="30" y="76"/>
                    </a:cubicBezTo>
                    <a:cubicBezTo>
                      <a:pt x="27" y="76"/>
                      <a:pt x="28" y="82"/>
                      <a:pt x="26" y="82"/>
                    </a:cubicBezTo>
                    <a:cubicBezTo>
                      <a:pt x="25" y="82"/>
                      <a:pt x="24" y="88"/>
                      <a:pt x="26" y="91"/>
                    </a:cubicBezTo>
                    <a:cubicBezTo>
                      <a:pt x="29" y="93"/>
                      <a:pt x="29" y="96"/>
                      <a:pt x="29" y="98"/>
                    </a:cubicBezTo>
                    <a:cubicBezTo>
                      <a:pt x="29" y="101"/>
                      <a:pt x="32" y="103"/>
                      <a:pt x="31" y="105"/>
                    </a:cubicBezTo>
                    <a:cubicBezTo>
                      <a:pt x="30" y="108"/>
                      <a:pt x="31" y="111"/>
                      <a:pt x="29" y="112"/>
                    </a:cubicBezTo>
                    <a:cubicBezTo>
                      <a:pt x="27" y="113"/>
                      <a:pt x="29" y="117"/>
                      <a:pt x="26" y="118"/>
                    </a:cubicBezTo>
                    <a:cubicBezTo>
                      <a:pt x="24" y="119"/>
                      <a:pt x="28" y="127"/>
                      <a:pt x="26" y="128"/>
                    </a:cubicBezTo>
                    <a:cubicBezTo>
                      <a:pt x="25" y="130"/>
                      <a:pt x="20" y="131"/>
                      <a:pt x="20" y="136"/>
                    </a:cubicBezTo>
                    <a:cubicBezTo>
                      <a:pt x="20" y="141"/>
                      <a:pt x="21" y="144"/>
                      <a:pt x="21" y="147"/>
                    </a:cubicBezTo>
                    <a:cubicBezTo>
                      <a:pt x="20" y="149"/>
                      <a:pt x="23" y="148"/>
                      <a:pt x="23" y="151"/>
                    </a:cubicBezTo>
                    <a:cubicBezTo>
                      <a:pt x="22" y="154"/>
                      <a:pt x="18" y="153"/>
                      <a:pt x="18" y="154"/>
                    </a:cubicBezTo>
                    <a:cubicBezTo>
                      <a:pt x="18" y="156"/>
                      <a:pt x="19" y="160"/>
                      <a:pt x="18" y="161"/>
                    </a:cubicBezTo>
                    <a:cubicBezTo>
                      <a:pt x="16" y="161"/>
                      <a:pt x="15" y="162"/>
                      <a:pt x="15" y="166"/>
                    </a:cubicBezTo>
                    <a:cubicBezTo>
                      <a:pt x="15" y="169"/>
                      <a:pt x="13" y="169"/>
                      <a:pt x="13" y="171"/>
                    </a:cubicBezTo>
                    <a:cubicBezTo>
                      <a:pt x="13" y="173"/>
                      <a:pt x="15" y="175"/>
                      <a:pt x="15" y="177"/>
                    </a:cubicBezTo>
                    <a:cubicBezTo>
                      <a:pt x="15" y="179"/>
                      <a:pt x="16" y="185"/>
                      <a:pt x="14" y="185"/>
                    </a:cubicBezTo>
                    <a:cubicBezTo>
                      <a:pt x="13" y="186"/>
                      <a:pt x="12" y="193"/>
                      <a:pt x="13" y="194"/>
                    </a:cubicBezTo>
                    <a:cubicBezTo>
                      <a:pt x="15" y="195"/>
                      <a:pt x="15" y="197"/>
                      <a:pt x="14" y="198"/>
                    </a:cubicBezTo>
                    <a:cubicBezTo>
                      <a:pt x="13" y="200"/>
                      <a:pt x="17" y="201"/>
                      <a:pt x="15" y="203"/>
                    </a:cubicBezTo>
                    <a:cubicBezTo>
                      <a:pt x="13" y="205"/>
                      <a:pt x="15" y="208"/>
                      <a:pt x="18" y="207"/>
                    </a:cubicBezTo>
                    <a:cubicBezTo>
                      <a:pt x="20" y="207"/>
                      <a:pt x="21" y="211"/>
                      <a:pt x="19" y="211"/>
                    </a:cubicBezTo>
                    <a:cubicBezTo>
                      <a:pt x="16" y="211"/>
                      <a:pt x="13" y="211"/>
                      <a:pt x="16" y="213"/>
                    </a:cubicBezTo>
                    <a:cubicBezTo>
                      <a:pt x="18" y="214"/>
                      <a:pt x="20" y="217"/>
                      <a:pt x="17" y="218"/>
                    </a:cubicBezTo>
                    <a:cubicBezTo>
                      <a:pt x="14" y="219"/>
                      <a:pt x="16" y="221"/>
                      <a:pt x="16" y="224"/>
                    </a:cubicBezTo>
                    <a:cubicBezTo>
                      <a:pt x="15" y="227"/>
                      <a:pt x="18" y="230"/>
                      <a:pt x="15" y="231"/>
                    </a:cubicBezTo>
                    <a:cubicBezTo>
                      <a:pt x="13" y="231"/>
                      <a:pt x="16" y="236"/>
                      <a:pt x="13" y="236"/>
                    </a:cubicBezTo>
                    <a:cubicBezTo>
                      <a:pt x="10" y="237"/>
                      <a:pt x="12" y="240"/>
                      <a:pt x="10" y="241"/>
                    </a:cubicBezTo>
                    <a:cubicBezTo>
                      <a:pt x="7" y="243"/>
                      <a:pt x="12" y="246"/>
                      <a:pt x="10" y="248"/>
                    </a:cubicBezTo>
                    <a:cubicBezTo>
                      <a:pt x="7" y="249"/>
                      <a:pt x="9" y="253"/>
                      <a:pt x="6" y="253"/>
                    </a:cubicBezTo>
                    <a:cubicBezTo>
                      <a:pt x="4" y="253"/>
                      <a:pt x="2" y="257"/>
                      <a:pt x="2" y="259"/>
                    </a:cubicBezTo>
                    <a:cubicBezTo>
                      <a:pt x="2" y="260"/>
                      <a:pt x="0" y="264"/>
                      <a:pt x="2" y="266"/>
                    </a:cubicBezTo>
                    <a:cubicBezTo>
                      <a:pt x="4" y="268"/>
                      <a:pt x="2" y="270"/>
                      <a:pt x="4" y="271"/>
                    </a:cubicBezTo>
                    <a:cubicBezTo>
                      <a:pt x="6" y="272"/>
                      <a:pt x="12" y="271"/>
                      <a:pt x="11" y="274"/>
                    </a:cubicBezTo>
                    <a:cubicBezTo>
                      <a:pt x="10" y="277"/>
                      <a:pt x="11" y="283"/>
                      <a:pt x="12" y="283"/>
                    </a:cubicBezTo>
                    <a:cubicBezTo>
                      <a:pt x="13" y="283"/>
                      <a:pt x="14" y="287"/>
                      <a:pt x="16" y="286"/>
                    </a:cubicBezTo>
                    <a:cubicBezTo>
                      <a:pt x="18" y="286"/>
                      <a:pt x="26" y="285"/>
                      <a:pt x="30" y="286"/>
                    </a:cubicBezTo>
                    <a:cubicBezTo>
                      <a:pt x="32" y="287"/>
                      <a:pt x="33" y="288"/>
                      <a:pt x="34" y="289"/>
                    </a:cubicBezTo>
                    <a:cubicBezTo>
                      <a:pt x="36" y="288"/>
                      <a:pt x="41" y="291"/>
                      <a:pt x="42" y="290"/>
                    </a:cubicBezTo>
                    <a:cubicBezTo>
                      <a:pt x="43" y="288"/>
                      <a:pt x="37" y="284"/>
                      <a:pt x="38" y="282"/>
                    </a:cubicBezTo>
                    <a:cubicBezTo>
                      <a:pt x="38" y="280"/>
                      <a:pt x="37" y="278"/>
                      <a:pt x="37" y="276"/>
                    </a:cubicBezTo>
                    <a:cubicBezTo>
                      <a:pt x="37" y="274"/>
                      <a:pt x="36" y="270"/>
                      <a:pt x="38" y="269"/>
                    </a:cubicBezTo>
                    <a:cubicBezTo>
                      <a:pt x="41" y="267"/>
                      <a:pt x="41" y="265"/>
                      <a:pt x="43" y="265"/>
                    </a:cubicBezTo>
                    <a:cubicBezTo>
                      <a:pt x="44" y="266"/>
                      <a:pt x="47" y="264"/>
                      <a:pt x="47" y="260"/>
                    </a:cubicBezTo>
                    <a:cubicBezTo>
                      <a:pt x="48" y="255"/>
                      <a:pt x="50" y="254"/>
                      <a:pt x="53" y="251"/>
                    </a:cubicBezTo>
                    <a:cubicBezTo>
                      <a:pt x="57" y="247"/>
                      <a:pt x="64" y="244"/>
                      <a:pt x="63" y="243"/>
                    </a:cubicBezTo>
                    <a:cubicBezTo>
                      <a:pt x="62" y="241"/>
                      <a:pt x="64" y="237"/>
                      <a:pt x="64" y="235"/>
                    </a:cubicBezTo>
                    <a:cubicBezTo>
                      <a:pt x="64" y="233"/>
                      <a:pt x="58" y="234"/>
                      <a:pt x="56" y="233"/>
                    </a:cubicBezTo>
                    <a:cubicBezTo>
                      <a:pt x="54" y="232"/>
                      <a:pt x="47" y="227"/>
                      <a:pt x="51" y="221"/>
                    </a:cubicBezTo>
                    <a:cubicBezTo>
                      <a:pt x="54" y="214"/>
                      <a:pt x="62" y="213"/>
                      <a:pt x="64" y="213"/>
                    </a:cubicBezTo>
                    <a:cubicBezTo>
                      <a:pt x="66" y="213"/>
                      <a:pt x="64" y="210"/>
                      <a:pt x="66" y="209"/>
                    </a:cubicBezTo>
                    <a:cubicBezTo>
                      <a:pt x="67" y="208"/>
                      <a:pt x="68" y="206"/>
                      <a:pt x="68" y="203"/>
                    </a:cubicBezTo>
                    <a:cubicBezTo>
                      <a:pt x="68" y="200"/>
                      <a:pt x="68" y="195"/>
                      <a:pt x="71" y="195"/>
                    </a:cubicBezTo>
                    <a:cubicBezTo>
                      <a:pt x="74" y="195"/>
                      <a:pt x="75" y="193"/>
                      <a:pt x="73" y="192"/>
                    </a:cubicBezTo>
                    <a:cubicBezTo>
                      <a:pt x="71" y="192"/>
                      <a:pt x="70" y="190"/>
                      <a:pt x="74" y="189"/>
                    </a:cubicBezTo>
                    <a:cubicBezTo>
                      <a:pt x="77" y="189"/>
                      <a:pt x="76" y="192"/>
                      <a:pt x="78" y="192"/>
                    </a:cubicBezTo>
                    <a:cubicBezTo>
                      <a:pt x="80" y="192"/>
                      <a:pt x="84" y="188"/>
                      <a:pt x="81" y="186"/>
                    </a:cubicBezTo>
                    <a:cubicBezTo>
                      <a:pt x="78" y="183"/>
                      <a:pt x="77" y="187"/>
                      <a:pt x="76" y="187"/>
                    </a:cubicBezTo>
                    <a:cubicBezTo>
                      <a:pt x="74" y="187"/>
                      <a:pt x="73" y="185"/>
                      <a:pt x="71" y="185"/>
                    </a:cubicBezTo>
                    <a:cubicBezTo>
                      <a:pt x="70" y="185"/>
                      <a:pt x="71" y="180"/>
                      <a:pt x="70" y="179"/>
                    </a:cubicBezTo>
                    <a:cubicBezTo>
                      <a:pt x="69" y="177"/>
                      <a:pt x="68" y="173"/>
                      <a:pt x="70" y="171"/>
                    </a:cubicBezTo>
                    <a:cubicBezTo>
                      <a:pt x="71" y="169"/>
                      <a:pt x="77" y="174"/>
                      <a:pt x="82" y="175"/>
                    </a:cubicBezTo>
                    <a:cubicBezTo>
                      <a:pt x="88" y="175"/>
                      <a:pt x="92" y="172"/>
                      <a:pt x="92" y="170"/>
                    </a:cubicBezTo>
                    <a:cubicBezTo>
                      <a:pt x="92" y="168"/>
                      <a:pt x="89" y="165"/>
                      <a:pt x="92" y="162"/>
                    </a:cubicBezTo>
                    <a:cubicBezTo>
                      <a:pt x="96" y="160"/>
                      <a:pt x="93" y="160"/>
                      <a:pt x="92" y="157"/>
                    </a:cubicBezTo>
                    <a:cubicBezTo>
                      <a:pt x="91" y="154"/>
                      <a:pt x="94" y="152"/>
                      <a:pt x="95" y="154"/>
                    </a:cubicBezTo>
                    <a:cubicBezTo>
                      <a:pt x="96" y="155"/>
                      <a:pt x="107" y="154"/>
                      <a:pt x="116" y="152"/>
                    </a:cubicBezTo>
                    <a:cubicBezTo>
                      <a:pt x="124" y="150"/>
                      <a:pt x="130" y="147"/>
                      <a:pt x="131" y="145"/>
                    </a:cubicBezTo>
                    <a:cubicBezTo>
                      <a:pt x="131" y="142"/>
                      <a:pt x="137" y="136"/>
                      <a:pt x="138" y="134"/>
                    </a:cubicBezTo>
                    <a:cubicBezTo>
                      <a:pt x="140" y="132"/>
                      <a:pt x="138" y="129"/>
                      <a:pt x="135" y="129"/>
                    </a:cubicBezTo>
                    <a:cubicBezTo>
                      <a:pt x="131" y="128"/>
                      <a:pt x="131" y="124"/>
                      <a:pt x="133" y="122"/>
                    </a:cubicBezTo>
                    <a:cubicBezTo>
                      <a:pt x="135" y="120"/>
                      <a:pt x="132" y="117"/>
                      <a:pt x="129" y="117"/>
                    </a:cubicBezTo>
                    <a:cubicBezTo>
                      <a:pt x="126" y="117"/>
                      <a:pt x="120" y="114"/>
                      <a:pt x="123" y="112"/>
                    </a:cubicBezTo>
                    <a:cubicBezTo>
                      <a:pt x="125" y="110"/>
                      <a:pt x="125" y="110"/>
                      <a:pt x="126" y="111"/>
                    </a:cubicBezTo>
                    <a:cubicBezTo>
                      <a:pt x="127" y="110"/>
                      <a:pt x="127" y="108"/>
                      <a:pt x="127" y="108"/>
                    </a:cubicBezTo>
                    <a:cubicBezTo>
                      <a:pt x="126" y="107"/>
                      <a:pt x="124" y="108"/>
                      <a:pt x="124" y="103"/>
                    </a:cubicBezTo>
                    <a:cubicBezTo>
                      <a:pt x="125" y="98"/>
                      <a:pt x="126" y="99"/>
                      <a:pt x="127" y="92"/>
                    </a:cubicBezTo>
                    <a:cubicBezTo>
                      <a:pt x="127" y="86"/>
                      <a:pt x="129" y="82"/>
                      <a:pt x="129" y="79"/>
                    </a:cubicBezTo>
                    <a:cubicBezTo>
                      <a:pt x="129" y="75"/>
                      <a:pt x="135" y="71"/>
                      <a:pt x="139" y="66"/>
                    </a:cubicBezTo>
                    <a:cubicBezTo>
                      <a:pt x="142" y="60"/>
                      <a:pt x="150" y="53"/>
                      <a:pt x="153" y="51"/>
                    </a:cubicBezTo>
                    <a:cubicBezTo>
                      <a:pt x="156" y="49"/>
                      <a:pt x="162" y="47"/>
                      <a:pt x="163" y="46"/>
                    </a:cubicBezTo>
                    <a:cubicBezTo>
                      <a:pt x="163" y="44"/>
                      <a:pt x="163" y="34"/>
                      <a:pt x="161" y="3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14" name="Freeform 110">
                <a:extLst>
                  <a:ext uri="{FF2B5EF4-FFF2-40B4-BE49-F238E27FC236}">
                    <a16:creationId xmlns:a16="http://schemas.microsoft.com/office/drawing/2014/main" id="{7909CD8E-E6AF-4F2E-90D3-5565E1C499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3129" y="4418536"/>
                <a:ext cx="163114" cy="836902"/>
              </a:xfrm>
              <a:custGeom>
                <a:avLst/>
                <a:gdLst>
                  <a:gd name="T0" fmla="*/ 28 w 71"/>
                  <a:gd name="T1" fmla="*/ 310 h 363"/>
                  <a:gd name="T2" fmla="*/ 19 w 71"/>
                  <a:gd name="T3" fmla="*/ 295 h 363"/>
                  <a:gd name="T4" fmla="*/ 27 w 71"/>
                  <a:gd name="T5" fmla="*/ 277 h 363"/>
                  <a:gd name="T6" fmla="*/ 33 w 71"/>
                  <a:gd name="T7" fmla="*/ 260 h 363"/>
                  <a:gd name="T8" fmla="*/ 36 w 71"/>
                  <a:gd name="T9" fmla="*/ 247 h 363"/>
                  <a:gd name="T10" fmla="*/ 31 w 71"/>
                  <a:gd name="T11" fmla="*/ 234 h 363"/>
                  <a:gd name="T12" fmla="*/ 32 w 71"/>
                  <a:gd name="T13" fmla="*/ 213 h 363"/>
                  <a:gd name="T14" fmla="*/ 35 w 71"/>
                  <a:gd name="T15" fmla="*/ 197 h 363"/>
                  <a:gd name="T16" fmla="*/ 38 w 71"/>
                  <a:gd name="T17" fmla="*/ 183 h 363"/>
                  <a:gd name="T18" fmla="*/ 43 w 71"/>
                  <a:gd name="T19" fmla="*/ 154 h 363"/>
                  <a:gd name="T20" fmla="*/ 46 w 71"/>
                  <a:gd name="T21" fmla="*/ 134 h 363"/>
                  <a:gd name="T22" fmla="*/ 47 w 71"/>
                  <a:gd name="T23" fmla="*/ 112 h 363"/>
                  <a:gd name="T24" fmla="*/ 53 w 71"/>
                  <a:gd name="T25" fmla="*/ 92 h 363"/>
                  <a:gd name="T26" fmla="*/ 60 w 71"/>
                  <a:gd name="T27" fmla="*/ 76 h 363"/>
                  <a:gd name="T28" fmla="*/ 69 w 71"/>
                  <a:gd name="T29" fmla="*/ 54 h 363"/>
                  <a:gd name="T30" fmla="*/ 63 w 71"/>
                  <a:gd name="T31" fmla="*/ 37 h 363"/>
                  <a:gd name="T32" fmla="*/ 59 w 71"/>
                  <a:gd name="T33" fmla="*/ 18 h 363"/>
                  <a:gd name="T34" fmla="*/ 50 w 71"/>
                  <a:gd name="T35" fmla="*/ 1 h 363"/>
                  <a:gd name="T36" fmla="*/ 45 w 71"/>
                  <a:gd name="T37" fmla="*/ 16 h 363"/>
                  <a:gd name="T38" fmla="*/ 44 w 71"/>
                  <a:gd name="T39" fmla="*/ 53 h 363"/>
                  <a:gd name="T40" fmla="*/ 37 w 71"/>
                  <a:gd name="T41" fmla="*/ 91 h 363"/>
                  <a:gd name="T42" fmla="*/ 34 w 71"/>
                  <a:gd name="T43" fmla="*/ 116 h 363"/>
                  <a:gd name="T44" fmla="*/ 29 w 71"/>
                  <a:gd name="T45" fmla="*/ 149 h 363"/>
                  <a:gd name="T46" fmla="*/ 18 w 71"/>
                  <a:gd name="T47" fmla="*/ 179 h 363"/>
                  <a:gd name="T48" fmla="*/ 17 w 71"/>
                  <a:gd name="T49" fmla="*/ 204 h 363"/>
                  <a:gd name="T50" fmla="*/ 12 w 71"/>
                  <a:gd name="T51" fmla="*/ 227 h 363"/>
                  <a:gd name="T52" fmla="*/ 22 w 71"/>
                  <a:gd name="T53" fmla="*/ 215 h 363"/>
                  <a:gd name="T54" fmla="*/ 24 w 71"/>
                  <a:gd name="T55" fmla="*/ 228 h 363"/>
                  <a:gd name="T56" fmla="*/ 21 w 71"/>
                  <a:gd name="T57" fmla="*/ 244 h 363"/>
                  <a:gd name="T58" fmla="*/ 17 w 71"/>
                  <a:gd name="T59" fmla="*/ 254 h 363"/>
                  <a:gd name="T60" fmla="*/ 16 w 71"/>
                  <a:gd name="T61" fmla="*/ 252 h 363"/>
                  <a:gd name="T62" fmla="*/ 10 w 71"/>
                  <a:gd name="T63" fmla="*/ 255 h 363"/>
                  <a:gd name="T64" fmla="*/ 1 w 71"/>
                  <a:gd name="T65" fmla="*/ 267 h 363"/>
                  <a:gd name="T66" fmla="*/ 11 w 71"/>
                  <a:gd name="T67" fmla="*/ 268 h 363"/>
                  <a:gd name="T68" fmla="*/ 17 w 71"/>
                  <a:gd name="T69" fmla="*/ 277 h 363"/>
                  <a:gd name="T70" fmla="*/ 7 w 71"/>
                  <a:gd name="T71" fmla="*/ 280 h 363"/>
                  <a:gd name="T72" fmla="*/ 9 w 71"/>
                  <a:gd name="T73" fmla="*/ 285 h 363"/>
                  <a:gd name="T74" fmla="*/ 4 w 71"/>
                  <a:gd name="T75" fmla="*/ 294 h 363"/>
                  <a:gd name="T76" fmla="*/ 10 w 71"/>
                  <a:gd name="T77" fmla="*/ 297 h 363"/>
                  <a:gd name="T78" fmla="*/ 11 w 71"/>
                  <a:gd name="T79" fmla="*/ 305 h 363"/>
                  <a:gd name="T80" fmla="*/ 6 w 71"/>
                  <a:gd name="T81" fmla="*/ 315 h 363"/>
                  <a:gd name="T82" fmla="*/ 16 w 71"/>
                  <a:gd name="T83" fmla="*/ 316 h 363"/>
                  <a:gd name="T84" fmla="*/ 20 w 71"/>
                  <a:gd name="T85" fmla="*/ 320 h 363"/>
                  <a:gd name="T86" fmla="*/ 15 w 71"/>
                  <a:gd name="T87" fmla="*/ 329 h 363"/>
                  <a:gd name="T88" fmla="*/ 29 w 71"/>
                  <a:gd name="T89" fmla="*/ 329 h 363"/>
                  <a:gd name="T90" fmla="*/ 19 w 71"/>
                  <a:gd name="T91" fmla="*/ 336 h 363"/>
                  <a:gd name="T92" fmla="*/ 30 w 71"/>
                  <a:gd name="T93" fmla="*/ 335 h 363"/>
                  <a:gd name="T94" fmla="*/ 18 w 71"/>
                  <a:gd name="T95" fmla="*/ 343 h 363"/>
                  <a:gd name="T96" fmla="*/ 29 w 71"/>
                  <a:gd name="T97" fmla="*/ 344 h 363"/>
                  <a:gd name="T98" fmla="*/ 45 w 71"/>
                  <a:gd name="T99" fmla="*/ 328 h 363"/>
                  <a:gd name="T100" fmla="*/ 50 w 71"/>
                  <a:gd name="T101" fmla="*/ 337 h 363"/>
                  <a:gd name="T102" fmla="*/ 43 w 71"/>
                  <a:gd name="T103" fmla="*/ 340 h 363"/>
                  <a:gd name="T104" fmla="*/ 35 w 71"/>
                  <a:gd name="T105" fmla="*/ 347 h 363"/>
                  <a:gd name="T106" fmla="*/ 41 w 71"/>
                  <a:gd name="T107" fmla="*/ 358 h 363"/>
                  <a:gd name="T108" fmla="*/ 52 w 71"/>
                  <a:gd name="T109" fmla="*/ 357 h 363"/>
                  <a:gd name="T110" fmla="*/ 64 w 71"/>
                  <a:gd name="T111" fmla="*/ 357 h 363"/>
                  <a:gd name="T112" fmla="*/ 57 w 71"/>
                  <a:gd name="T113" fmla="*/ 355 h 363"/>
                  <a:gd name="T114" fmla="*/ 50 w 71"/>
                  <a:gd name="T115" fmla="*/ 326 h 363"/>
                  <a:gd name="T116" fmla="*/ 33 w 71"/>
                  <a:gd name="T117" fmla="*/ 322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1" h="363">
                    <a:moveTo>
                      <a:pt x="33" y="322"/>
                    </a:moveTo>
                    <a:cubicBezTo>
                      <a:pt x="31" y="323"/>
                      <a:pt x="30" y="319"/>
                      <a:pt x="29" y="319"/>
                    </a:cubicBezTo>
                    <a:cubicBezTo>
                      <a:pt x="28" y="319"/>
                      <a:pt x="27" y="313"/>
                      <a:pt x="28" y="310"/>
                    </a:cubicBezTo>
                    <a:cubicBezTo>
                      <a:pt x="29" y="307"/>
                      <a:pt x="23" y="308"/>
                      <a:pt x="21" y="307"/>
                    </a:cubicBezTo>
                    <a:cubicBezTo>
                      <a:pt x="19" y="306"/>
                      <a:pt x="21" y="304"/>
                      <a:pt x="19" y="302"/>
                    </a:cubicBezTo>
                    <a:cubicBezTo>
                      <a:pt x="17" y="300"/>
                      <a:pt x="19" y="296"/>
                      <a:pt x="19" y="295"/>
                    </a:cubicBezTo>
                    <a:cubicBezTo>
                      <a:pt x="19" y="293"/>
                      <a:pt x="21" y="289"/>
                      <a:pt x="23" y="289"/>
                    </a:cubicBezTo>
                    <a:cubicBezTo>
                      <a:pt x="26" y="289"/>
                      <a:pt x="24" y="285"/>
                      <a:pt x="27" y="284"/>
                    </a:cubicBezTo>
                    <a:cubicBezTo>
                      <a:pt x="29" y="282"/>
                      <a:pt x="24" y="279"/>
                      <a:pt x="27" y="277"/>
                    </a:cubicBezTo>
                    <a:cubicBezTo>
                      <a:pt x="29" y="276"/>
                      <a:pt x="27" y="273"/>
                      <a:pt x="30" y="272"/>
                    </a:cubicBezTo>
                    <a:cubicBezTo>
                      <a:pt x="33" y="272"/>
                      <a:pt x="30" y="267"/>
                      <a:pt x="32" y="267"/>
                    </a:cubicBezTo>
                    <a:cubicBezTo>
                      <a:pt x="35" y="266"/>
                      <a:pt x="32" y="263"/>
                      <a:pt x="33" y="260"/>
                    </a:cubicBezTo>
                    <a:cubicBezTo>
                      <a:pt x="33" y="257"/>
                      <a:pt x="31" y="255"/>
                      <a:pt x="34" y="254"/>
                    </a:cubicBezTo>
                    <a:cubicBezTo>
                      <a:pt x="37" y="253"/>
                      <a:pt x="35" y="250"/>
                      <a:pt x="33" y="249"/>
                    </a:cubicBezTo>
                    <a:cubicBezTo>
                      <a:pt x="30" y="247"/>
                      <a:pt x="33" y="247"/>
                      <a:pt x="36" y="247"/>
                    </a:cubicBezTo>
                    <a:cubicBezTo>
                      <a:pt x="38" y="247"/>
                      <a:pt x="37" y="243"/>
                      <a:pt x="35" y="243"/>
                    </a:cubicBezTo>
                    <a:cubicBezTo>
                      <a:pt x="32" y="244"/>
                      <a:pt x="30" y="241"/>
                      <a:pt x="32" y="239"/>
                    </a:cubicBezTo>
                    <a:cubicBezTo>
                      <a:pt x="34" y="237"/>
                      <a:pt x="30" y="236"/>
                      <a:pt x="31" y="234"/>
                    </a:cubicBezTo>
                    <a:cubicBezTo>
                      <a:pt x="32" y="233"/>
                      <a:pt x="32" y="231"/>
                      <a:pt x="30" y="230"/>
                    </a:cubicBezTo>
                    <a:cubicBezTo>
                      <a:pt x="29" y="229"/>
                      <a:pt x="30" y="222"/>
                      <a:pt x="31" y="221"/>
                    </a:cubicBezTo>
                    <a:cubicBezTo>
                      <a:pt x="33" y="221"/>
                      <a:pt x="32" y="215"/>
                      <a:pt x="32" y="213"/>
                    </a:cubicBezTo>
                    <a:cubicBezTo>
                      <a:pt x="32" y="211"/>
                      <a:pt x="30" y="209"/>
                      <a:pt x="30" y="207"/>
                    </a:cubicBezTo>
                    <a:cubicBezTo>
                      <a:pt x="30" y="205"/>
                      <a:pt x="32" y="205"/>
                      <a:pt x="32" y="202"/>
                    </a:cubicBezTo>
                    <a:cubicBezTo>
                      <a:pt x="32" y="198"/>
                      <a:pt x="33" y="197"/>
                      <a:pt x="35" y="197"/>
                    </a:cubicBezTo>
                    <a:cubicBezTo>
                      <a:pt x="36" y="196"/>
                      <a:pt x="35" y="192"/>
                      <a:pt x="35" y="190"/>
                    </a:cubicBezTo>
                    <a:cubicBezTo>
                      <a:pt x="35" y="189"/>
                      <a:pt x="39" y="190"/>
                      <a:pt x="40" y="187"/>
                    </a:cubicBezTo>
                    <a:cubicBezTo>
                      <a:pt x="40" y="184"/>
                      <a:pt x="37" y="185"/>
                      <a:pt x="38" y="183"/>
                    </a:cubicBezTo>
                    <a:cubicBezTo>
                      <a:pt x="38" y="180"/>
                      <a:pt x="37" y="177"/>
                      <a:pt x="37" y="172"/>
                    </a:cubicBezTo>
                    <a:cubicBezTo>
                      <a:pt x="37" y="167"/>
                      <a:pt x="42" y="166"/>
                      <a:pt x="43" y="164"/>
                    </a:cubicBezTo>
                    <a:cubicBezTo>
                      <a:pt x="45" y="163"/>
                      <a:pt x="41" y="155"/>
                      <a:pt x="43" y="154"/>
                    </a:cubicBezTo>
                    <a:cubicBezTo>
                      <a:pt x="46" y="153"/>
                      <a:pt x="44" y="149"/>
                      <a:pt x="46" y="148"/>
                    </a:cubicBezTo>
                    <a:cubicBezTo>
                      <a:pt x="48" y="147"/>
                      <a:pt x="47" y="144"/>
                      <a:pt x="48" y="141"/>
                    </a:cubicBezTo>
                    <a:cubicBezTo>
                      <a:pt x="49" y="139"/>
                      <a:pt x="46" y="137"/>
                      <a:pt x="46" y="134"/>
                    </a:cubicBezTo>
                    <a:cubicBezTo>
                      <a:pt x="46" y="132"/>
                      <a:pt x="46" y="129"/>
                      <a:pt x="43" y="127"/>
                    </a:cubicBezTo>
                    <a:cubicBezTo>
                      <a:pt x="41" y="124"/>
                      <a:pt x="42" y="118"/>
                      <a:pt x="43" y="118"/>
                    </a:cubicBezTo>
                    <a:cubicBezTo>
                      <a:pt x="45" y="118"/>
                      <a:pt x="44" y="112"/>
                      <a:pt x="47" y="112"/>
                    </a:cubicBezTo>
                    <a:cubicBezTo>
                      <a:pt x="49" y="111"/>
                      <a:pt x="48" y="107"/>
                      <a:pt x="47" y="103"/>
                    </a:cubicBezTo>
                    <a:cubicBezTo>
                      <a:pt x="46" y="100"/>
                      <a:pt x="49" y="102"/>
                      <a:pt x="49" y="99"/>
                    </a:cubicBezTo>
                    <a:cubicBezTo>
                      <a:pt x="49" y="96"/>
                      <a:pt x="50" y="93"/>
                      <a:pt x="53" y="92"/>
                    </a:cubicBezTo>
                    <a:cubicBezTo>
                      <a:pt x="55" y="91"/>
                      <a:pt x="55" y="87"/>
                      <a:pt x="55" y="85"/>
                    </a:cubicBezTo>
                    <a:cubicBezTo>
                      <a:pt x="55" y="83"/>
                      <a:pt x="58" y="83"/>
                      <a:pt x="60" y="81"/>
                    </a:cubicBezTo>
                    <a:cubicBezTo>
                      <a:pt x="62" y="80"/>
                      <a:pt x="57" y="77"/>
                      <a:pt x="60" y="76"/>
                    </a:cubicBezTo>
                    <a:cubicBezTo>
                      <a:pt x="62" y="74"/>
                      <a:pt x="57" y="68"/>
                      <a:pt x="59" y="67"/>
                    </a:cubicBezTo>
                    <a:cubicBezTo>
                      <a:pt x="60" y="66"/>
                      <a:pt x="59" y="63"/>
                      <a:pt x="59" y="61"/>
                    </a:cubicBezTo>
                    <a:cubicBezTo>
                      <a:pt x="60" y="59"/>
                      <a:pt x="68" y="56"/>
                      <a:pt x="69" y="54"/>
                    </a:cubicBezTo>
                    <a:cubicBezTo>
                      <a:pt x="69" y="53"/>
                      <a:pt x="70" y="49"/>
                      <a:pt x="70" y="45"/>
                    </a:cubicBezTo>
                    <a:cubicBezTo>
                      <a:pt x="68" y="46"/>
                      <a:pt x="66" y="47"/>
                      <a:pt x="65" y="46"/>
                    </a:cubicBezTo>
                    <a:cubicBezTo>
                      <a:pt x="64" y="45"/>
                      <a:pt x="65" y="40"/>
                      <a:pt x="63" y="37"/>
                    </a:cubicBezTo>
                    <a:cubicBezTo>
                      <a:pt x="61" y="35"/>
                      <a:pt x="63" y="31"/>
                      <a:pt x="60" y="30"/>
                    </a:cubicBezTo>
                    <a:cubicBezTo>
                      <a:pt x="58" y="29"/>
                      <a:pt x="56" y="25"/>
                      <a:pt x="58" y="23"/>
                    </a:cubicBezTo>
                    <a:cubicBezTo>
                      <a:pt x="59" y="22"/>
                      <a:pt x="58" y="19"/>
                      <a:pt x="59" y="18"/>
                    </a:cubicBezTo>
                    <a:cubicBezTo>
                      <a:pt x="61" y="16"/>
                      <a:pt x="58" y="16"/>
                      <a:pt x="56" y="13"/>
                    </a:cubicBezTo>
                    <a:cubicBezTo>
                      <a:pt x="54" y="10"/>
                      <a:pt x="57" y="7"/>
                      <a:pt x="54" y="5"/>
                    </a:cubicBezTo>
                    <a:cubicBezTo>
                      <a:pt x="51" y="2"/>
                      <a:pt x="51" y="0"/>
                      <a:pt x="50" y="1"/>
                    </a:cubicBezTo>
                    <a:cubicBezTo>
                      <a:pt x="50" y="2"/>
                      <a:pt x="49" y="6"/>
                      <a:pt x="47" y="7"/>
                    </a:cubicBezTo>
                    <a:cubicBezTo>
                      <a:pt x="47" y="8"/>
                      <a:pt x="46" y="8"/>
                      <a:pt x="45" y="9"/>
                    </a:cubicBezTo>
                    <a:cubicBezTo>
                      <a:pt x="45" y="11"/>
                      <a:pt x="45" y="14"/>
                      <a:pt x="45" y="16"/>
                    </a:cubicBezTo>
                    <a:cubicBezTo>
                      <a:pt x="46" y="19"/>
                      <a:pt x="47" y="32"/>
                      <a:pt x="46" y="37"/>
                    </a:cubicBezTo>
                    <a:cubicBezTo>
                      <a:pt x="45" y="42"/>
                      <a:pt x="44" y="46"/>
                      <a:pt x="43" y="49"/>
                    </a:cubicBezTo>
                    <a:cubicBezTo>
                      <a:pt x="42" y="52"/>
                      <a:pt x="45" y="52"/>
                      <a:pt x="44" y="53"/>
                    </a:cubicBezTo>
                    <a:cubicBezTo>
                      <a:pt x="42" y="55"/>
                      <a:pt x="43" y="58"/>
                      <a:pt x="43" y="64"/>
                    </a:cubicBezTo>
                    <a:cubicBezTo>
                      <a:pt x="43" y="70"/>
                      <a:pt x="40" y="79"/>
                      <a:pt x="39" y="83"/>
                    </a:cubicBezTo>
                    <a:cubicBezTo>
                      <a:pt x="39" y="86"/>
                      <a:pt x="37" y="87"/>
                      <a:pt x="37" y="91"/>
                    </a:cubicBezTo>
                    <a:cubicBezTo>
                      <a:pt x="38" y="94"/>
                      <a:pt x="36" y="96"/>
                      <a:pt x="34" y="98"/>
                    </a:cubicBezTo>
                    <a:cubicBezTo>
                      <a:pt x="32" y="99"/>
                      <a:pt x="37" y="105"/>
                      <a:pt x="37" y="107"/>
                    </a:cubicBezTo>
                    <a:cubicBezTo>
                      <a:pt x="36" y="110"/>
                      <a:pt x="33" y="112"/>
                      <a:pt x="34" y="116"/>
                    </a:cubicBezTo>
                    <a:cubicBezTo>
                      <a:pt x="35" y="122"/>
                      <a:pt x="34" y="132"/>
                      <a:pt x="34" y="134"/>
                    </a:cubicBezTo>
                    <a:cubicBezTo>
                      <a:pt x="34" y="136"/>
                      <a:pt x="31" y="136"/>
                      <a:pt x="32" y="139"/>
                    </a:cubicBezTo>
                    <a:cubicBezTo>
                      <a:pt x="32" y="143"/>
                      <a:pt x="30" y="144"/>
                      <a:pt x="29" y="149"/>
                    </a:cubicBezTo>
                    <a:cubicBezTo>
                      <a:pt x="28" y="155"/>
                      <a:pt x="24" y="162"/>
                      <a:pt x="23" y="167"/>
                    </a:cubicBezTo>
                    <a:cubicBezTo>
                      <a:pt x="21" y="171"/>
                      <a:pt x="21" y="173"/>
                      <a:pt x="19" y="173"/>
                    </a:cubicBezTo>
                    <a:cubicBezTo>
                      <a:pt x="17" y="173"/>
                      <a:pt x="16" y="175"/>
                      <a:pt x="18" y="179"/>
                    </a:cubicBezTo>
                    <a:cubicBezTo>
                      <a:pt x="20" y="182"/>
                      <a:pt x="17" y="185"/>
                      <a:pt x="19" y="189"/>
                    </a:cubicBezTo>
                    <a:cubicBezTo>
                      <a:pt x="21" y="193"/>
                      <a:pt x="20" y="194"/>
                      <a:pt x="19" y="197"/>
                    </a:cubicBezTo>
                    <a:cubicBezTo>
                      <a:pt x="18" y="201"/>
                      <a:pt x="17" y="201"/>
                      <a:pt x="17" y="204"/>
                    </a:cubicBezTo>
                    <a:cubicBezTo>
                      <a:pt x="17" y="207"/>
                      <a:pt x="14" y="210"/>
                      <a:pt x="16" y="213"/>
                    </a:cubicBezTo>
                    <a:cubicBezTo>
                      <a:pt x="17" y="217"/>
                      <a:pt x="17" y="218"/>
                      <a:pt x="15" y="218"/>
                    </a:cubicBezTo>
                    <a:cubicBezTo>
                      <a:pt x="13" y="218"/>
                      <a:pt x="12" y="221"/>
                      <a:pt x="12" y="227"/>
                    </a:cubicBezTo>
                    <a:cubicBezTo>
                      <a:pt x="11" y="233"/>
                      <a:pt x="11" y="233"/>
                      <a:pt x="15" y="232"/>
                    </a:cubicBezTo>
                    <a:cubicBezTo>
                      <a:pt x="20" y="232"/>
                      <a:pt x="16" y="218"/>
                      <a:pt x="19" y="218"/>
                    </a:cubicBezTo>
                    <a:cubicBezTo>
                      <a:pt x="22" y="218"/>
                      <a:pt x="19" y="216"/>
                      <a:pt x="22" y="215"/>
                    </a:cubicBezTo>
                    <a:cubicBezTo>
                      <a:pt x="25" y="214"/>
                      <a:pt x="22" y="217"/>
                      <a:pt x="24" y="218"/>
                    </a:cubicBezTo>
                    <a:cubicBezTo>
                      <a:pt x="26" y="218"/>
                      <a:pt x="27" y="220"/>
                      <a:pt x="25" y="221"/>
                    </a:cubicBezTo>
                    <a:cubicBezTo>
                      <a:pt x="22" y="223"/>
                      <a:pt x="25" y="226"/>
                      <a:pt x="24" y="228"/>
                    </a:cubicBezTo>
                    <a:cubicBezTo>
                      <a:pt x="23" y="230"/>
                      <a:pt x="21" y="232"/>
                      <a:pt x="22" y="235"/>
                    </a:cubicBezTo>
                    <a:cubicBezTo>
                      <a:pt x="23" y="237"/>
                      <a:pt x="21" y="237"/>
                      <a:pt x="21" y="240"/>
                    </a:cubicBezTo>
                    <a:cubicBezTo>
                      <a:pt x="20" y="243"/>
                      <a:pt x="22" y="243"/>
                      <a:pt x="21" y="244"/>
                    </a:cubicBezTo>
                    <a:cubicBezTo>
                      <a:pt x="20" y="244"/>
                      <a:pt x="23" y="247"/>
                      <a:pt x="21" y="247"/>
                    </a:cubicBezTo>
                    <a:cubicBezTo>
                      <a:pt x="19" y="247"/>
                      <a:pt x="20" y="250"/>
                      <a:pt x="21" y="252"/>
                    </a:cubicBezTo>
                    <a:cubicBezTo>
                      <a:pt x="22" y="254"/>
                      <a:pt x="19" y="253"/>
                      <a:pt x="17" y="254"/>
                    </a:cubicBezTo>
                    <a:cubicBezTo>
                      <a:pt x="15" y="256"/>
                      <a:pt x="19" y="258"/>
                      <a:pt x="18" y="260"/>
                    </a:cubicBezTo>
                    <a:cubicBezTo>
                      <a:pt x="17" y="262"/>
                      <a:pt x="14" y="259"/>
                      <a:pt x="13" y="257"/>
                    </a:cubicBezTo>
                    <a:cubicBezTo>
                      <a:pt x="11" y="256"/>
                      <a:pt x="15" y="254"/>
                      <a:pt x="16" y="252"/>
                    </a:cubicBezTo>
                    <a:cubicBezTo>
                      <a:pt x="18" y="250"/>
                      <a:pt x="15" y="245"/>
                      <a:pt x="12" y="246"/>
                    </a:cubicBezTo>
                    <a:cubicBezTo>
                      <a:pt x="9" y="247"/>
                      <a:pt x="15" y="250"/>
                      <a:pt x="15" y="253"/>
                    </a:cubicBezTo>
                    <a:cubicBezTo>
                      <a:pt x="15" y="255"/>
                      <a:pt x="10" y="252"/>
                      <a:pt x="10" y="255"/>
                    </a:cubicBezTo>
                    <a:cubicBezTo>
                      <a:pt x="10" y="257"/>
                      <a:pt x="7" y="256"/>
                      <a:pt x="6" y="258"/>
                    </a:cubicBezTo>
                    <a:cubicBezTo>
                      <a:pt x="4" y="260"/>
                      <a:pt x="8" y="261"/>
                      <a:pt x="6" y="262"/>
                    </a:cubicBezTo>
                    <a:cubicBezTo>
                      <a:pt x="4" y="262"/>
                      <a:pt x="1" y="265"/>
                      <a:pt x="1" y="267"/>
                    </a:cubicBezTo>
                    <a:cubicBezTo>
                      <a:pt x="1" y="269"/>
                      <a:pt x="3" y="269"/>
                      <a:pt x="3" y="267"/>
                    </a:cubicBezTo>
                    <a:cubicBezTo>
                      <a:pt x="3" y="265"/>
                      <a:pt x="6" y="265"/>
                      <a:pt x="7" y="267"/>
                    </a:cubicBezTo>
                    <a:cubicBezTo>
                      <a:pt x="8" y="269"/>
                      <a:pt x="9" y="267"/>
                      <a:pt x="11" y="268"/>
                    </a:cubicBezTo>
                    <a:cubicBezTo>
                      <a:pt x="14" y="268"/>
                      <a:pt x="13" y="272"/>
                      <a:pt x="12" y="272"/>
                    </a:cubicBezTo>
                    <a:cubicBezTo>
                      <a:pt x="11" y="272"/>
                      <a:pt x="9" y="274"/>
                      <a:pt x="10" y="277"/>
                    </a:cubicBezTo>
                    <a:cubicBezTo>
                      <a:pt x="10" y="279"/>
                      <a:pt x="15" y="277"/>
                      <a:pt x="17" y="277"/>
                    </a:cubicBezTo>
                    <a:cubicBezTo>
                      <a:pt x="19" y="278"/>
                      <a:pt x="18" y="282"/>
                      <a:pt x="17" y="281"/>
                    </a:cubicBezTo>
                    <a:cubicBezTo>
                      <a:pt x="16" y="279"/>
                      <a:pt x="13" y="277"/>
                      <a:pt x="12" y="279"/>
                    </a:cubicBezTo>
                    <a:cubicBezTo>
                      <a:pt x="11" y="282"/>
                      <a:pt x="9" y="280"/>
                      <a:pt x="7" y="280"/>
                    </a:cubicBezTo>
                    <a:cubicBezTo>
                      <a:pt x="5" y="279"/>
                      <a:pt x="0" y="283"/>
                      <a:pt x="2" y="284"/>
                    </a:cubicBezTo>
                    <a:cubicBezTo>
                      <a:pt x="4" y="286"/>
                      <a:pt x="4" y="288"/>
                      <a:pt x="5" y="288"/>
                    </a:cubicBezTo>
                    <a:cubicBezTo>
                      <a:pt x="6" y="288"/>
                      <a:pt x="8" y="287"/>
                      <a:pt x="9" y="285"/>
                    </a:cubicBezTo>
                    <a:cubicBezTo>
                      <a:pt x="9" y="284"/>
                      <a:pt x="12" y="282"/>
                      <a:pt x="12" y="286"/>
                    </a:cubicBezTo>
                    <a:cubicBezTo>
                      <a:pt x="12" y="289"/>
                      <a:pt x="9" y="287"/>
                      <a:pt x="8" y="289"/>
                    </a:cubicBezTo>
                    <a:cubicBezTo>
                      <a:pt x="7" y="291"/>
                      <a:pt x="6" y="292"/>
                      <a:pt x="4" y="294"/>
                    </a:cubicBezTo>
                    <a:cubicBezTo>
                      <a:pt x="2" y="295"/>
                      <a:pt x="4" y="298"/>
                      <a:pt x="5" y="297"/>
                    </a:cubicBezTo>
                    <a:cubicBezTo>
                      <a:pt x="7" y="296"/>
                      <a:pt x="5" y="299"/>
                      <a:pt x="7" y="300"/>
                    </a:cubicBezTo>
                    <a:cubicBezTo>
                      <a:pt x="10" y="300"/>
                      <a:pt x="10" y="298"/>
                      <a:pt x="10" y="297"/>
                    </a:cubicBezTo>
                    <a:cubicBezTo>
                      <a:pt x="9" y="295"/>
                      <a:pt x="11" y="291"/>
                      <a:pt x="13" y="293"/>
                    </a:cubicBezTo>
                    <a:cubicBezTo>
                      <a:pt x="15" y="295"/>
                      <a:pt x="12" y="297"/>
                      <a:pt x="12" y="298"/>
                    </a:cubicBezTo>
                    <a:cubicBezTo>
                      <a:pt x="12" y="300"/>
                      <a:pt x="11" y="303"/>
                      <a:pt x="11" y="305"/>
                    </a:cubicBezTo>
                    <a:cubicBezTo>
                      <a:pt x="11" y="307"/>
                      <a:pt x="9" y="305"/>
                      <a:pt x="9" y="308"/>
                    </a:cubicBezTo>
                    <a:cubicBezTo>
                      <a:pt x="9" y="310"/>
                      <a:pt x="4" y="308"/>
                      <a:pt x="6" y="310"/>
                    </a:cubicBezTo>
                    <a:cubicBezTo>
                      <a:pt x="8" y="311"/>
                      <a:pt x="5" y="313"/>
                      <a:pt x="6" y="315"/>
                    </a:cubicBezTo>
                    <a:cubicBezTo>
                      <a:pt x="7" y="316"/>
                      <a:pt x="8" y="313"/>
                      <a:pt x="10" y="313"/>
                    </a:cubicBezTo>
                    <a:cubicBezTo>
                      <a:pt x="12" y="314"/>
                      <a:pt x="12" y="315"/>
                      <a:pt x="14" y="313"/>
                    </a:cubicBezTo>
                    <a:cubicBezTo>
                      <a:pt x="17" y="312"/>
                      <a:pt x="18" y="315"/>
                      <a:pt x="16" y="316"/>
                    </a:cubicBezTo>
                    <a:cubicBezTo>
                      <a:pt x="14" y="317"/>
                      <a:pt x="11" y="320"/>
                      <a:pt x="12" y="320"/>
                    </a:cubicBezTo>
                    <a:cubicBezTo>
                      <a:pt x="13" y="320"/>
                      <a:pt x="16" y="318"/>
                      <a:pt x="17" y="320"/>
                    </a:cubicBezTo>
                    <a:cubicBezTo>
                      <a:pt x="18" y="323"/>
                      <a:pt x="20" y="322"/>
                      <a:pt x="20" y="320"/>
                    </a:cubicBezTo>
                    <a:cubicBezTo>
                      <a:pt x="20" y="317"/>
                      <a:pt x="24" y="319"/>
                      <a:pt x="25" y="321"/>
                    </a:cubicBezTo>
                    <a:cubicBezTo>
                      <a:pt x="26" y="323"/>
                      <a:pt x="20" y="325"/>
                      <a:pt x="18" y="324"/>
                    </a:cubicBezTo>
                    <a:cubicBezTo>
                      <a:pt x="15" y="324"/>
                      <a:pt x="14" y="327"/>
                      <a:pt x="15" y="329"/>
                    </a:cubicBezTo>
                    <a:cubicBezTo>
                      <a:pt x="17" y="331"/>
                      <a:pt x="19" y="329"/>
                      <a:pt x="21" y="327"/>
                    </a:cubicBezTo>
                    <a:cubicBezTo>
                      <a:pt x="23" y="325"/>
                      <a:pt x="33" y="326"/>
                      <a:pt x="34" y="328"/>
                    </a:cubicBezTo>
                    <a:cubicBezTo>
                      <a:pt x="34" y="330"/>
                      <a:pt x="29" y="328"/>
                      <a:pt x="29" y="329"/>
                    </a:cubicBezTo>
                    <a:cubicBezTo>
                      <a:pt x="28" y="331"/>
                      <a:pt x="24" y="332"/>
                      <a:pt x="24" y="330"/>
                    </a:cubicBezTo>
                    <a:cubicBezTo>
                      <a:pt x="23" y="329"/>
                      <a:pt x="19" y="331"/>
                      <a:pt x="19" y="333"/>
                    </a:cubicBezTo>
                    <a:cubicBezTo>
                      <a:pt x="19" y="335"/>
                      <a:pt x="16" y="335"/>
                      <a:pt x="19" y="336"/>
                    </a:cubicBezTo>
                    <a:cubicBezTo>
                      <a:pt x="23" y="337"/>
                      <a:pt x="22" y="333"/>
                      <a:pt x="27" y="333"/>
                    </a:cubicBezTo>
                    <a:cubicBezTo>
                      <a:pt x="32" y="334"/>
                      <a:pt x="34" y="329"/>
                      <a:pt x="36" y="331"/>
                    </a:cubicBezTo>
                    <a:cubicBezTo>
                      <a:pt x="37" y="334"/>
                      <a:pt x="32" y="337"/>
                      <a:pt x="30" y="335"/>
                    </a:cubicBezTo>
                    <a:cubicBezTo>
                      <a:pt x="28" y="333"/>
                      <a:pt x="25" y="336"/>
                      <a:pt x="26" y="339"/>
                    </a:cubicBezTo>
                    <a:cubicBezTo>
                      <a:pt x="26" y="341"/>
                      <a:pt x="20" y="338"/>
                      <a:pt x="17" y="338"/>
                    </a:cubicBezTo>
                    <a:cubicBezTo>
                      <a:pt x="14" y="337"/>
                      <a:pt x="15" y="340"/>
                      <a:pt x="18" y="343"/>
                    </a:cubicBezTo>
                    <a:cubicBezTo>
                      <a:pt x="20" y="346"/>
                      <a:pt x="22" y="343"/>
                      <a:pt x="25" y="345"/>
                    </a:cubicBezTo>
                    <a:cubicBezTo>
                      <a:pt x="28" y="347"/>
                      <a:pt x="28" y="349"/>
                      <a:pt x="30" y="347"/>
                    </a:cubicBezTo>
                    <a:cubicBezTo>
                      <a:pt x="32" y="345"/>
                      <a:pt x="30" y="345"/>
                      <a:pt x="29" y="344"/>
                    </a:cubicBezTo>
                    <a:cubicBezTo>
                      <a:pt x="27" y="343"/>
                      <a:pt x="28" y="340"/>
                      <a:pt x="32" y="342"/>
                    </a:cubicBezTo>
                    <a:cubicBezTo>
                      <a:pt x="35" y="343"/>
                      <a:pt x="39" y="340"/>
                      <a:pt x="38" y="336"/>
                    </a:cubicBezTo>
                    <a:cubicBezTo>
                      <a:pt x="37" y="332"/>
                      <a:pt x="41" y="330"/>
                      <a:pt x="45" y="328"/>
                    </a:cubicBezTo>
                    <a:cubicBezTo>
                      <a:pt x="49" y="327"/>
                      <a:pt x="47" y="331"/>
                      <a:pt x="44" y="332"/>
                    </a:cubicBezTo>
                    <a:cubicBezTo>
                      <a:pt x="41" y="334"/>
                      <a:pt x="41" y="335"/>
                      <a:pt x="43" y="337"/>
                    </a:cubicBezTo>
                    <a:cubicBezTo>
                      <a:pt x="45" y="339"/>
                      <a:pt x="48" y="335"/>
                      <a:pt x="50" y="337"/>
                    </a:cubicBezTo>
                    <a:cubicBezTo>
                      <a:pt x="52" y="339"/>
                      <a:pt x="47" y="339"/>
                      <a:pt x="46" y="341"/>
                    </a:cubicBezTo>
                    <a:cubicBezTo>
                      <a:pt x="45" y="343"/>
                      <a:pt x="49" y="345"/>
                      <a:pt x="46" y="347"/>
                    </a:cubicBezTo>
                    <a:cubicBezTo>
                      <a:pt x="43" y="348"/>
                      <a:pt x="45" y="341"/>
                      <a:pt x="43" y="340"/>
                    </a:cubicBezTo>
                    <a:cubicBezTo>
                      <a:pt x="41" y="339"/>
                      <a:pt x="39" y="341"/>
                      <a:pt x="41" y="345"/>
                    </a:cubicBezTo>
                    <a:cubicBezTo>
                      <a:pt x="43" y="349"/>
                      <a:pt x="39" y="346"/>
                      <a:pt x="37" y="344"/>
                    </a:cubicBezTo>
                    <a:cubicBezTo>
                      <a:pt x="35" y="342"/>
                      <a:pt x="33" y="344"/>
                      <a:pt x="35" y="347"/>
                    </a:cubicBezTo>
                    <a:cubicBezTo>
                      <a:pt x="37" y="349"/>
                      <a:pt x="31" y="346"/>
                      <a:pt x="31" y="350"/>
                    </a:cubicBezTo>
                    <a:cubicBezTo>
                      <a:pt x="31" y="353"/>
                      <a:pt x="34" y="350"/>
                      <a:pt x="37" y="351"/>
                    </a:cubicBezTo>
                    <a:cubicBezTo>
                      <a:pt x="40" y="352"/>
                      <a:pt x="39" y="356"/>
                      <a:pt x="41" y="358"/>
                    </a:cubicBezTo>
                    <a:cubicBezTo>
                      <a:pt x="43" y="360"/>
                      <a:pt x="41" y="353"/>
                      <a:pt x="44" y="352"/>
                    </a:cubicBezTo>
                    <a:cubicBezTo>
                      <a:pt x="46" y="351"/>
                      <a:pt x="44" y="358"/>
                      <a:pt x="50" y="359"/>
                    </a:cubicBezTo>
                    <a:cubicBezTo>
                      <a:pt x="55" y="361"/>
                      <a:pt x="50" y="358"/>
                      <a:pt x="52" y="357"/>
                    </a:cubicBezTo>
                    <a:cubicBezTo>
                      <a:pt x="55" y="355"/>
                      <a:pt x="58" y="362"/>
                      <a:pt x="61" y="363"/>
                    </a:cubicBezTo>
                    <a:cubicBezTo>
                      <a:pt x="63" y="363"/>
                      <a:pt x="62" y="359"/>
                      <a:pt x="60" y="357"/>
                    </a:cubicBezTo>
                    <a:cubicBezTo>
                      <a:pt x="58" y="355"/>
                      <a:pt x="62" y="356"/>
                      <a:pt x="64" y="357"/>
                    </a:cubicBezTo>
                    <a:cubicBezTo>
                      <a:pt x="67" y="358"/>
                      <a:pt x="69" y="359"/>
                      <a:pt x="70" y="357"/>
                    </a:cubicBezTo>
                    <a:cubicBezTo>
                      <a:pt x="70" y="356"/>
                      <a:pt x="70" y="356"/>
                      <a:pt x="71" y="356"/>
                    </a:cubicBezTo>
                    <a:cubicBezTo>
                      <a:pt x="68" y="354"/>
                      <a:pt x="59" y="356"/>
                      <a:pt x="57" y="355"/>
                    </a:cubicBezTo>
                    <a:cubicBezTo>
                      <a:pt x="56" y="355"/>
                      <a:pt x="57" y="334"/>
                      <a:pt x="57" y="329"/>
                    </a:cubicBezTo>
                    <a:cubicBezTo>
                      <a:pt x="57" y="329"/>
                      <a:pt x="57" y="329"/>
                      <a:pt x="57" y="329"/>
                    </a:cubicBezTo>
                    <a:cubicBezTo>
                      <a:pt x="55" y="329"/>
                      <a:pt x="49" y="329"/>
                      <a:pt x="50" y="326"/>
                    </a:cubicBezTo>
                    <a:cubicBezTo>
                      <a:pt x="50" y="325"/>
                      <a:pt x="51" y="325"/>
                      <a:pt x="51" y="325"/>
                    </a:cubicBezTo>
                    <a:cubicBezTo>
                      <a:pt x="50" y="324"/>
                      <a:pt x="49" y="323"/>
                      <a:pt x="47" y="322"/>
                    </a:cubicBezTo>
                    <a:cubicBezTo>
                      <a:pt x="43" y="321"/>
                      <a:pt x="35" y="322"/>
                      <a:pt x="33" y="32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15" name="Freeform 111">
                <a:extLst>
                  <a:ext uri="{FF2B5EF4-FFF2-40B4-BE49-F238E27FC236}">
                    <a16:creationId xmlns:a16="http://schemas.microsoft.com/office/drawing/2014/main" id="{9D2C18D2-9DBB-4893-A15B-B9FFC7FE63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5291" y="4454923"/>
                <a:ext cx="163114" cy="166878"/>
              </a:xfrm>
              <a:custGeom>
                <a:avLst/>
                <a:gdLst>
                  <a:gd name="T0" fmla="*/ 69 w 71"/>
                  <a:gd name="T1" fmla="*/ 39 h 72"/>
                  <a:gd name="T2" fmla="*/ 62 w 71"/>
                  <a:gd name="T3" fmla="*/ 40 h 72"/>
                  <a:gd name="T4" fmla="*/ 58 w 71"/>
                  <a:gd name="T5" fmla="*/ 31 h 72"/>
                  <a:gd name="T6" fmla="*/ 52 w 71"/>
                  <a:gd name="T7" fmla="*/ 24 h 72"/>
                  <a:gd name="T8" fmla="*/ 45 w 71"/>
                  <a:gd name="T9" fmla="*/ 24 h 72"/>
                  <a:gd name="T10" fmla="*/ 41 w 71"/>
                  <a:gd name="T11" fmla="*/ 17 h 72"/>
                  <a:gd name="T12" fmla="*/ 40 w 71"/>
                  <a:gd name="T13" fmla="*/ 7 h 72"/>
                  <a:gd name="T14" fmla="*/ 40 w 71"/>
                  <a:gd name="T15" fmla="*/ 3 h 72"/>
                  <a:gd name="T16" fmla="*/ 38 w 71"/>
                  <a:gd name="T17" fmla="*/ 3 h 72"/>
                  <a:gd name="T18" fmla="*/ 31 w 71"/>
                  <a:gd name="T19" fmla="*/ 0 h 72"/>
                  <a:gd name="T20" fmla="*/ 21 w 71"/>
                  <a:gd name="T21" fmla="*/ 1 h 72"/>
                  <a:gd name="T22" fmla="*/ 12 w 71"/>
                  <a:gd name="T23" fmla="*/ 3 h 72"/>
                  <a:gd name="T24" fmla="*/ 5 w 71"/>
                  <a:gd name="T25" fmla="*/ 10 h 72"/>
                  <a:gd name="T26" fmla="*/ 3 w 71"/>
                  <a:gd name="T27" fmla="*/ 23 h 72"/>
                  <a:gd name="T28" fmla="*/ 0 w 71"/>
                  <a:gd name="T29" fmla="*/ 23 h 72"/>
                  <a:gd name="T30" fmla="*/ 11 w 71"/>
                  <a:gd name="T31" fmla="*/ 34 h 72"/>
                  <a:gd name="T32" fmla="*/ 20 w 71"/>
                  <a:gd name="T33" fmla="*/ 40 h 72"/>
                  <a:gd name="T34" fmla="*/ 29 w 71"/>
                  <a:gd name="T35" fmla="*/ 44 h 72"/>
                  <a:gd name="T36" fmla="*/ 44 w 71"/>
                  <a:gd name="T37" fmla="*/ 52 h 72"/>
                  <a:gd name="T38" fmla="*/ 38 w 71"/>
                  <a:gd name="T39" fmla="*/ 62 h 72"/>
                  <a:gd name="T40" fmla="*/ 35 w 71"/>
                  <a:gd name="T41" fmla="*/ 68 h 72"/>
                  <a:gd name="T42" fmla="*/ 43 w 71"/>
                  <a:gd name="T43" fmla="*/ 69 h 72"/>
                  <a:gd name="T44" fmla="*/ 50 w 71"/>
                  <a:gd name="T45" fmla="*/ 70 h 72"/>
                  <a:gd name="T46" fmla="*/ 57 w 71"/>
                  <a:gd name="T47" fmla="*/ 69 h 72"/>
                  <a:gd name="T48" fmla="*/ 64 w 71"/>
                  <a:gd name="T49" fmla="*/ 66 h 72"/>
                  <a:gd name="T50" fmla="*/ 68 w 71"/>
                  <a:gd name="T51" fmla="*/ 54 h 72"/>
                  <a:gd name="T52" fmla="*/ 69 w 71"/>
                  <a:gd name="T53" fmla="*/ 3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1" h="72">
                    <a:moveTo>
                      <a:pt x="69" y="39"/>
                    </a:moveTo>
                    <a:cubicBezTo>
                      <a:pt x="66" y="37"/>
                      <a:pt x="63" y="40"/>
                      <a:pt x="62" y="40"/>
                    </a:cubicBezTo>
                    <a:cubicBezTo>
                      <a:pt x="61" y="40"/>
                      <a:pt x="59" y="34"/>
                      <a:pt x="58" y="31"/>
                    </a:cubicBezTo>
                    <a:cubicBezTo>
                      <a:pt x="57" y="28"/>
                      <a:pt x="54" y="23"/>
                      <a:pt x="52" y="24"/>
                    </a:cubicBezTo>
                    <a:cubicBezTo>
                      <a:pt x="50" y="26"/>
                      <a:pt x="51" y="24"/>
                      <a:pt x="45" y="24"/>
                    </a:cubicBezTo>
                    <a:cubicBezTo>
                      <a:pt x="40" y="23"/>
                      <a:pt x="40" y="22"/>
                      <a:pt x="41" y="17"/>
                    </a:cubicBezTo>
                    <a:cubicBezTo>
                      <a:pt x="43" y="12"/>
                      <a:pt x="38" y="8"/>
                      <a:pt x="40" y="7"/>
                    </a:cubicBezTo>
                    <a:cubicBezTo>
                      <a:pt x="41" y="6"/>
                      <a:pt x="41" y="5"/>
                      <a:pt x="40" y="3"/>
                    </a:cubicBezTo>
                    <a:cubicBezTo>
                      <a:pt x="39" y="3"/>
                      <a:pt x="39" y="3"/>
                      <a:pt x="38" y="3"/>
                    </a:cubicBezTo>
                    <a:cubicBezTo>
                      <a:pt x="36" y="3"/>
                      <a:pt x="34" y="0"/>
                      <a:pt x="31" y="0"/>
                    </a:cubicBezTo>
                    <a:cubicBezTo>
                      <a:pt x="27" y="0"/>
                      <a:pt x="24" y="0"/>
                      <a:pt x="21" y="1"/>
                    </a:cubicBezTo>
                    <a:cubicBezTo>
                      <a:pt x="19" y="2"/>
                      <a:pt x="14" y="1"/>
                      <a:pt x="12" y="3"/>
                    </a:cubicBezTo>
                    <a:cubicBezTo>
                      <a:pt x="9" y="5"/>
                      <a:pt x="5" y="9"/>
                      <a:pt x="5" y="10"/>
                    </a:cubicBezTo>
                    <a:cubicBezTo>
                      <a:pt x="6" y="12"/>
                      <a:pt x="4" y="22"/>
                      <a:pt x="3" y="23"/>
                    </a:cubicBezTo>
                    <a:cubicBezTo>
                      <a:pt x="3" y="23"/>
                      <a:pt x="1" y="23"/>
                      <a:pt x="0" y="23"/>
                    </a:cubicBezTo>
                    <a:cubicBezTo>
                      <a:pt x="2" y="26"/>
                      <a:pt x="8" y="32"/>
                      <a:pt x="11" y="34"/>
                    </a:cubicBezTo>
                    <a:cubicBezTo>
                      <a:pt x="16" y="37"/>
                      <a:pt x="15" y="39"/>
                      <a:pt x="20" y="40"/>
                    </a:cubicBezTo>
                    <a:cubicBezTo>
                      <a:pt x="25" y="40"/>
                      <a:pt x="28" y="42"/>
                      <a:pt x="29" y="44"/>
                    </a:cubicBezTo>
                    <a:cubicBezTo>
                      <a:pt x="31" y="46"/>
                      <a:pt x="43" y="50"/>
                      <a:pt x="44" y="52"/>
                    </a:cubicBezTo>
                    <a:cubicBezTo>
                      <a:pt x="45" y="53"/>
                      <a:pt x="38" y="58"/>
                      <a:pt x="38" y="62"/>
                    </a:cubicBezTo>
                    <a:cubicBezTo>
                      <a:pt x="38" y="67"/>
                      <a:pt x="35" y="66"/>
                      <a:pt x="35" y="68"/>
                    </a:cubicBezTo>
                    <a:cubicBezTo>
                      <a:pt x="35" y="69"/>
                      <a:pt x="41" y="68"/>
                      <a:pt x="43" y="69"/>
                    </a:cubicBezTo>
                    <a:cubicBezTo>
                      <a:pt x="45" y="71"/>
                      <a:pt x="48" y="69"/>
                      <a:pt x="50" y="70"/>
                    </a:cubicBezTo>
                    <a:cubicBezTo>
                      <a:pt x="53" y="72"/>
                      <a:pt x="56" y="68"/>
                      <a:pt x="57" y="69"/>
                    </a:cubicBezTo>
                    <a:cubicBezTo>
                      <a:pt x="59" y="69"/>
                      <a:pt x="61" y="65"/>
                      <a:pt x="64" y="66"/>
                    </a:cubicBezTo>
                    <a:cubicBezTo>
                      <a:pt x="66" y="66"/>
                      <a:pt x="68" y="57"/>
                      <a:pt x="68" y="54"/>
                    </a:cubicBezTo>
                    <a:cubicBezTo>
                      <a:pt x="67" y="50"/>
                      <a:pt x="71" y="40"/>
                      <a:pt x="69" y="3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16" name="Freeform 112">
                <a:extLst>
                  <a:ext uri="{FF2B5EF4-FFF2-40B4-BE49-F238E27FC236}">
                    <a16:creationId xmlns:a16="http://schemas.microsoft.com/office/drawing/2014/main" id="{8EAB6F7C-ED12-4BB0-9998-230603464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3665" y="3881514"/>
                <a:ext cx="62736" cy="50189"/>
              </a:xfrm>
              <a:custGeom>
                <a:avLst/>
                <a:gdLst>
                  <a:gd name="T0" fmla="*/ 26 w 27"/>
                  <a:gd name="T1" fmla="*/ 17 h 22"/>
                  <a:gd name="T2" fmla="*/ 27 w 27"/>
                  <a:gd name="T3" fmla="*/ 12 h 22"/>
                  <a:gd name="T4" fmla="*/ 19 w 27"/>
                  <a:gd name="T5" fmla="*/ 2 h 22"/>
                  <a:gd name="T6" fmla="*/ 15 w 27"/>
                  <a:gd name="T7" fmla="*/ 2 h 22"/>
                  <a:gd name="T8" fmla="*/ 7 w 27"/>
                  <a:gd name="T9" fmla="*/ 0 h 22"/>
                  <a:gd name="T10" fmla="*/ 3 w 27"/>
                  <a:gd name="T11" fmla="*/ 0 h 22"/>
                  <a:gd name="T12" fmla="*/ 2 w 27"/>
                  <a:gd name="T13" fmla="*/ 3 h 22"/>
                  <a:gd name="T14" fmla="*/ 4 w 27"/>
                  <a:gd name="T15" fmla="*/ 10 h 22"/>
                  <a:gd name="T16" fmla="*/ 9 w 27"/>
                  <a:gd name="T17" fmla="*/ 9 h 22"/>
                  <a:gd name="T18" fmla="*/ 12 w 27"/>
                  <a:gd name="T19" fmla="*/ 12 h 22"/>
                  <a:gd name="T20" fmla="*/ 18 w 27"/>
                  <a:gd name="T21" fmla="*/ 17 h 22"/>
                  <a:gd name="T22" fmla="*/ 23 w 27"/>
                  <a:gd name="T23" fmla="*/ 22 h 22"/>
                  <a:gd name="T24" fmla="*/ 25 w 27"/>
                  <a:gd name="T25" fmla="*/ 22 h 22"/>
                  <a:gd name="T26" fmla="*/ 26 w 27"/>
                  <a:gd name="T27" fmla="*/ 1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" h="22">
                    <a:moveTo>
                      <a:pt x="26" y="17"/>
                    </a:moveTo>
                    <a:cubicBezTo>
                      <a:pt x="25" y="16"/>
                      <a:pt x="26" y="14"/>
                      <a:pt x="27" y="12"/>
                    </a:cubicBezTo>
                    <a:cubicBezTo>
                      <a:pt x="24" y="9"/>
                      <a:pt x="21" y="5"/>
                      <a:pt x="19" y="2"/>
                    </a:cubicBezTo>
                    <a:cubicBezTo>
                      <a:pt x="17" y="2"/>
                      <a:pt x="16" y="2"/>
                      <a:pt x="15" y="2"/>
                    </a:cubicBezTo>
                    <a:cubicBezTo>
                      <a:pt x="13" y="0"/>
                      <a:pt x="9" y="1"/>
                      <a:pt x="7" y="0"/>
                    </a:cubicBezTo>
                    <a:cubicBezTo>
                      <a:pt x="6" y="0"/>
                      <a:pt x="4" y="0"/>
                      <a:pt x="3" y="0"/>
                    </a:cubicBezTo>
                    <a:cubicBezTo>
                      <a:pt x="3" y="2"/>
                      <a:pt x="3" y="3"/>
                      <a:pt x="2" y="3"/>
                    </a:cubicBezTo>
                    <a:cubicBezTo>
                      <a:pt x="0" y="4"/>
                      <a:pt x="0" y="9"/>
                      <a:pt x="4" y="10"/>
                    </a:cubicBezTo>
                    <a:cubicBezTo>
                      <a:pt x="8" y="12"/>
                      <a:pt x="7" y="9"/>
                      <a:pt x="9" y="9"/>
                    </a:cubicBezTo>
                    <a:cubicBezTo>
                      <a:pt x="11" y="9"/>
                      <a:pt x="11" y="12"/>
                      <a:pt x="12" y="12"/>
                    </a:cubicBezTo>
                    <a:cubicBezTo>
                      <a:pt x="14" y="12"/>
                      <a:pt x="18" y="15"/>
                      <a:pt x="18" y="17"/>
                    </a:cubicBezTo>
                    <a:cubicBezTo>
                      <a:pt x="18" y="20"/>
                      <a:pt x="20" y="22"/>
                      <a:pt x="23" y="22"/>
                    </a:cubicBezTo>
                    <a:cubicBezTo>
                      <a:pt x="23" y="22"/>
                      <a:pt x="24" y="22"/>
                      <a:pt x="25" y="22"/>
                    </a:cubicBezTo>
                    <a:cubicBezTo>
                      <a:pt x="25" y="20"/>
                      <a:pt x="26" y="18"/>
                      <a:pt x="26" y="1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17" name="Freeform 113">
                <a:extLst>
                  <a:ext uri="{FF2B5EF4-FFF2-40B4-BE49-F238E27FC236}">
                    <a16:creationId xmlns:a16="http://schemas.microsoft.com/office/drawing/2014/main" id="{E66C0CBC-5FC6-4FD4-B91F-7D5B02187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1383" y="3906608"/>
                <a:ext cx="109161" cy="50189"/>
              </a:xfrm>
              <a:custGeom>
                <a:avLst/>
                <a:gdLst>
                  <a:gd name="T0" fmla="*/ 42 w 47"/>
                  <a:gd name="T1" fmla="*/ 6 h 22"/>
                  <a:gd name="T2" fmla="*/ 30 w 47"/>
                  <a:gd name="T3" fmla="*/ 1 h 22"/>
                  <a:gd name="T4" fmla="*/ 19 w 47"/>
                  <a:gd name="T5" fmla="*/ 5 h 22"/>
                  <a:gd name="T6" fmla="*/ 6 w 47"/>
                  <a:gd name="T7" fmla="*/ 5 h 22"/>
                  <a:gd name="T8" fmla="*/ 2 w 47"/>
                  <a:gd name="T9" fmla="*/ 1 h 22"/>
                  <a:gd name="T10" fmla="*/ 1 w 47"/>
                  <a:gd name="T11" fmla="*/ 6 h 22"/>
                  <a:gd name="T12" fmla="*/ 0 w 47"/>
                  <a:gd name="T13" fmla="*/ 11 h 22"/>
                  <a:gd name="T14" fmla="*/ 10 w 47"/>
                  <a:gd name="T15" fmla="*/ 15 h 22"/>
                  <a:gd name="T16" fmla="*/ 16 w 47"/>
                  <a:gd name="T17" fmla="*/ 19 h 22"/>
                  <a:gd name="T18" fmla="*/ 22 w 47"/>
                  <a:gd name="T19" fmla="*/ 18 h 22"/>
                  <a:gd name="T20" fmla="*/ 20 w 47"/>
                  <a:gd name="T21" fmla="*/ 13 h 22"/>
                  <a:gd name="T22" fmla="*/ 24 w 47"/>
                  <a:gd name="T23" fmla="*/ 9 h 22"/>
                  <a:gd name="T24" fmla="*/ 33 w 47"/>
                  <a:gd name="T25" fmla="*/ 6 h 22"/>
                  <a:gd name="T26" fmla="*/ 35 w 47"/>
                  <a:gd name="T27" fmla="*/ 12 h 22"/>
                  <a:gd name="T28" fmla="*/ 40 w 47"/>
                  <a:gd name="T29" fmla="*/ 20 h 22"/>
                  <a:gd name="T30" fmla="*/ 46 w 47"/>
                  <a:gd name="T31" fmla="*/ 15 h 22"/>
                  <a:gd name="T32" fmla="*/ 47 w 47"/>
                  <a:gd name="T33" fmla="*/ 13 h 22"/>
                  <a:gd name="T34" fmla="*/ 42 w 47"/>
                  <a:gd name="T35" fmla="*/ 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7" h="22">
                    <a:moveTo>
                      <a:pt x="42" y="6"/>
                    </a:moveTo>
                    <a:cubicBezTo>
                      <a:pt x="39" y="2"/>
                      <a:pt x="34" y="2"/>
                      <a:pt x="30" y="1"/>
                    </a:cubicBezTo>
                    <a:cubicBezTo>
                      <a:pt x="27" y="0"/>
                      <a:pt x="23" y="1"/>
                      <a:pt x="19" y="5"/>
                    </a:cubicBezTo>
                    <a:cubicBezTo>
                      <a:pt x="15" y="9"/>
                      <a:pt x="10" y="7"/>
                      <a:pt x="6" y="5"/>
                    </a:cubicBezTo>
                    <a:cubicBezTo>
                      <a:pt x="5" y="4"/>
                      <a:pt x="4" y="3"/>
                      <a:pt x="2" y="1"/>
                    </a:cubicBezTo>
                    <a:cubicBezTo>
                      <a:pt x="1" y="3"/>
                      <a:pt x="0" y="5"/>
                      <a:pt x="1" y="6"/>
                    </a:cubicBezTo>
                    <a:cubicBezTo>
                      <a:pt x="1" y="7"/>
                      <a:pt x="0" y="9"/>
                      <a:pt x="0" y="11"/>
                    </a:cubicBezTo>
                    <a:cubicBezTo>
                      <a:pt x="3" y="11"/>
                      <a:pt x="8" y="13"/>
                      <a:pt x="10" y="15"/>
                    </a:cubicBezTo>
                    <a:cubicBezTo>
                      <a:pt x="13" y="19"/>
                      <a:pt x="14" y="16"/>
                      <a:pt x="16" y="19"/>
                    </a:cubicBezTo>
                    <a:cubicBezTo>
                      <a:pt x="18" y="22"/>
                      <a:pt x="21" y="20"/>
                      <a:pt x="22" y="18"/>
                    </a:cubicBezTo>
                    <a:cubicBezTo>
                      <a:pt x="23" y="16"/>
                      <a:pt x="20" y="15"/>
                      <a:pt x="20" y="13"/>
                    </a:cubicBezTo>
                    <a:cubicBezTo>
                      <a:pt x="19" y="11"/>
                      <a:pt x="23" y="12"/>
                      <a:pt x="24" y="9"/>
                    </a:cubicBezTo>
                    <a:cubicBezTo>
                      <a:pt x="25" y="7"/>
                      <a:pt x="31" y="5"/>
                      <a:pt x="33" y="6"/>
                    </a:cubicBezTo>
                    <a:cubicBezTo>
                      <a:pt x="36" y="8"/>
                      <a:pt x="38" y="9"/>
                      <a:pt x="35" y="12"/>
                    </a:cubicBezTo>
                    <a:cubicBezTo>
                      <a:pt x="34" y="14"/>
                      <a:pt x="37" y="18"/>
                      <a:pt x="40" y="20"/>
                    </a:cubicBezTo>
                    <a:cubicBezTo>
                      <a:pt x="42" y="18"/>
                      <a:pt x="45" y="16"/>
                      <a:pt x="46" y="15"/>
                    </a:cubicBezTo>
                    <a:cubicBezTo>
                      <a:pt x="46" y="15"/>
                      <a:pt x="46" y="14"/>
                      <a:pt x="47" y="13"/>
                    </a:cubicBezTo>
                    <a:cubicBezTo>
                      <a:pt x="45" y="12"/>
                      <a:pt x="44" y="9"/>
                      <a:pt x="42" y="6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18" name="Freeform 114">
                <a:extLst>
                  <a:ext uri="{FF2B5EF4-FFF2-40B4-BE49-F238E27FC236}">
                    <a16:creationId xmlns:a16="http://schemas.microsoft.com/office/drawing/2014/main" id="{CF8CA843-DC18-42A9-81B1-03F8C9A519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5411" y="3851400"/>
                <a:ext cx="220832" cy="316191"/>
              </a:xfrm>
              <a:custGeom>
                <a:avLst/>
                <a:gdLst>
                  <a:gd name="T0" fmla="*/ 15 w 96"/>
                  <a:gd name="T1" fmla="*/ 100 h 137"/>
                  <a:gd name="T2" fmla="*/ 21 w 96"/>
                  <a:gd name="T3" fmla="*/ 100 h 137"/>
                  <a:gd name="T4" fmla="*/ 26 w 96"/>
                  <a:gd name="T5" fmla="*/ 105 h 137"/>
                  <a:gd name="T6" fmla="*/ 27 w 96"/>
                  <a:gd name="T7" fmla="*/ 105 h 137"/>
                  <a:gd name="T8" fmla="*/ 34 w 96"/>
                  <a:gd name="T9" fmla="*/ 105 h 137"/>
                  <a:gd name="T10" fmla="*/ 39 w 96"/>
                  <a:gd name="T11" fmla="*/ 112 h 137"/>
                  <a:gd name="T12" fmla="*/ 44 w 96"/>
                  <a:gd name="T13" fmla="*/ 117 h 137"/>
                  <a:gd name="T14" fmla="*/ 47 w 96"/>
                  <a:gd name="T15" fmla="*/ 122 h 137"/>
                  <a:gd name="T16" fmla="*/ 56 w 96"/>
                  <a:gd name="T17" fmla="*/ 123 h 137"/>
                  <a:gd name="T18" fmla="*/ 61 w 96"/>
                  <a:gd name="T19" fmla="*/ 122 h 137"/>
                  <a:gd name="T20" fmla="*/ 66 w 96"/>
                  <a:gd name="T21" fmla="*/ 122 h 137"/>
                  <a:gd name="T22" fmla="*/ 72 w 96"/>
                  <a:gd name="T23" fmla="*/ 127 h 137"/>
                  <a:gd name="T24" fmla="*/ 68 w 96"/>
                  <a:gd name="T25" fmla="*/ 133 h 137"/>
                  <a:gd name="T26" fmla="*/ 72 w 96"/>
                  <a:gd name="T27" fmla="*/ 137 h 137"/>
                  <a:gd name="T28" fmla="*/ 73 w 96"/>
                  <a:gd name="T29" fmla="*/ 137 h 137"/>
                  <a:gd name="T30" fmla="*/ 76 w 96"/>
                  <a:gd name="T31" fmla="*/ 126 h 137"/>
                  <a:gd name="T32" fmla="*/ 78 w 96"/>
                  <a:gd name="T33" fmla="*/ 115 h 137"/>
                  <a:gd name="T34" fmla="*/ 72 w 96"/>
                  <a:gd name="T35" fmla="*/ 102 h 137"/>
                  <a:gd name="T36" fmla="*/ 78 w 96"/>
                  <a:gd name="T37" fmla="*/ 98 h 137"/>
                  <a:gd name="T38" fmla="*/ 76 w 96"/>
                  <a:gd name="T39" fmla="*/ 95 h 137"/>
                  <a:gd name="T40" fmla="*/ 74 w 96"/>
                  <a:gd name="T41" fmla="*/ 90 h 137"/>
                  <a:gd name="T42" fmla="*/ 86 w 96"/>
                  <a:gd name="T43" fmla="*/ 89 h 137"/>
                  <a:gd name="T44" fmla="*/ 95 w 96"/>
                  <a:gd name="T45" fmla="*/ 86 h 137"/>
                  <a:gd name="T46" fmla="*/ 94 w 96"/>
                  <a:gd name="T47" fmla="*/ 82 h 137"/>
                  <a:gd name="T48" fmla="*/ 94 w 96"/>
                  <a:gd name="T49" fmla="*/ 76 h 137"/>
                  <a:gd name="T50" fmla="*/ 91 w 96"/>
                  <a:gd name="T51" fmla="*/ 70 h 137"/>
                  <a:gd name="T52" fmla="*/ 93 w 96"/>
                  <a:gd name="T53" fmla="*/ 55 h 137"/>
                  <a:gd name="T54" fmla="*/ 84 w 96"/>
                  <a:gd name="T55" fmla="*/ 53 h 137"/>
                  <a:gd name="T56" fmla="*/ 72 w 96"/>
                  <a:gd name="T57" fmla="*/ 48 h 137"/>
                  <a:gd name="T58" fmla="*/ 59 w 96"/>
                  <a:gd name="T59" fmla="*/ 47 h 137"/>
                  <a:gd name="T60" fmla="*/ 53 w 96"/>
                  <a:gd name="T61" fmla="*/ 36 h 137"/>
                  <a:gd name="T62" fmla="*/ 50 w 96"/>
                  <a:gd name="T63" fmla="*/ 31 h 137"/>
                  <a:gd name="T64" fmla="*/ 46 w 96"/>
                  <a:gd name="T65" fmla="*/ 29 h 137"/>
                  <a:gd name="T66" fmla="*/ 47 w 96"/>
                  <a:gd name="T67" fmla="*/ 25 h 137"/>
                  <a:gd name="T68" fmla="*/ 48 w 96"/>
                  <a:gd name="T69" fmla="*/ 19 h 137"/>
                  <a:gd name="T70" fmla="*/ 55 w 96"/>
                  <a:gd name="T71" fmla="*/ 10 h 137"/>
                  <a:gd name="T72" fmla="*/ 58 w 96"/>
                  <a:gd name="T73" fmla="*/ 9 h 137"/>
                  <a:gd name="T74" fmla="*/ 60 w 96"/>
                  <a:gd name="T75" fmla="*/ 7 h 137"/>
                  <a:gd name="T76" fmla="*/ 62 w 96"/>
                  <a:gd name="T77" fmla="*/ 2 h 137"/>
                  <a:gd name="T78" fmla="*/ 53 w 96"/>
                  <a:gd name="T79" fmla="*/ 6 h 137"/>
                  <a:gd name="T80" fmla="*/ 46 w 96"/>
                  <a:gd name="T81" fmla="*/ 11 h 137"/>
                  <a:gd name="T82" fmla="*/ 38 w 96"/>
                  <a:gd name="T83" fmla="*/ 13 h 137"/>
                  <a:gd name="T84" fmla="*/ 35 w 96"/>
                  <a:gd name="T85" fmla="*/ 12 h 137"/>
                  <a:gd name="T86" fmla="*/ 27 w 96"/>
                  <a:gd name="T87" fmla="*/ 19 h 137"/>
                  <a:gd name="T88" fmla="*/ 24 w 96"/>
                  <a:gd name="T89" fmla="*/ 27 h 137"/>
                  <a:gd name="T90" fmla="*/ 16 w 96"/>
                  <a:gd name="T91" fmla="*/ 36 h 137"/>
                  <a:gd name="T92" fmla="*/ 15 w 96"/>
                  <a:gd name="T93" fmla="*/ 37 h 137"/>
                  <a:gd name="T94" fmla="*/ 14 w 96"/>
                  <a:gd name="T95" fmla="*/ 39 h 137"/>
                  <a:gd name="T96" fmla="*/ 8 w 96"/>
                  <a:gd name="T97" fmla="*/ 44 h 137"/>
                  <a:gd name="T98" fmla="*/ 11 w 96"/>
                  <a:gd name="T99" fmla="*/ 47 h 137"/>
                  <a:gd name="T100" fmla="*/ 12 w 96"/>
                  <a:gd name="T101" fmla="*/ 53 h 137"/>
                  <a:gd name="T102" fmla="*/ 12 w 96"/>
                  <a:gd name="T103" fmla="*/ 58 h 137"/>
                  <a:gd name="T104" fmla="*/ 14 w 96"/>
                  <a:gd name="T105" fmla="*/ 70 h 137"/>
                  <a:gd name="T106" fmla="*/ 12 w 96"/>
                  <a:gd name="T107" fmla="*/ 77 h 137"/>
                  <a:gd name="T108" fmla="*/ 5 w 96"/>
                  <a:gd name="T109" fmla="*/ 82 h 137"/>
                  <a:gd name="T110" fmla="*/ 1 w 96"/>
                  <a:gd name="T111" fmla="*/ 88 h 137"/>
                  <a:gd name="T112" fmla="*/ 0 w 96"/>
                  <a:gd name="T113" fmla="*/ 91 h 137"/>
                  <a:gd name="T114" fmla="*/ 10 w 96"/>
                  <a:gd name="T115" fmla="*/ 96 h 137"/>
                  <a:gd name="T116" fmla="*/ 15 w 96"/>
                  <a:gd name="T117" fmla="*/ 10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96" h="137">
                    <a:moveTo>
                      <a:pt x="15" y="100"/>
                    </a:moveTo>
                    <a:cubicBezTo>
                      <a:pt x="17" y="102"/>
                      <a:pt x="20" y="101"/>
                      <a:pt x="21" y="100"/>
                    </a:cubicBezTo>
                    <a:cubicBezTo>
                      <a:pt x="21" y="99"/>
                      <a:pt x="23" y="101"/>
                      <a:pt x="26" y="105"/>
                    </a:cubicBezTo>
                    <a:cubicBezTo>
                      <a:pt x="27" y="105"/>
                      <a:pt x="27" y="105"/>
                      <a:pt x="27" y="105"/>
                    </a:cubicBezTo>
                    <a:cubicBezTo>
                      <a:pt x="29" y="105"/>
                      <a:pt x="32" y="104"/>
                      <a:pt x="34" y="105"/>
                    </a:cubicBezTo>
                    <a:cubicBezTo>
                      <a:pt x="36" y="106"/>
                      <a:pt x="35" y="111"/>
                      <a:pt x="39" y="112"/>
                    </a:cubicBezTo>
                    <a:cubicBezTo>
                      <a:pt x="42" y="112"/>
                      <a:pt x="44" y="115"/>
                      <a:pt x="44" y="117"/>
                    </a:cubicBezTo>
                    <a:cubicBezTo>
                      <a:pt x="43" y="118"/>
                      <a:pt x="47" y="119"/>
                      <a:pt x="47" y="122"/>
                    </a:cubicBezTo>
                    <a:cubicBezTo>
                      <a:pt x="46" y="124"/>
                      <a:pt x="55" y="124"/>
                      <a:pt x="56" y="123"/>
                    </a:cubicBezTo>
                    <a:cubicBezTo>
                      <a:pt x="57" y="122"/>
                      <a:pt x="59" y="121"/>
                      <a:pt x="61" y="122"/>
                    </a:cubicBezTo>
                    <a:cubicBezTo>
                      <a:pt x="62" y="123"/>
                      <a:pt x="65" y="121"/>
                      <a:pt x="66" y="122"/>
                    </a:cubicBezTo>
                    <a:cubicBezTo>
                      <a:pt x="67" y="122"/>
                      <a:pt x="73" y="125"/>
                      <a:pt x="72" y="127"/>
                    </a:cubicBezTo>
                    <a:cubicBezTo>
                      <a:pt x="71" y="129"/>
                      <a:pt x="67" y="132"/>
                      <a:pt x="68" y="133"/>
                    </a:cubicBezTo>
                    <a:cubicBezTo>
                      <a:pt x="68" y="135"/>
                      <a:pt x="71" y="136"/>
                      <a:pt x="72" y="137"/>
                    </a:cubicBezTo>
                    <a:cubicBezTo>
                      <a:pt x="73" y="137"/>
                      <a:pt x="73" y="137"/>
                      <a:pt x="73" y="137"/>
                    </a:cubicBezTo>
                    <a:cubicBezTo>
                      <a:pt x="75" y="137"/>
                      <a:pt x="76" y="129"/>
                      <a:pt x="76" y="126"/>
                    </a:cubicBezTo>
                    <a:cubicBezTo>
                      <a:pt x="76" y="124"/>
                      <a:pt x="77" y="118"/>
                      <a:pt x="78" y="115"/>
                    </a:cubicBezTo>
                    <a:cubicBezTo>
                      <a:pt x="79" y="111"/>
                      <a:pt x="72" y="107"/>
                      <a:pt x="72" y="102"/>
                    </a:cubicBezTo>
                    <a:cubicBezTo>
                      <a:pt x="72" y="97"/>
                      <a:pt x="75" y="100"/>
                      <a:pt x="78" y="98"/>
                    </a:cubicBezTo>
                    <a:cubicBezTo>
                      <a:pt x="81" y="96"/>
                      <a:pt x="78" y="95"/>
                      <a:pt x="76" y="95"/>
                    </a:cubicBezTo>
                    <a:cubicBezTo>
                      <a:pt x="75" y="94"/>
                      <a:pt x="74" y="92"/>
                      <a:pt x="74" y="90"/>
                    </a:cubicBezTo>
                    <a:cubicBezTo>
                      <a:pt x="75" y="89"/>
                      <a:pt x="83" y="89"/>
                      <a:pt x="86" y="89"/>
                    </a:cubicBezTo>
                    <a:cubicBezTo>
                      <a:pt x="89" y="89"/>
                      <a:pt x="95" y="87"/>
                      <a:pt x="95" y="86"/>
                    </a:cubicBezTo>
                    <a:cubicBezTo>
                      <a:pt x="95" y="86"/>
                      <a:pt x="96" y="84"/>
                      <a:pt x="94" y="82"/>
                    </a:cubicBezTo>
                    <a:cubicBezTo>
                      <a:pt x="92" y="81"/>
                      <a:pt x="92" y="78"/>
                      <a:pt x="94" y="76"/>
                    </a:cubicBezTo>
                    <a:cubicBezTo>
                      <a:pt x="96" y="74"/>
                      <a:pt x="93" y="72"/>
                      <a:pt x="91" y="70"/>
                    </a:cubicBezTo>
                    <a:cubicBezTo>
                      <a:pt x="89" y="68"/>
                      <a:pt x="91" y="59"/>
                      <a:pt x="93" y="55"/>
                    </a:cubicBezTo>
                    <a:cubicBezTo>
                      <a:pt x="95" y="51"/>
                      <a:pt x="88" y="52"/>
                      <a:pt x="84" y="53"/>
                    </a:cubicBezTo>
                    <a:cubicBezTo>
                      <a:pt x="79" y="53"/>
                      <a:pt x="75" y="52"/>
                      <a:pt x="72" y="48"/>
                    </a:cubicBezTo>
                    <a:cubicBezTo>
                      <a:pt x="69" y="44"/>
                      <a:pt x="65" y="47"/>
                      <a:pt x="59" y="47"/>
                    </a:cubicBezTo>
                    <a:cubicBezTo>
                      <a:pt x="52" y="47"/>
                      <a:pt x="53" y="39"/>
                      <a:pt x="53" y="36"/>
                    </a:cubicBezTo>
                    <a:cubicBezTo>
                      <a:pt x="54" y="33"/>
                      <a:pt x="50" y="33"/>
                      <a:pt x="50" y="31"/>
                    </a:cubicBezTo>
                    <a:cubicBezTo>
                      <a:pt x="50" y="29"/>
                      <a:pt x="48" y="29"/>
                      <a:pt x="46" y="29"/>
                    </a:cubicBezTo>
                    <a:cubicBezTo>
                      <a:pt x="44" y="29"/>
                      <a:pt x="46" y="27"/>
                      <a:pt x="47" y="25"/>
                    </a:cubicBezTo>
                    <a:cubicBezTo>
                      <a:pt x="48" y="24"/>
                      <a:pt x="48" y="23"/>
                      <a:pt x="48" y="19"/>
                    </a:cubicBezTo>
                    <a:cubicBezTo>
                      <a:pt x="49" y="16"/>
                      <a:pt x="53" y="13"/>
                      <a:pt x="55" y="10"/>
                    </a:cubicBezTo>
                    <a:cubicBezTo>
                      <a:pt x="56" y="9"/>
                      <a:pt x="57" y="9"/>
                      <a:pt x="58" y="9"/>
                    </a:cubicBezTo>
                    <a:cubicBezTo>
                      <a:pt x="58" y="8"/>
                      <a:pt x="59" y="7"/>
                      <a:pt x="60" y="7"/>
                    </a:cubicBezTo>
                    <a:cubicBezTo>
                      <a:pt x="63" y="6"/>
                      <a:pt x="65" y="4"/>
                      <a:pt x="62" y="2"/>
                    </a:cubicBezTo>
                    <a:cubicBezTo>
                      <a:pt x="58" y="0"/>
                      <a:pt x="57" y="6"/>
                      <a:pt x="53" y="6"/>
                    </a:cubicBezTo>
                    <a:cubicBezTo>
                      <a:pt x="49" y="7"/>
                      <a:pt x="48" y="9"/>
                      <a:pt x="46" y="11"/>
                    </a:cubicBezTo>
                    <a:cubicBezTo>
                      <a:pt x="43" y="12"/>
                      <a:pt x="39" y="11"/>
                      <a:pt x="38" y="13"/>
                    </a:cubicBezTo>
                    <a:cubicBezTo>
                      <a:pt x="38" y="15"/>
                      <a:pt x="37" y="13"/>
                      <a:pt x="35" y="12"/>
                    </a:cubicBezTo>
                    <a:cubicBezTo>
                      <a:pt x="33" y="12"/>
                      <a:pt x="27" y="17"/>
                      <a:pt x="27" y="19"/>
                    </a:cubicBezTo>
                    <a:cubicBezTo>
                      <a:pt x="27" y="22"/>
                      <a:pt x="28" y="24"/>
                      <a:pt x="24" y="27"/>
                    </a:cubicBezTo>
                    <a:cubicBezTo>
                      <a:pt x="20" y="29"/>
                      <a:pt x="18" y="34"/>
                      <a:pt x="16" y="36"/>
                    </a:cubicBezTo>
                    <a:cubicBezTo>
                      <a:pt x="16" y="37"/>
                      <a:pt x="15" y="37"/>
                      <a:pt x="15" y="37"/>
                    </a:cubicBezTo>
                    <a:cubicBezTo>
                      <a:pt x="14" y="38"/>
                      <a:pt x="14" y="39"/>
                      <a:pt x="14" y="39"/>
                    </a:cubicBezTo>
                    <a:cubicBezTo>
                      <a:pt x="13" y="40"/>
                      <a:pt x="10" y="42"/>
                      <a:pt x="8" y="44"/>
                    </a:cubicBezTo>
                    <a:cubicBezTo>
                      <a:pt x="9" y="45"/>
                      <a:pt x="10" y="46"/>
                      <a:pt x="11" y="47"/>
                    </a:cubicBezTo>
                    <a:cubicBezTo>
                      <a:pt x="13" y="50"/>
                      <a:pt x="12" y="52"/>
                      <a:pt x="12" y="53"/>
                    </a:cubicBezTo>
                    <a:cubicBezTo>
                      <a:pt x="13" y="55"/>
                      <a:pt x="14" y="57"/>
                      <a:pt x="12" y="58"/>
                    </a:cubicBezTo>
                    <a:cubicBezTo>
                      <a:pt x="11" y="58"/>
                      <a:pt x="12" y="68"/>
                      <a:pt x="14" y="70"/>
                    </a:cubicBezTo>
                    <a:cubicBezTo>
                      <a:pt x="15" y="72"/>
                      <a:pt x="14" y="73"/>
                      <a:pt x="12" y="77"/>
                    </a:cubicBezTo>
                    <a:cubicBezTo>
                      <a:pt x="10" y="81"/>
                      <a:pt x="9" y="82"/>
                      <a:pt x="5" y="82"/>
                    </a:cubicBezTo>
                    <a:cubicBezTo>
                      <a:pt x="2" y="83"/>
                      <a:pt x="2" y="88"/>
                      <a:pt x="1" y="88"/>
                    </a:cubicBezTo>
                    <a:cubicBezTo>
                      <a:pt x="0" y="88"/>
                      <a:pt x="0" y="89"/>
                      <a:pt x="0" y="91"/>
                    </a:cubicBezTo>
                    <a:cubicBezTo>
                      <a:pt x="3" y="93"/>
                      <a:pt x="8" y="96"/>
                      <a:pt x="10" y="96"/>
                    </a:cubicBezTo>
                    <a:cubicBezTo>
                      <a:pt x="11" y="96"/>
                      <a:pt x="12" y="99"/>
                      <a:pt x="15" y="10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19" name="Freeform 115">
                <a:extLst>
                  <a:ext uri="{FF2B5EF4-FFF2-40B4-BE49-F238E27FC236}">
                    <a16:creationId xmlns:a16="http://schemas.microsoft.com/office/drawing/2014/main" id="{AE40EE9E-A5DF-495D-8992-5A0D6C9FFD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564" y="4270479"/>
                <a:ext cx="228360" cy="258473"/>
              </a:xfrm>
              <a:custGeom>
                <a:avLst/>
                <a:gdLst>
                  <a:gd name="T0" fmla="*/ 98 w 99"/>
                  <a:gd name="T1" fmla="*/ 67 h 112"/>
                  <a:gd name="T2" fmla="*/ 93 w 99"/>
                  <a:gd name="T3" fmla="*/ 59 h 112"/>
                  <a:gd name="T4" fmla="*/ 86 w 99"/>
                  <a:gd name="T5" fmla="*/ 55 h 112"/>
                  <a:gd name="T6" fmla="*/ 78 w 99"/>
                  <a:gd name="T7" fmla="*/ 51 h 112"/>
                  <a:gd name="T8" fmla="*/ 77 w 99"/>
                  <a:gd name="T9" fmla="*/ 44 h 112"/>
                  <a:gd name="T10" fmla="*/ 76 w 99"/>
                  <a:gd name="T11" fmla="*/ 38 h 112"/>
                  <a:gd name="T12" fmla="*/ 72 w 99"/>
                  <a:gd name="T13" fmla="*/ 33 h 112"/>
                  <a:gd name="T14" fmla="*/ 64 w 99"/>
                  <a:gd name="T15" fmla="*/ 31 h 112"/>
                  <a:gd name="T16" fmla="*/ 57 w 99"/>
                  <a:gd name="T17" fmla="*/ 28 h 112"/>
                  <a:gd name="T18" fmla="*/ 54 w 99"/>
                  <a:gd name="T19" fmla="*/ 25 h 112"/>
                  <a:gd name="T20" fmla="*/ 48 w 99"/>
                  <a:gd name="T21" fmla="*/ 24 h 112"/>
                  <a:gd name="T22" fmla="*/ 38 w 99"/>
                  <a:gd name="T23" fmla="*/ 18 h 112"/>
                  <a:gd name="T24" fmla="*/ 36 w 99"/>
                  <a:gd name="T25" fmla="*/ 2 h 112"/>
                  <a:gd name="T26" fmla="*/ 28 w 99"/>
                  <a:gd name="T27" fmla="*/ 2 h 112"/>
                  <a:gd name="T28" fmla="*/ 19 w 99"/>
                  <a:gd name="T29" fmla="*/ 6 h 112"/>
                  <a:gd name="T30" fmla="*/ 12 w 99"/>
                  <a:gd name="T31" fmla="*/ 10 h 112"/>
                  <a:gd name="T32" fmla="*/ 5 w 99"/>
                  <a:gd name="T33" fmla="*/ 11 h 112"/>
                  <a:gd name="T34" fmla="*/ 2 w 99"/>
                  <a:gd name="T35" fmla="*/ 11 h 112"/>
                  <a:gd name="T36" fmla="*/ 8 w 99"/>
                  <a:gd name="T37" fmla="*/ 22 h 112"/>
                  <a:gd name="T38" fmla="*/ 6 w 99"/>
                  <a:gd name="T39" fmla="*/ 26 h 112"/>
                  <a:gd name="T40" fmla="*/ 6 w 99"/>
                  <a:gd name="T41" fmla="*/ 38 h 112"/>
                  <a:gd name="T42" fmla="*/ 4 w 99"/>
                  <a:gd name="T43" fmla="*/ 44 h 112"/>
                  <a:gd name="T44" fmla="*/ 3 w 99"/>
                  <a:gd name="T45" fmla="*/ 51 h 112"/>
                  <a:gd name="T46" fmla="*/ 6 w 99"/>
                  <a:gd name="T47" fmla="*/ 55 h 112"/>
                  <a:gd name="T48" fmla="*/ 1 w 99"/>
                  <a:gd name="T49" fmla="*/ 61 h 112"/>
                  <a:gd name="T50" fmla="*/ 1 w 99"/>
                  <a:gd name="T51" fmla="*/ 65 h 112"/>
                  <a:gd name="T52" fmla="*/ 4 w 99"/>
                  <a:gd name="T53" fmla="*/ 69 h 112"/>
                  <a:gd name="T54" fmla="*/ 6 w 99"/>
                  <a:gd name="T55" fmla="*/ 77 h 112"/>
                  <a:gd name="T56" fmla="*/ 9 w 99"/>
                  <a:gd name="T57" fmla="*/ 82 h 112"/>
                  <a:gd name="T58" fmla="*/ 8 w 99"/>
                  <a:gd name="T59" fmla="*/ 87 h 112"/>
                  <a:gd name="T60" fmla="*/ 10 w 99"/>
                  <a:gd name="T61" fmla="*/ 94 h 112"/>
                  <a:gd name="T62" fmla="*/ 13 w 99"/>
                  <a:gd name="T63" fmla="*/ 101 h 112"/>
                  <a:gd name="T64" fmla="*/ 15 w 99"/>
                  <a:gd name="T65" fmla="*/ 110 h 112"/>
                  <a:gd name="T66" fmla="*/ 26 w 99"/>
                  <a:gd name="T67" fmla="*/ 104 h 112"/>
                  <a:gd name="T68" fmla="*/ 33 w 99"/>
                  <a:gd name="T69" fmla="*/ 104 h 112"/>
                  <a:gd name="T70" fmla="*/ 42 w 99"/>
                  <a:gd name="T71" fmla="*/ 107 h 112"/>
                  <a:gd name="T72" fmla="*/ 47 w 99"/>
                  <a:gd name="T73" fmla="*/ 103 h 112"/>
                  <a:gd name="T74" fmla="*/ 58 w 99"/>
                  <a:gd name="T75" fmla="*/ 103 h 112"/>
                  <a:gd name="T76" fmla="*/ 60 w 99"/>
                  <a:gd name="T77" fmla="*/ 90 h 112"/>
                  <a:gd name="T78" fmla="*/ 67 w 99"/>
                  <a:gd name="T79" fmla="*/ 83 h 112"/>
                  <a:gd name="T80" fmla="*/ 76 w 99"/>
                  <a:gd name="T81" fmla="*/ 81 h 112"/>
                  <a:gd name="T82" fmla="*/ 86 w 99"/>
                  <a:gd name="T83" fmla="*/ 80 h 112"/>
                  <a:gd name="T84" fmla="*/ 93 w 99"/>
                  <a:gd name="T85" fmla="*/ 83 h 112"/>
                  <a:gd name="T86" fmla="*/ 97 w 99"/>
                  <a:gd name="T87" fmla="*/ 77 h 112"/>
                  <a:gd name="T88" fmla="*/ 98 w 99"/>
                  <a:gd name="T89" fmla="*/ 67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9" h="112">
                    <a:moveTo>
                      <a:pt x="98" y="67"/>
                    </a:moveTo>
                    <a:cubicBezTo>
                      <a:pt x="97" y="63"/>
                      <a:pt x="93" y="63"/>
                      <a:pt x="93" y="59"/>
                    </a:cubicBezTo>
                    <a:cubicBezTo>
                      <a:pt x="93" y="55"/>
                      <a:pt x="92" y="55"/>
                      <a:pt x="86" y="55"/>
                    </a:cubicBezTo>
                    <a:cubicBezTo>
                      <a:pt x="81" y="55"/>
                      <a:pt x="78" y="54"/>
                      <a:pt x="78" y="51"/>
                    </a:cubicBezTo>
                    <a:cubicBezTo>
                      <a:pt x="77" y="48"/>
                      <a:pt x="74" y="46"/>
                      <a:pt x="77" y="44"/>
                    </a:cubicBezTo>
                    <a:cubicBezTo>
                      <a:pt x="79" y="43"/>
                      <a:pt x="75" y="41"/>
                      <a:pt x="76" y="38"/>
                    </a:cubicBezTo>
                    <a:cubicBezTo>
                      <a:pt x="76" y="35"/>
                      <a:pt x="74" y="34"/>
                      <a:pt x="72" y="33"/>
                    </a:cubicBezTo>
                    <a:cubicBezTo>
                      <a:pt x="71" y="31"/>
                      <a:pt x="64" y="33"/>
                      <a:pt x="64" y="31"/>
                    </a:cubicBezTo>
                    <a:cubicBezTo>
                      <a:pt x="64" y="28"/>
                      <a:pt x="59" y="28"/>
                      <a:pt x="57" y="28"/>
                    </a:cubicBezTo>
                    <a:cubicBezTo>
                      <a:pt x="55" y="28"/>
                      <a:pt x="56" y="25"/>
                      <a:pt x="54" y="25"/>
                    </a:cubicBezTo>
                    <a:cubicBezTo>
                      <a:pt x="51" y="25"/>
                      <a:pt x="52" y="23"/>
                      <a:pt x="48" y="24"/>
                    </a:cubicBezTo>
                    <a:cubicBezTo>
                      <a:pt x="44" y="24"/>
                      <a:pt x="42" y="22"/>
                      <a:pt x="38" y="18"/>
                    </a:cubicBezTo>
                    <a:cubicBezTo>
                      <a:pt x="35" y="13"/>
                      <a:pt x="35" y="5"/>
                      <a:pt x="36" y="2"/>
                    </a:cubicBezTo>
                    <a:cubicBezTo>
                      <a:pt x="37" y="0"/>
                      <a:pt x="31" y="2"/>
                      <a:pt x="28" y="2"/>
                    </a:cubicBezTo>
                    <a:cubicBezTo>
                      <a:pt x="25" y="2"/>
                      <a:pt x="22" y="4"/>
                      <a:pt x="19" y="6"/>
                    </a:cubicBezTo>
                    <a:cubicBezTo>
                      <a:pt x="15" y="8"/>
                      <a:pt x="13" y="8"/>
                      <a:pt x="12" y="10"/>
                    </a:cubicBezTo>
                    <a:cubicBezTo>
                      <a:pt x="10" y="11"/>
                      <a:pt x="8" y="12"/>
                      <a:pt x="5" y="11"/>
                    </a:cubicBezTo>
                    <a:cubicBezTo>
                      <a:pt x="4" y="11"/>
                      <a:pt x="3" y="11"/>
                      <a:pt x="2" y="11"/>
                    </a:cubicBezTo>
                    <a:cubicBezTo>
                      <a:pt x="4" y="14"/>
                      <a:pt x="7" y="20"/>
                      <a:pt x="8" y="22"/>
                    </a:cubicBezTo>
                    <a:cubicBezTo>
                      <a:pt x="9" y="25"/>
                      <a:pt x="7" y="25"/>
                      <a:pt x="6" y="26"/>
                    </a:cubicBezTo>
                    <a:cubicBezTo>
                      <a:pt x="5" y="27"/>
                      <a:pt x="6" y="36"/>
                      <a:pt x="6" y="38"/>
                    </a:cubicBezTo>
                    <a:cubicBezTo>
                      <a:pt x="7" y="40"/>
                      <a:pt x="3" y="43"/>
                      <a:pt x="4" y="44"/>
                    </a:cubicBezTo>
                    <a:cubicBezTo>
                      <a:pt x="6" y="46"/>
                      <a:pt x="3" y="49"/>
                      <a:pt x="3" y="51"/>
                    </a:cubicBezTo>
                    <a:cubicBezTo>
                      <a:pt x="3" y="53"/>
                      <a:pt x="6" y="53"/>
                      <a:pt x="6" y="55"/>
                    </a:cubicBezTo>
                    <a:cubicBezTo>
                      <a:pt x="6" y="57"/>
                      <a:pt x="3" y="61"/>
                      <a:pt x="1" y="61"/>
                    </a:cubicBezTo>
                    <a:cubicBezTo>
                      <a:pt x="0" y="62"/>
                      <a:pt x="0" y="63"/>
                      <a:pt x="1" y="65"/>
                    </a:cubicBezTo>
                    <a:cubicBezTo>
                      <a:pt x="1" y="65"/>
                      <a:pt x="2" y="67"/>
                      <a:pt x="4" y="69"/>
                    </a:cubicBezTo>
                    <a:cubicBezTo>
                      <a:pt x="7" y="71"/>
                      <a:pt x="4" y="74"/>
                      <a:pt x="6" y="77"/>
                    </a:cubicBezTo>
                    <a:cubicBezTo>
                      <a:pt x="8" y="80"/>
                      <a:pt x="11" y="80"/>
                      <a:pt x="9" y="82"/>
                    </a:cubicBezTo>
                    <a:cubicBezTo>
                      <a:pt x="8" y="83"/>
                      <a:pt x="9" y="86"/>
                      <a:pt x="8" y="87"/>
                    </a:cubicBezTo>
                    <a:cubicBezTo>
                      <a:pt x="6" y="89"/>
                      <a:pt x="8" y="93"/>
                      <a:pt x="10" y="94"/>
                    </a:cubicBezTo>
                    <a:cubicBezTo>
                      <a:pt x="13" y="95"/>
                      <a:pt x="11" y="99"/>
                      <a:pt x="13" y="101"/>
                    </a:cubicBezTo>
                    <a:cubicBezTo>
                      <a:pt x="15" y="104"/>
                      <a:pt x="14" y="109"/>
                      <a:pt x="15" y="110"/>
                    </a:cubicBezTo>
                    <a:cubicBezTo>
                      <a:pt x="16" y="112"/>
                      <a:pt x="22" y="108"/>
                      <a:pt x="26" y="104"/>
                    </a:cubicBezTo>
                    <a:cubicBezTo>
                      <a:pt x="30" y="100"/>
                      <a:pt x="30" y="103"/>
                      <a:pt x="33" y="104"/>
                    </a:cubicBezTo>
                    <a:cubicBezTo>
                      <a:pt x="37" y="104"/>
                      <a:pt x="41" y="104"/>
                      <a:pt x="42" y="107"/>
                    </a:cubicBezTo>
                    <a:cubicBezTo>
                      <a:pt x="44" y="111"/>
                      <a:pt x="46" y="104"/>
                      <a:pt x="47" y="103"/>
                    </a:cubicBezTo>
                    <a:cubicBezTo>
                      <a:pt x="48" y="101"/>
                      <a:pt x="57" y="103"/>
                      <a:pt x="58" y="103"/>
                    </a:cubicBezTo>
                    <a:cubicBezTo>
                      <a:pt x="59" y="102"/>
                      <a:pt x="61" y="92"/>
                      <a:pt x="60" y="90"/>
                    </a:cubicBezTo>
                    <a:cubicBezTo>
                      <a:pt x="60" y="89"/>
                      <a:pt x="64" y="85"/>
                      <a:pt x="67" y="83"/>
                    </a:cubicBezTo>
                    <a:cubicBezTo>
                      <a:pt x="69" y="81"/>
                      <a:pt x="74" y="82"/>
                      <a:pt x="76" y="81"/>
                    </a:cubicBezTo>
                    <a:cubicBezTo>
                      <a:pt x="79" y="80"/>
                      <a:pt x="82" y="80"/>
                      <a:pt x="86" y="80"/>
                    </a:cubicBezTo>
                    <a:cubicBezTo>
                      <a:pt x="89" y="80"/>
                      <a:pt x="91" y="83"/>
                      <a:pt x="93" y="83"/>
                    </a:cubicBezTo>
                    <a:cubicBezTo>
                      <a:pt x="95" y="83"/>
                      <a:pt x="97" y="80"/>
                      <a:pt x="97" y="77"/>
                    </a:cubicBezTo>
                    <a:cubicBezTo>
                      <a:pt x="96" y="75"/>
                      <a:pt x="99" y="71"/>
                      <a:pt x="98" y="6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20" name="Freeform 116">
                <a:extLst>
                  <a:ext uri="{FF2B5EF4-FFF2-40B4-BE49-F238E27FC236}">
                    <a16:creationId xmlns:a16="http://schemas.microsoft.com/office/drawing/2014/main" id="{308BF8BA-9813-4F21-A007-3A32CF4880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8987" y="4091053"/>
                <a:ext cx="239653" cy="348814"/>
              </a:xfrm>
              <a:custGeom>
                <a:avLst/>
                <a:gdLst>
                  <a:gd name="T0" fmla="*/ 95 w 104"/>
                  <a:gd name="T1" fmla="*/ 143 h 151"/>
                  <a:gd name="T2" fmla="*/ 96 w 104"/>
                  <a:gd name="T3" fmla="*/ 143 h 151"/>
                  <a:gd name="T4" fmla="*/ 96 w 104"/>
                  <a:gd name="T5" fmla="*/ 139 h 151"/>
                  <a:gd name="T6" fmla="*/ 101 w 104"/>
                  <a:gd name="T7" fmla="*/ 133 h 151"/>
                  <a:gd name="T8" fmla="*/ 98 w 104"/>
                  <a:gd name="T9" fmla="*/ 129 h 151"/>
                  <a:gd name="T10" fmla="*/ 99 w 104"/>
                  <a:gd name="T11" fmla="*/ 122 h 151"/>
                  <a:gd name="T12" fmla="*/ 101 w 104"/>
                  <a:gd name="T13" fmla="*/ 116 h 151"/>
                  <a:gd name="T14" fmla="*/ 101 w 104"/>
                  <a:gd name="T15" fmla="*/ 104 h 151"/>
                  <a:gd name="T16" fmla="*/ 103 w 104"/>
                  <a:gd name="T17" fmla="*/ 100 h 151"/>
                  <a:gd name="T18" fmla="*/ 97 w 104"/>
                  <a:gd name="T19" fmla="*/ 89 h 151"/>
                  <a:gd name="T20" fmla="*/ 89 w 104"/>
                  <a:gd name="T21" fmla="*/ 89 h 151"/>
                  <a:gd name="T22" fmla="*/ 88 w 104"/>
                  <a:gd name="T23" fmla="*/ 79 h 151"/>
                  <a:gd name="T24" fmla="*/ 84 w 104"/>
                  <a:gd name="T25" fmla="*/ 79 h 151"/>
                  <a:gd name="T26" fmla="*/ 75 w 104"/>
                  <a:gd name="T27" fmla="*/ 81 h 151"/>
                  <a:gd name="T28" fmla="*/ 71 w 104"/>
                  <a:gd name="T29" fmla="*/ 76 h 151"/>
                  <a:gd name="T30" fmla="*/ 67 w 104"/>
                  <a:gd name="T31" fmla="*/ 73 h 151"/>
                  <a:gd name="T32" fmla="*/ 64 w 104"/>
                  <a:gd name="T33" fmla="*/ 66 h 151"/>
                  <a:gd name="T34" fmla="*/ 62 w 104"/>
                  <a:gd name="T35" fmla="*/ 59 h 151"/>
                  <a:gd name="T36" fmla="*/ 63 w 104"/>
                  <a:gd name="T37" fmla="*/ 54 h 151"/>
                  <a:gd name="T38" fmla="*/ 66 w 104"/>
                  <a:gd name="T39" fmla="*/ 50 h 151"/>
                  <a:gd name="T40" fmla="*/ 69 w 104"/>
                  <a:gd name="T41" fmla="*/ 42 h 151"/>
                  <a:gd name="T42" fmla="*/ 76 w 104"/>
                  <a:gd name="T43" fmla="*/ 37 h 151"/>
                  <a:gd name="T44" fmla="*/ 86 w 104"/>
                  <a:gd name="T45" fmla="*/ 34 h 151"/>
                  <a:gd name="T46" fmla="*/ 92 w 104"/>
                  <a:gd name="T47" fmla="*/ 33 h 151"/>
                  <a:gd name="T48" fmla="*/ 88 w 104"/>
                  <a:gd name="T49" fmla="*/ 29 h 151"/>
                  <a:gd name="T50" fmla="*/ 92 w 104"/>
                  <a:gd name="T51" fmla="*/ 23 h 151"/>
                  <a:gd name="T52" fmla="*/ 86 w 104"/>
                  <a:gd name="T53" fmla="*/ 18 h 151"/>
                  <a:gd name="T54" fmla="*/ 81 w 104"/>
                  <a:gd name="T55" fmla="*/ 18 h 151"/>
                  <a:gd name="T56" fmla="*/ 76 w 104"/>
                  <a:gd name="T57" fmla="*/ 19 h 151"/>
                  <a:gd name="T58" fmla="*/ 67 w 104"/>
                  <a:gd name="T59" fmla="*/ 18 h 151"/>
                  <a:gd name="T60" fmla="*/ 64 w 104"/>
                  <a:gd name="T61" fmla="*/ 13 h 151"/>
                  <a:gd name="T62" fmla="*/ 59 w 104"/>
                  <a:gd name="T63" fmla="*/ 8 h 151"/>
                  <a:gd name="T64" fmla="*/ 54 w 104"/>
                  <a:gd name="T65" fmla="*/ 1 h 151"/>
                  <a:gd name="T66" fmla="*/ 47 w 104"/>
                  <a:gd name="T67" fmla="*/ 1 h 151"/>
                  <a:gd name="T68" fmla="*/ 49 w 104"/>
                  <a:gd name="T69" fmla="*/ 7 h 151"/>
                  <a:gd name="T70" fmla="*/ 44 w 104"/>
                  <a:gd name="T71" fmla="*/ 15 h 151"/>
                  <a:gd name="T72" fmla="*/ 28 w 104"/>
                  <a:gd name="T73" fmla="*/ 24 h 151"/>
                  <a:gd name="T74" fmla="*/ 21 w 104"/>
                  <a:gd name="T75" fmla="*/ 36 h 151"/>
                  <a:gd name="T76" fmla="*/ 15 w 104"/>
                  <a:gd name="T77" fmla="*/ 37 h 151"/>
                  <a:gd name="T78" fmla="*/ 9 w 104"/>
                  <a:gd name="T79" fmla="*/ 35 h 151"/>
                  <a:gd name="T80" fmla="*/ 9 w 104"/>
                  <a:gd name="T81" fmla="*/ 31 h 151"/>
                  <a:gd name="T82" fmla="*/ 8 w 104"/>
                  <a:gd name="T83" fmla="*/ 27 h 151"/>
                  <a:gd name="T84" fmla="*/ 1 w 104"/>
                  <a:gd name="T85" fmla="*/ 34 h 151"/>
                  <a:gd name="T86" fmla="*/ 4 w 104"/>
                  <a:gd name="T87" fmla="*/ 45 h 151"/>
                  <a:gd name="T88" fmla="*/ 2 w 104"/>
                  <a:gd name="T89" fmla="*/ 47 h 151"/>
                  <a:gd name="T90" fmla="*/ 10 w 104"/>
                  <a:gd name="T91" fmla="*/ 54 h 151"/>
                  <a:gd name="T92" fmla="*/ 18 w 104"/>
                  <a:gd name="T93" fmla="*/ 65 h 151"/>
                  <a:gd name="T94" fmla="*/ 24 w 104"/>
                  <a:gd name="T95" fmla="*/ 77 h 151"/>
                  <a:gd name="T96" fmla="*/ 37 w 104"/>
                  <a:gd name="T97" fmla="*/ 101 h 151"/>
                  <a:gd name="T98" fmla="*/ 41 w 104"/>
                  <a:gd name="T99" fmla="*/ 111 h 151"/>
                  <a:gd name="T100" fmla="*/ 44 w 104"/>
                  <a:gd name="T101" fmla="*/ 119 h 151"/>
                  <a:gd name="T102" fmla="*/ 57 w 104"/>
                  <a:gd name="T103" fmla="*/ 128 h 151"/>
                  <a:gd name="T104" fmla="*/ 80 w 104"/>
                  <a:gd name="T105" fmla="*/ 142 h 151"/>
                  <a:gd name="T106" fmla="*/ 90 w 104"/>
                  <a:gd name="T107" fmla="*/ 149 h 151"/>
                  <a:gd name="T108" fmla="*/ 90 w 104"/>
                  <a:gd name="T109" fmla="*/ 151 h 151"/>
                  <a:gd name="T110" fmla="*/ 92 w 104"/>
                  <a:gd name="T111" fmla="*/ 149 h 151"/>
                  <a:gd name="T112" fmla="*/ 95 w 104"/>
                  <a:gd name="T113" fmla="*/ 14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04" h="151">
                    <a:moveTo>
                      <a:pt x="95" y="143"/>
                    </a:moveTo>
                    <a:cubicBezTo>
                      <a:pt x="96" y="143"/>
                      <a:pt x="96" y="143"/>
                      <a:pt x="96" y="143"/>
                    </a:cubicBezTo>
                    <a:cubicBezTo>
                      <a:pt x="95" y="141"/>
                      <a:pt x="95" y="140"/>
                      <a:pt x="96" y="139"/>
                    </a:cubicBezTo>
                    <a:cubicBezTo>
                      <a:pt x="98" y="139"/>
                      <a:pt x="101" y="135"/>
                      <a:pt x="101" y="133"/>
                    </a:cubicBezTo>
                    <a:cubicBezTo>
                      <a:pt x="101" y="131"/>
                      <a:pt x="98" y="131"/>
                      <a:pt x="98" y="129"/>
                    </a:cubicBezTo>
                    <a:cubicBezTo>
                      <a:pt x="98" y="127"/>
                      <a:pt x="101" y="124"/>
                      <a:pt x="99" y="122"/>
                    </a:cubicBezTo>
                    <a:cubicBezTo>
                      <a:pt x="98" y="121"/>
                      <a:pt x="102" y="118"/>
                      <a:pt x="101" y="116"/>
                    </a:cubicBezTo>
                    <a:cubicBezTo>
                      <a:pt x="101" y="114"/>
                      <a:pt x="100" y="105"/>
                      <a:pt x="101" y="104"/>
                    </a:cubicBezTo>
                    <a:cubicBezTo>
                      <a:pt x="102" y="103"/>
                      <a:pt x="104" y="103"/>
                      <a:pt x="103" y="100"/>
                    </a:cubicBezTo>
                    <a:cubicBezTo>
                      <a:pt x="102" y="98"/>
                      <a:pt x="99" y="92"/>
                      <a:pt x="97" y="89"/>
                    </a:cubicBezTo>
                    <a:cubicBezTo>
                      <a:pt x="95" y="88"/>
                      <a:pt x="91" y="88"/>
                      <a:pt x="89" y="89"/>
                    </a:cubicBezTo>
                    <a:cubicBezTo>
                      <a:pt x="87" y="90"/>
                      <a:pt x="88" y="82"/>
                      <a:pt x="88" y="79"/>
                    </a:cubicBezTo>
                    <a:cubicBezTo>
                      <a:pt x="88" y="76"/>
                      <a:pt x="85" y="77"/>
                      <a:pt x="84" y="79"/>
                    </a:cubicBezTo>
                    <a:cubicBezTo>
                      <a:pt x="83" y="81"/>
                      <a:pt x="79" y="81"/>
                      <a:pt x="75" y="81"/>
                    </a:cubicBezTo>
                    <a:cubicBezTo>
                      <a:pt x="72" y="81"/>
                      <a:pt x="74" y="76"/>
                      <a:pt x="71" y="76"/>
                    </a:cubicBezTo>
                    <a:cubicBezTo>
                      <a:pt x="69" y="76"/>
                      <a:pt x="67" y="75"/>
                      <a:pt x="67" y="73"/>
                    </a:cubicBezTo>
                    <a:cubicBezTo>
                      <a:pt x="67" y="71"/>
                      <a:pt x="65" y="69"/>
                      <a:pt x="64" y="66"/>
                    </a:cubicBezTo>
                    <a:cubicBezTo>
                      <a:pt x="62" y="63"/>
                      <a:pt x="60" y="61"/>
                      <a:pt x="62" y="59"/>
                    </a:cubicBezTo>
                    <a:cubicBezTo>
                      <a:pt x="63" y="57"/>
                      <a:pt x="61" y="56"/>
                      <a:pt x="63" y="54"/>
                    </a:cubicBezTo>
                    <a:cubicBezTo>
                      <a:pt x="65" y="52"/>
                      <a:pt x="67" y="52"/>
                      <a:pt x="66" y="50"/>
                    </a:cubicBezTo>
                    <a:cubicBezTo>
                      <a:pt x="66" y="47"/>
                      <a:pt x="69" y="45"/>
                      <a:pt x="69" y="42"/>
                    </a:cubicBezTo>
                    <a:cubicBezTo>
                      <a:pt x="69" y="39"/>
                      <a:pt x="73" y="40"/>
                      <a:pt x="76" y="37"/>
                    </a:cubicBezTo>
                    <a:cubicBezTo>
                      <a:pt x="79" y="35"/>
                      <a:pt x="83" y="36"/>
                      <a:pt x="86" y="34"/>
                    </a:cubicBezTo>
                    <a:cubicBezTo>
                      <a:pt x="89" y="31"/>
                      <a:pt x="90" y="33"/>
                      <a:pt x="92" y="33"/>
                    </a:cubicBezTo>
                    <a:cubicBezTo>
                      <a:pt x="91" y="32"/>
                      <a:pt x="88" y="31"/>
                      <a:pt x="88" y="29"/>
                    </a:cubicBezTo>
                    <a:cubicBezTo>
                      <a:pt x="87" y="28"/>
                      <a:pt x="91" y="25"/>
                      <a:pt x="92" y="23"/>
                    </a:cubicBezTo>
                    <a:cubicBezTo>
                      <a:pt x="93" y="21"/>
                      <a:pt x="87" y="18"/>
                      <a:pt x="86" y="18"/>
                    </a:cubicBezTo>
                    <a:cubicBezTo>
                      <a:pt x="85" y="17"/>
                      <a:pt x="82" y="19"/>
                      <a:pt x="81" y="18"/>
                    </a:cubicBezTo>
                    <a:cubicBezTo>
                      <a:pt x="79" y="17"/>
                      <a:pt x="77" y="18"/>
                      <a:pt x="76" y="19"/>
                    </a:cubicBezTo>
                    <a:cubicBezTo>
                      <a:pt x="75" y="20"/>
                      <a:pt x="66" y="20"/>
                      <a:pt x="67" y="18"/>
                    </a:cubicBezTo>
                    <a:cubicBezTo>
                      <a:pt x="67" y="15"/>
                      <a:pt x="63" y="14"/>
                      <a:pt x="64" y="13"/>
                    </a:cubicBezTo>
                    <a:cubicBezTo>
                      <a:pt x="64" y="11"/>
                      <a:pt x="62" y="8"/>
                      <a:pt x="59" y="8"/>
                    </a:cubicBezTo>
                    <a:cubicBezTo>
                      <a:pt x="55" y="7"/>
                      <a:pt x="56" y="2"/>
                      <a:pt x="54" y="1"/>
                    </a:cubicBezTo>
                    <a:cubicBezTo>
                      <a:pt x="52" y="0"/>
                      <a:pt x="49" y="1"/>
                      <a:pt x="47" y="1"/>
                    </a:cubicBezTo>
                    <a:cubicBezTo>
                      <a:pt x="50" y="4"/>
                      <a:pt x="50" y="5"/>
                      <a:pt x="49" y="7"/>
                    </a:cubicBezTo>
                    <a:cubicBezTo>
                      <a:pt x="46" y="9"/>
                      <a:pt x="49" y="9"/>
                      <a:pt x="44" y="15"/>
                    </a:cubicBezTo>
                    <a:cubicBezTo>
                      <a:pt x="40" y="21"/>
                      <a:pt x="32" y="22"/>
                      <a:pt x="28" y="24"/>
                    </a:cubicBezTo>
                    <a:cubicBezTo>
                      <a:pt x="25" y="25"/>
                      <a:pt x="23" y="32"/>
                      <a:pt x="21" y="36"/>
                    </a:cubicBezTo>
                    <a:cubicBezTo>
                      <a:pt x="19" y="41"/>
                      <a:pt x="17" y="40"/>
                      <a:pt x="15" y="37"/>
                    </a:cubicBezTo>
                    <a:cubicBezTo>
                      <a:pt x="13" y="34"/>
                      <a:pt x="12" y="37"/>
                      <a:pt x="9" y="35"/>
                    </a:cubicBezTo>
                    <a:cubicBezTo>
                      <a:pt x="7" y="33"/>
                      <a:pt x="8" y="33"/>
                      <a:pt x="9" y="31"/>
                    </a:cubicBezTo>
                    <a:cubicBezTo>
                      <a:pt x="10" y="30"/>
                      <a:pt x="9" y="28"/>
                      <a:pt x="8" y="27"/>
                    </a:cubicBezTo>
                    <a:cubicBezTo>
                      <a:pt x="5" y="27"/>
                      <a:pt x="2" y="31"/>
                      <a:pt x="1" y="34"/>
                    </a:cubicBezTo>
                    <a:cubicBezTo>
                      <a:pt x="0" y="37"/>
                      <a:pt x="4" y="43"/>
                      <a:pt x="4" y="45"/>
                    </a:cubicBezTo>
                    <a:cubicBezTo>
                      <a:pt x="5" y="47"/>
                      <a:pt x="2" y="45"/>
                      <a:pt x="2" y="47"/>
                    </a:cubicBezTo>
                    <a:cubicBezTo>
                      <a:pt x="1" y="49"/>
                      <a:pt x="7" y="52"/>
                      <a:pt x="10" y="54"/>
                    </a:cubicBezTo>
                    <a:cubicBezTo>
                      <a:pt x="13" y="56"/>
                      <a:pt x="16" y="62"/>
                      <a:pt x="18" y="65"/>
                    </a:cubicBezTo>
                    <a:cubicBezTo>
                      <a:pt x="21" y="68"/>
                      <a:pt x="21" y="70"/>
                      <a:pt x="24" y="77"/>
                    </a:cubicBezTo>
                    <a:cubicBezTo>
                      <a:pt x="27" y="84"/>
                      <a:pt x="33" y="96"/>
                      <a:pt x="37" y="101"/>
                    </a:cubicBezTo>
                    <a:cubicBezTo>
                      <a:pt x="40" y="106"/>
                      <a:pt x="42" y="110"/>
                      <a:pt x="41" y="111"/>
                    </a:cubicBezTo>
                    <a:cubicBezTo>
                      <a:pt x="40" y="113"/>
                      <a:pt x="42" y="117"/>
                      <a:pt x="44" y="119"/>
                    </a:cubicBezTo>
                    <a:cubicBezTo>
                      <a:pt x="47" y="121"/>
                      <a:pt x="50" y="124"/>
                      <a:pt x="57" y="128"/>
                    </a:cubicBezTo>
                    <a:cubicBezTo>
                      <a:pt x="65" y="131"/>
                      <a:pt x="78" y="139"/>
                      <a:pt x="80" y="142"/>
                    </a:cubicBezTo>
                    <a:cubicBezTo>
                      <a:pt x="82" y="145"/>
                      <a:pt x="89" y="149"/>
                      <a:pt x="90" y="149"/>
                    </a:cubicBezTo>
                    <a:cubicBezTo>
                      <a:pt x="90" y="149"/>
                      <a:pt x="90" y="150"/>
                      <a:pt x="90" y="151"/>
                    </a:cubicBezTo>
                    <a:cubicBezTo>
                      <a:pt x="91" y="150"/>
                      <a:pt x="92" y="150"/>
                      <a:pt x="92" y="149"/>
                    </a:cubicBezTo>
                    <a:cubicBezTo>
                      <a:pt x="94" y="148"/>
                      <a:pt x="95" y="144"/>
                      <a:pt x="95" y="14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21" name="Freeform 117">
                <a:extLst>
                  <a:ext uri="{FF2B5EF4-FFF2-40B4-BE49-F238E27FC236}">
                    <a16:creationId xmlns:a16="http://schemas.microsoft.com/office/drawing/2014/main" id="{77203421-DC0D-4440-9326-8A426E81F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7044" y="3860183"/>
                <a:ext cx="258474" cy="217068"/>
              </a:xfrm>
              <a:custGeom>
                <a:avLst/>
                <a:gdLst>
                  <a:gd name="T0" fmla="*/ 11 w 112"/>
                  <a:gd name="T1" fmla="*/ 6 h 94"/>
                  <a:gd name="T2" fmla="*/ 4 w 112"/>
                  <a:gd name="T3" fmla="*/ 15 h 94"/>
                  <a:gd name="T4" fmla="*/ 3 w 112"/>
                  <a:gd name="T5" fmla="*/ 21 h 94"/>
                  <a:gd name="T6" fmla="*/ 2 w 112"/>
                  <a:gd name="T7" fmla="*/ 25 h 94"/>
                  <a:gd name="T8" fmla="*/ 6 w 112"/>
                  <a:gd name="T9" fmla="*/ 27 h 94"/>
                  <a:gd name="T10" fmla="*/ 9 w 112"/>
                  <a:gd name="T11" fmla="*/ 32 h 94"/>
                  <a:gd name="T12" fmla="*/ 15 w 112"/>
                  <a:gd name="T13" fmla="*/ 43 h 94"/>
                  <a:gd name="T14" fmla="*/ 28 w 112"/>
                  <a:gd name="T15" fmla="*/ 44 h 94"/>
                  <a:gd name="T16" fmla="*/ 40 w 112"/>
                  <a:gd name="T17" fmla="*/ 49 h 94"/>
                  <a:gd name="T18" fmla="*/ 49 w 112"/>
                  <a:gd name="T19" fmla="*/ 51 h 94"/>
                  <a:gd name="T20" fmla="*/ 47 w 112"/>
                  <a:gd name="T21" fmla="*/ 66 h 94"/>
                  <a:gd name="T22" fmla="*/ 50 w 112"/>
                  <a:gd name="T23" fmla="*/ 72 h 94"/>
                  <a:gd name="T24" fmla="*/ 50 w 112"/>
                  <a:gd name="T25" fmla="*/ 78 h 94"/>
                  <a:gd name="T26" fmla="*/ 51 w 112"/>
                  <a:gd name="T27" fmla="*/ 82 h 94"/>
                  <a:gd name="T28" fmla="*/ 50 w 112"/>
                  <a:gd name="T29" fmla="*/ 83 h 94"/>
                  <a:gd name="T30" fmla="*/ 56 w 112"/>
                  <a:gd name="T31" fmla="*/ 91 h 94"/>
                  <a:gd name="T32" fmla="*/ 61 w 112"/>
                  <a:gd name="T33" fmla="*/ 93 h 94"/>
                  <a:gd name="T34" fmla="*/ 65 w 112"/>
                  <a:gd name="T35" fmla="*/ 92 h 94"/>
                  <a:gd name="T36" fmla="*/ 71 w 112"/>
                  <a:gd name="T37" fmla="*/ 89 h 94"/>
                  <a:gd name="T38" fmla="*/ 76 w 112"/>
                  <a:gd name="T39" fmla="*/ 87 h 94"/>
                  <a:gd name="T40" fmla="*/ 81 w 112"/>
                  <a:gd name="T41" fmla="*/ 82 h 94"/>
                  <a:gd name="T42" fmla="*/ 82 w 112"/>
                  <a:gd name="T43" fmla="*/ 79 h 94"/>
                  <a:gd name="T44" fmla="*/ 78 w 112"/>
                  <a:gd name="T45" fmla="*/ 78 h 94"/>
                  <a:gd name="T46" fmla="*/ 76 w 112"/>
                  <a:gd name="T47" fmla="*/ 73 h 94"/>
                  <a:gd name="T48" fmla="*/ 72 w 112"/>
                  <a:gd name="T49" fmla="*/ 67 h 94"/>
                  <a:gd name="T50" fmla="*/ 78 w 112"/>
                  <a:gd name="T51" fmla="*/ 66 h 94"/>
                  <a:gd name="T52" fmla="*/ 85 w 112"/>
                  <a:gd name="T53" fmla="*/ 68 h 94"/>
                  <a:gd name="T54" fmla="*/ 88 w 112"/>
                  <a:gd name="T55" fmla="*/ 69 h 94"/>
                  <a:gd name="T56" fmla="*/ 93 w 112"/>
                  <a:gd name="T57" fmla="*/ 66 h 94"/>
                  <a:gd name="T58" fmla="*/ 103 w 112"/>
                  <a:gd name="T59" fmla="*/ 62 h 94"/>
                  <a:gd name="T60" fmla="*/ 106 w 112"/>
                  <a:gd name="T61" fmla="*/ 59 h 94"/>
                  <a:gd name="T62" fmla="*/ 100 w 112"/>
                  <a:gd name="T63" fmla="*/ 52 h 94"/>
                  <a:gd name="T64" fmla="*/ 101 w 112"/>
                  <a:gd name="T65" fmla="*/ 48 h 94"/>
                  <a:gd name="T66" fmla="*/ 105 w 112"/>
                  <a:gd name="T67" fmla="*/ 44 h 94"/>
                  <a:gd name="T68" fmla="*/ 106 w 112"/>
                  <a:gd name="T69" fmla="*/ 40 h 94"/>
                  <a:gd name="T70" fmla="*/ 109 w 112"/>
                  <a:gd name="T71" fmla="*/ 34 h 94"/>
                  <a:gd name="T72" fmla="*/ 112 w 112"/>
                  <a:gd name="T73" fmla="*/ 31 h 94"/>
                  <a:gd name="T74" fmla="*/ 100 w 112"/>
                  <a:gd name="T75" fmla="*/ 29 h 94"/>
                  <a:gd name="T76" fmla="*/ 102 w 112"/>
                  <a:gd name="T77" fmla="*/ 23 h 94"/>
                  <a:gd name="T78" fmla="*/ 90 w 112"/>
                  <a:gd name="T79" fmla="*/ 18 h 94"/>
                  <a:gd name="T80" fmla="*/ 92 w 112"/>
                  <a:gd name="T81" fmla="*/ 14 h 94"/>
                  <a:gd name="T82" fmla="*/ 85 w 112"/>
                  <a:gd name="T83" fmla="*/ 12 h 94"/>
                  <a:gd name="T84" fmla="*/ 69 w 112"/>
                  <a:gd name="T85" fmla="*/ 17 h 94"/>
                  <a:gd name="T86" fmla="*/ 54 w 112"/>
                  <a:gd name="T87" fmla="*/ 13 h 94"/>
                  <a:gd name="T88" fmla="*/ 44 w 112"/>
                  <a:gd name="T89" fmla="*/ 11 h 94"/>
                  <a:gd name="T90" fmla="*/ 37 w 112"/>
                  <a:gd name="T91" fmla="*/ 5 h 94"/>
                  <a:gd name="T92" fmla="*/ 31 w 112"/>
                  <a:gd name="T93" fmla="*/ 0 h 94"/>
                  <a:gd name="T94" fmla="*/ 28 w 112"/>
                  <a:gd name="T95" fmla="*/ 6 h 94"/>
                  <a:gd name="T96" fmla="*/ 17 w 112"/>
                  <a:gd name="T97" fmla="*/ 12 h 94"/>
                  <a:gd name="T98" fmla="*/ 20 w 112"/>
                  <a:gd name="T99" fmla="*/ 24 h 94"/>
                  <a:gd name="T100" fmla="*/ 11 w 112"/>
                  <a:gd name="T101" fmla="*/ 21 h 94"/>
                  <a:gd name="T102" fmla="*/ 15 w 112"/>
                  <a:gd name="T103" fmla="*/ 10 h 94"/>
                  <a:gd name="T104" fmla="*/ 14 w 112"/>
                  <a:gd name="T105" fmla="*/ 5 h 94"/>
                  <a:gd name="T106" fmla="*/ 11 w 112"/>
                  <a:gd name="T107" fmla="*/ 6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12" h="94">
                    <a:moveTo>
                      <a:pt x="11" y="6"/>
                    </a:moveTo>
                    <a:cubicBezTo>
                      <a:pt x="9" y="9"/>
                      <a:pt x="5" y="12"/>
                      <a:pt x="4" y="15"/>
                    </a:cubicBezTo>
                    <a:cubicBezTo>
                      <a:pt x="4" y="19"/>
                      <a:pt x="4" y="20"/>
                      <a:pt x="3" y="21"/>
                    </a:cubicBezTo>
                    <a:cubicBezTo>
                      <a:pt x="2" y="23"/>
                      <a:pt x="0" y="25"/>
                      <a:pt x="2" y="25"/>
                    </a:cubicBezTo>
                    <a:cubicBezTo>
                      <a:pt x="4" y="25"/>
                      <a:pt x="6" y="25"/>
                      <a:pt x="6" y="27"/>
                    </a:cubicBezTo>
                    <a:cubicBezTo>
                      <a:pt x="6" y="29"/>
                      <a:pt x="10" y="29"/>
                      <a:pt x="9" y="32"/>
                    </a:cubicBezTo>
                    <a:cubicBezTo>
                      <a:pt x="9" y="35"/>
                      <a:pt x="8" y="43"/>
                      <a:pt x="15" y="43"/>
                    </a:cubicBezTo>
                    <a:cubicBezTo>
                      <a:pt x="21" y="43"/>
                      <a:pt x="25" y="40"/>
                      <a:pt x="28" y="44"/>
                    </a:cubicBezTo>
                    <a:cubicBezTo>
                      <a:pt x="31" y="48"/>
                      <a:pt x="35" y="49"/>
                      <a:pt x="40" y="49"/>
                    </a:cubicBezTo>
                    <a:cubicBezTo>
                      <a:pt x="44" y="48"/>
                      <a:pt x="51" y="47"/>
                      <a:pt x="49" y="51"/>
                    </a:cubicBezTo>
                    <a:cubicBezTo>
                      <a:pt x="47" y="55"/>
                      <a:pt x="45" y="64"/>
                      <a:pt x="47" y="66"/>
                    </a:cubicBezTo>
                    <a:cubicBezTo>
                      <a:pt x="49" y="68"/>
                      <a:pt x="52" y="70"/>
                      <a:pt x="50" y="72"/>
                    </a:cubicBezTo>
                    <a:cubicBezTo>
                      <a:pt x="48" y="74"/>
                      <a:pt x="48" y="77"/>
                      <a:pt x="50" y="78"/>
                    </a:cubicBezTo>
                    <a:cubicBezTo>
                      <a:pt x="52" y="80"/>
                      <a:pt x="51" y="82"/>
                      <a:pt x="51" y="82"/>
                    </a:cubicBezTo>
                    <a:cubicBezTo>
                      <a:pt x="51" y="82"/>
                      <a:pt x="51" y="83"/>
                      <a:pt x="50" y="83"/>
                    </a:cubicBezTo>
                    <a:cubicBezTo>
                      <a:pt x="53" y="86"/>
                      <a:pt x="55" y="90"/>
                      <a:pt x="56" y="91"/>
                    </a:cubicBezTo>
                    <a:cubicBezTo>
                      <a:pt x="59" y="93"/>
                      <a:pt x="59" y="94"/>
                      <a:pt x="61" y="93"/>
                    </a:cubicBezTo>
                    <a:cubicBezTo>
                      <a:pt x="63" y="92"/>
                      <a:pt x="64" y="91"/>
                      <a:pt x="65" y="92"/>
                    </a:cubicBezTo>
                    <a:cubicBezTo>
                      <a:pt x="67" y="93"/>
                      <a:pt x="69" y="91"/>
                      <a:pt x="71" y="89"/>
                    </a:cubicBezTo>
                    <a:cubicBezTo>
                      <a:pt x="73" y="87"/>
                      <a:pt x="76" y="89"/>
                      <a:pt x="76" y="87"/>
                    </a:cubicBezTo>
                    <a:cubicBezTo>
                      <a:pt x="77" y="84"/>
                      <a:pt x="78" y="83"/>
                      <a:pt x="81" y="82"/>
                    </a:cubicBezTo>
                    <a:cubicBezTo>
                      <a:pt x="84" y="82"/>
                      <a:pt x="84" y="79"/>
                      <a:pt x="82" y="79"/>
                    </a:cubicBezTo>
                    <a:cubicBezTo>
                      <a:pt x="80" y="79"/>
                      <a:pt x="78" y="81"/>
                      <a:pt x="78" y="78"/>
                    </a:cubicBezTo>
                    <a:cubicBezTo>
                      <a:pt x="78" y="75"/>
                      <a:pt x="76" y="76"/>
                      <a:pt x="76" y="73"/>
                    </a:cubicBezTo>
                    <a:cubicBezTo>
                      <a:pt x="76" y="70"/>
                      <a:pt x="75" y="69"/>
                      <a:pt x="72" y="67"/>
                    </a:cubicBezTo>
                    <a:cubicBezTo>
                      <a:pt x="70" y="65"/>
                      <a:pt x="76" y="65"/>
                      <a:pt x="78" y="66"/>
                    </a:cubicBezTo>
                    <a:cubicBezTo>
                      <a:pt x="79" y="67"/>
                      <a:pt x="84" y="66"/>
                      <a:pt x="85" y="68"/>
                    </a:cubicBezTo>
                    <a:cubicBezTo>
                      <a:pt x="85" y="71"/>
                      <a:pt x="88" y="71"/>
                      <a:pt x="88" y="69"/>
                    </a:cubicBezTo>
                    <a:cubicBezTo>
                      <a:pt x="88" y="66"/>
                      <a:pt x="91" y="65"/>
                      <a:pt x="93" y="66"/>
                    </a:cubicBezTo>
                    <a:cubicBezTo>
                      <a:pt x="96" y="66"/>
                      <a:pt x="101" y="62"/>
                      <a:pt x="103" y="62"/>
                    </a:cubicBezTo>
                    <a:cubicBezTo>
                      <a:pt x="105" y="61"/>
                      <a:pt x="105" y="60"/>
                      <a:pt x="106" y="59"/>
                    </a:cubicBezTo>
                    <a:cubicBezTo>
                      <a:pt x="104" y="57"/>
                      <a:pt x="101" y="53"/>
                      <a:pt x="100" y="52"/>
                    </a:cubicBezTo>
                    <a:cubicBezTo>
                      <a:pt x="99" y="51"/>
                      <a:pt x="101" y="50"/>
                      <a:pt x="101" y="48"/>
                    </a:cubicBezTo>
                    <a:cubicBezTo>
                      <a:pt x="101" y="46"/>
                      <a:pt x="101" y="44"/>
                      <a:pt x="105" y="44"/>
                    </a:cubicBezTo>
                    <a:cubicBezTo>
                      <a:pt x="109" y="44"/>
                      <a:pt x="108" y="41"/>
                      <a:pt x="106" y="40"/>
                    </a:cubicBezTo>
                    <a:cubicBezTo>
                      <a:pt x="104" y="39"/>
                      <a:pt x="107" y="36"/>
                      <a:pt x="109" y="34"/>
                    </a:cubicBezTo>
                    <a:cubicBezTo>
                      <a:pt x="110" y="34"/>
                      <a:pt x="111" y="32"/>
                      <a:pt x="112" y="31"/>
                    </a:cubicBezTo>
                    <a:cubicBezTo>
                      <a:pt x="108" y="29"/>
                      <a:pt x="103" y="29"/>
                      <a:pt x="100" y="29"/>
                    </a:cubicBezTo>
                    <a:cubicBezTo>
                      <a:pt x="97" y="30"/>
                      <a:pt x="102" y="26"/>
                      <a:pt x="102" y="23"/>
                    </a:cubicBezTo>
                    <a:cubicBezTo>
                      <a:pt x="103" y="20"/>
                      <a:pt x="94" y="19"/>
                      <a:pt x="90" y="18"/>
                    </a:cubicBezTo>
                    <a:cubicBezTo>
                      <a:pt x="87" y="18"/>
                      <a:pt x="88" y="14"/>
                      <a:pt x="92" y="14"/>
                    </a:cubicBezTo>
                    <a:cubicBezTo>
                      <a:pt x="95" y="14"/>
                      <a:pt x="90" y="11"/>
                      <a:pt x="85" y="12"/>
                    </a:cubicBezTo>
                    <a:cubicBezTo>
                      <a:pt x="80" y="13"/>
                      <a:pt x="73" y="15"/>
                      <a:pt x="69" y="17"/>
                    </a:cubicBezTo>
                    <a:cubicBezTo>
                      <a:pt x="65" y="20"/>
                      <a:pt x="59" y="11"/>
                      <a:pt x="54" y="13"/>
                    </a:cubicBezTo>
                    <a:cubicBezTo>
                      <a:pt x="50" y="15"/>
                      <a:pt x="43" y="15"/>
                      <a:pt x="44" y="11"/>
                    </a:cubicBezTo>
                    <a:cubicBezTo>
                      <a:pt x="44" y="8"/>
                      <a:pt x="42" y="5"/>
                      <a:pt x="37" y="5"/>
                    </a:cubicBezTo>
                    <a:cubicBezTo>
                      <a:pt x="33" y="5"/>
                      <a:pt x="34" y="0"/>
                      <a:pt x="31" y="0"/>
                    </a:cubicBezTo>
                    <a:cubicBezTo>
                      <a:pt x="27" y="0"/>
                      <a:pt x="31" y="5"/>
                      <a:pt x="28" y="6"/>
                    </a:cubicBezTo>
                    <a:cubicBezTo>
                      <a:pt x="26" y="7"/>
                      <a:pt x="18" y="9"/>
                      <a:pt x="17" y="12"/>
                    </a:cubicBezTo>
                    <a:cubicBezTo>
                      <a:pt x="17" y="15"/>
                      <a:pt x="22" y="20"/>
                      <a:pt x="20" y="24"/>
                    </a:cubicBezTo>
                    <a:cubicBezTo>
                      <a:pt x="18" y="27"/>
                      <a:pt x="13" y="24"/>
                      <a:pt x="11" y="21"/>
                    </a:cubicBezTo>
                    <a:cubicBezTo>
                      <a:pt x="10" y="17"/>
                      <a:pt x="16" y="12"/>
                      <a:pt x="15" y="10"/>
                    </a:cubicBezTo>
                    <a:cubicBezTo>
                      <a:pt x="14" y="9"/>
                      <a:pt x="13" y="6"/>
                      <a:pt x="14" y="5"/>
                    </a:cubicBezTo>
                    <a:cubicBezTo>
                      <a:pt x="13" y="5"/>
                      <a:pt x="12" y="5"/>
                      <a:pt x="11" y="6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22" name="Freeform 118">
                <a:extLst>
                  <a:ext uri="{FF2B5EF4-FFF2-40B4-BE49-F238E27FC236}">
                    <a16:creationId xmlns:a16="http://schemas.microsoft.com/office/drawing/2014/main" id="{D542D88A-8E70-4C1B-BB78-41FA5581C3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4376" y="3970599"/>
                <a:ext cx="81557" cy="85321"/>
              </a:xfrm>
              <a:custGeom>
                <a:avLst/>
                <a:gdLst>
                  <a:gd name="T0" fmla="*/ 9 w 35"/>
                  <a:gd name="T1" fmla="*/ 8 h 37"/>
                  <a:gd name="T2" fmla="*/ 5 w 35"/>
                  <a:gd name="T3" fmla="*/ 12 h 37"/>
                  <a:gd name="T4" fmla="*/ 2 w 35"/>
                  <a:gd name="T5" fmla="*/ 18 h 37"/>
                  <a:gd name="T6" fmla="*/ 8 w 35"/>
                  <a:gd name="T7" fmla="*/ 27 h 37"/>
                  <a:gd name="T8" fmla="*/ 13 w 35"/>
                  <a:gd name="T9" fmla="*/ 36 h 37"/>
                  <a:gd name="T10" fmla="*/ 17 w 35"/>
                  <a:gd name="T11" fmla="*/ 36 h 37"/>
                  <a:gd name="T12" fmla="*/ 20 w 35"/>
                  <a:gd name="T13" fmla="*/ 31 h 37"/>
                  <a:gd name="T14" fmla="*/ 29 w 35"/>
                  <a:gd name="T15" fmla="*/ 31 h 37"/>
                  <a:gd name="T16" fmla="*/ 30 w 35"/>
                  <a:gd name="T17" fmla="*/ 32 h 37"/>
                  <a:gd name="T18" fmla="*/ 33 w 35"/>
                  <a:gd name="T19" fmla="*/ 29 h 37"/>
                  <a:gd name="T20" fmla="*/ 32 w 35"/>
                  <a:gd name="T21" fmla="*/ 18 h 37"/>
                  <a:gd name="T22" fmla="*/ 33 w 35"/>
                  <a:gd name="T23" fmla="*/ 8 h 37"/>
                  <a:gd name="T24" fmla="*/ 35 w 35"/>
                  <a:gd name="T25" fmla="*/ 4 h 37"/>
                  <a:gd name="T26" fmla="*/ 27 w 35"/>
                  <a:gd name="T27" fmla="*/ 2 h 37"/>
                  <a:gd name="T28" fmla="*/ 16 w 35"/>
                  <a:gd name="T29" fmla="*/ 3 h 37"/>
                  <a:gd name="T30" fmla="*/ 10 w 35"/>
                  <a:gd name="T31" fmla="*/ 2 h 37"/>
                  <a:gd name="T32" fmla="*/ 9 w 35"/>
                  <a:gd name="T33" fmla="*/ 3 h 37"/>
                  <a:gd name="T34" fmla="*/ 9 w 35"/>
                  <a:gd name="T35" fmla="*/ 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5" h="37">
                    <a:moveTo>
                      <a:pt x="9" y="8"/>
                    </a:moveTo>
                    <a:cubicBezTo>
                      <a:pt x="10" y="10"/>
                      <a:pt x="7" y="11"/>
                      <a:pt x="5" y="12"/>
                    </a:cubicBezTo>
                    <a:cubicBezTo>
                      <a:pt x="2" y="12"/>
                      <a:pt x="3" y="17"/>
                      <a:pt x="2" y="18"/>
                    </a:cubicBezTo>
                    <a:cubicBezTo>
                      <a:pt x="0" y="20"/>
                      <a:pt x="7" y="24"/>
                      <a:pt x="8" y="27"/>
                    </a:cubicBezTo>
                    <a:cubicBezTo>
                      <a:pt x="9" y="29"/>
                      <a:pt x="11" y="33"/>
                      <a:pt x="13" y="36"/>
                    </a:cubicBezTo>
                    <a:cubicBezTo>
                      <a:pt x="15" y="36"/>
                      <a:pt x="16" y="37"/>
                      <a:pt x="17" y="36"/>
                    </a:cubicBezTo>
                    <a:cubicBezTo>
                      <a:pt x="19" y="35"/>
                      <a:pt x="17" y="31"/>
                      <a:pt x="20" y="31"/>
                    </a:cubicBezTo>
                    <a:cubicBezTo>
                      <a:pt x="24" y="31"/>
                      <a:pt x="28" y="29"/>
                      <a:pt x="29" y="31"/>
                    </a:cubicBezTo>
                    <a:cubicBezTo>
                      <a:pt x="30" y="32"/>
                      <a:pt x="30" y="32"/>
                      <a:pt x="30" y="32"/>
                    </a:cubicBezTo>
                    <a:cubicBezTo>
                      <a:pt x="31" y="31"/>
                      <a:pt x="32" y="29"/>
                      <a:pt x="33" y="29"/>
                    </a:cubicBezTo>
                    <a:cubicBezTo>
                      <a:pt x="33" y="27"/>
                      <a:pt x="33" y="21"/>
                      <a:pt x="32" y="18"/>
                    </a:cubicBezTo>
                    <a:cubicBezTo>
                      <a:pt x="30" y="14"/>
                      <a:pt x="31" y="10"/>
                      <a:pt x="33" y="8"/>
                    </a:cubicBezTo>
                    <a:cubicBezTo>
                      <a:pt x="33" y="8"/>
                      <a:pt x="34" y="6"/>
                      <a:pt x="35" y="4"/>
                    </a:cubicBezTo>
                    <a:cubicBezTo>
                      <a:pt x="32" y="3"/>
                      <a:pt x="29" y="2"/>
                      <a:pt x="27" y="2"/>
                    </a:cubicBezTo>
                    <a:cubicBezTo>
                      <a:pt x="22" y="3"/>
                      <a:pt x="18" y="5"/>
                      <a:pt x="16" y="3"/>
                    </a:cubicBezTo>
                    <a:cubicBezTo>
                      <a:pt x="15" y="0"/>
                      <a:pt x="12" y="1"/>
                      <a:pt x="10" y="2"/>
                    </a:cubicBezTo>
                    <a:cubicBezTo>
                      <a:pt x="10" y="3"/>
                      <a:pt x="10" y="3"/>
                      <a:pt x="9" y="3"/>
                    </a:cubicBezTo>
                    <a:cubicBezTo>
                      <a:pt x="9" y="5"/>
                      <a:pt x="8" y="7"/>
                      <a:pt x="9" y="8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23" name="Freeform 119">
                <a:extLst>
                  <a:ext uri="{FF2B5EF4-FFF2-40B4-BE49-F238E27FC236}">
                    <a16:creationId xmlns:a16="http://schemas.microsoft.com/office/drawing/2014/main" id="{C4C7445A-DEDE-4E3A-B8FA-8903525AA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5404" y="3931703"/>
                <a:ext cx="89086" cy="136765"/>
              </a:xfrm>
              <a:custGeom>
                <a:avLst/>
                <a:gdLst>
                  <a:gd name="T0" fmla="*/ 10 w 39"/>
                  <a:gd name="T1" fmla="*/ 3 h 59"/>
                  <a:gd name="T2" fmla="*/ 7 w 39"/>
                  <a:gd name="T3" fmla="*/ 9 h 59"/>
                  <a:gd name="T4" fmla="*/ 6 w 39"/>
                  <a:gd name="T5" fmla="*/ 13 h 59"/>
                  <a:gd name="T6" fmla="*/ 2 w 39"/>
                  <a:gd name="T7" fmla="*/ 17 h 59"/>
                  <a:gd name="T8" fmla="*/ 1 w 39"/>
                  <a:gd name="T9" fmla="*/ 21 h 59"/>
                  <a:gd name="T10" fmla="*/ 7 w 39"/>
                  <a:gd name="T11" fmla="*/ 28 h 59"/>
                  <a:gd name="T12" fmla="*/ 9 w 39"/>
                  <a:gd name="T13" fmla="*/ 26 h 59"/>
                  <a:gd name="T14" fmla="*/ 13 w 39"/>
                  <a:gd name="T15" fmla="*/ 33 h 59"/>
                  <a:gd name="T16" fmla="*/ 14 w 39"/>
                  <a:gd name="T17" fmla="*/ 40 h 59"/>
                  <a:gd name="T18" fmla="*/ 15 w 39"/>
                  <a:gd name="T19" fmla="*/ 54 h 59"/>
                  <a:gd name="T20" fmla="*/ 24 w 39"/>
                  <a:gd name="T21" fmla="*/ 57 h 59"/>
                  <a:gd name="T22" fmla="*/ 29 w 39"/>
                  <a:gd name="T23" fmla="*/ 55 h 59"/>
                  <a:gd name="T24" fmla="*/ 33 w 39"/>
                  <a:gd name="T25" fmla="*/ 53 h 59"/>
                  <a:gd name="T26" fmla="*/ 39 w 39"/>
                  <a:gd name="T27" fmla="*/ 53 h 59"/>
                  <a:gd name="T28" fmla="*/ 34 w 39"/>
                  <a:gd name="T29" fmla="*/ 44 h 59"/>
                  <a:gd name="T30" fmla="*/ 28 w 39"/>
                  <a:gd name="T31" fmla="*/ 35 h 59"/>
                  <a:gd name="T32" fmla="*/ 31 w 39"/>
                  <a:gd name="T33" fmla="*/ 29 h 59"/>
                  <a:gd name="T34" fmla="*/ 35 w 39"/>
                  <a:gd name="T35" fmla="*/ 25 h 59"/>
                  <a:gd name="T36" fmla="*/ 35 w 39"/>
                  <a:gd name="T37" fmla="*/ 20 h 59"/>
                  <a:gd name="T38" fmla="*/ 28 w 39"/>
                  <a:gd name="T39" fmla="*/ 13 h 59"/>
                  <a:gd name="T40" fmla="*/ 24 w 39"/>
                  <a:gd name="T41" fmla="*/ 8 h 59"/>
                  <a:gd name="T42" fmla="*/ 16 w 39"/>
                  <a:gd name="T43" fmla="*/ 1 h 59"/>
                  <a:gd name="T44" fmla="*/ 13 w 39"/>
                  <a:gd name="T45" fmla="*/ 0 h 59"/>
                  <a:gd name="T46" fmla="*/ 10 w 39"/>
                  <a:gd name="T47" fmla="*/ 3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9" h="59">
                    <a:moveTo>
                      <a:pt x="10" y="3"/>
                    </a:moveTo>
                    <a:cubicBezTo>
                      <a:pt x="8" y="5"/>
                      <a:pt x="5" y="8"/>
                      <a:pt x="7" y="9"/>
                    </a:cubicBezTo>
                    <a:cubicBezTo>
                      <a:pt x="9" y="10"/>
                      <a:pt x="10" y="13"/>
                      <a:pt x="6" y="13"/>
                    </a:cubicBezTo>
                    <a:cubicBezTo>
                      <a:pt x="2" y="13"/>
                      <a:pt x="2" y="15"/>
                      <a:pt x="2" y="17"/>
                    </a:cubicBezTo>
                    <a:cubicBezTo>
                      <a:pt x="2" y="19"/>
                      <a:pt x="0" y="20"/>
                      <a:pt x="1" y="21"/>
                    </a:cubicBezTo>
                    <a:cubicBezTo>
                      <a:pt x="2" y="22"/>
                      <a:pt x="5" y="26"/>
                      <a:pt x="7" y="28"/>
                    </a:cubicBezTo>
                    <a:cubicBezTo>
                      <a:pt x="7" y="27"/>
                      <a:pt x="8" y="26"/>
                      <a:pt x="9" y="26"/>
                    </a:cubicBezTo>
                    <a:cubicBezTo>
                      <a:pt x="13" y="27"/>
                      <a:pt x="10" y="32"/>
                      <a:pt x="13" y="33"/>
                    </a:cubicBezTo>
                    <a:cubicBezTo>
                      <a:pt x="16" y="34"/>
                      <a:pt x="16" y="38"/>
                      <a:pt x="14" y="40"/>
                    </a:cubicBezTo>
                    <a:cubicBezTo>
                      <a:pt x="12" y="41"/>
                      <a:pt x="11" y="49"/>
                      <a:pt x="15" y="54"/>
                    </a:cubicBezTo>
                    <a:cubicBezTo>
                      <a:pt x="20" y="59"/>
                      <a:pt x="23" y="58"/>
                      <a:pt x="24" y="57"/>
                    </a:cubicBezTo>
                    <a:cubicBezTo>
                      <a:pt x="25" y="56"/>
                      <a:pt x="28" y="57"/>
                      <a:pt x="29" y="55"/>
                    </a:cubicBezTo>
                    <a:cubicBezTo>
                      <a:pt x="30" y="53"/>
                      <a:pt x="31" y="55"/>
                      <a:pt x="33" y="53"/>
                    </a:cubicBezTo>
                    <a:cubicBezTo>
                      <a:pt x="34" y="52"/>
                      <a:pt x="37" y="52"/>
                      <a:pt x="39" y="53"/>
                    </a:cubicBezTo>
                    <a:cubicBezTo>
                      <a:pt x="37" y="50"/>
                      <a:pt x="35" y="46"/>
                      <a:pt x="34" y="44"/>
                    </a:cubicBezTo>
                    <a:cubicBezTo>
                      <a:pt x="33" y="41"/>
                      <a:pt x="26" y="37"/>
                      <a:pt x="28" y="35"/>
                    </a:cubicBezTo>
                    <a:cubicBezTo>
                      <a:pt x="29" y="34"/>
                      <a:pt x="28" y="29"/>
                      <a:pt x="31" y="29"/>
                    </a:cubicBezTo>
                    <a:cubicBezTo>
                      <a:pt x="33" y="28"/>
                      <a:pt x="36" y="27"/>
                      <a:pt x="35" y="25"/>
                    </a:cubicBezTo>
                    <a:cubicBezTo>
                      <a:pt x="34" y="24"/>
                      <a:pt x="35" y="22"/>
                      <a:pt x="35" y="20"/>
                    </a:cubicBezTo>
                    <a:cubicBezTo>
                      <a:pt x="33" y="19"/>
                      <a:pt x="30" y="13"/>
                      <a:pt x="28" y="13"/>
                    </a:cubicBezTo>
                    <a:cubicBezTo>
                      <a:pt x="26" y="13"/>
                      <a:pt x="23" y="11"/>
                      <a:pt x="24" y="8"/>
                    </a:cubicBezTo>
                    <a:cubicBezTo>
                      <a:pt x="24" y="5"/>
                      <a:pt x="19" y="5"/>
                      <a:pt x="16" y="1"/>
                    </a:cubicBezTo>
                    <a:cubicBezTo>
                      <a:pt x="15" y="1"/>
                      <a:pt x="14" y="0"/>
                      <a:pt x="13" y="0"/>
                    </a:cubicBezTo>
                    <a:cubicBezTo>
                      <a:pt x="12" y="1"/>
                      <a:pt x="11" y="3"/>
                      <a:pt x="10" y="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24" name="Freeform 120">
                <a:extLst>
                  <a:ext uri="{FF2B5EF4-FFF2-40B4-BE49-F238E27FC236}">
                    <a16:creationId xmlns:a16="http://schemas.microsoft.com/office/drawing/2014/main" id="{00F0BBFA-0C1D-4A9D-8C89-93432D7078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4641" y="3980637"/>
                <a:ext cx="56463" cy="71519"/>
              </a:xfrm>
              <a:custGeom>
                <a:avLst/>
                <a:gdLst>
                  <a:gd name="T0" fmla="*/ 2 w 25"/>
                  <a:gd name="T1" fmla="*/ 14 h 31"/>
                  <a:gd name="T2" fmla="*/ 3 w 25"/>
                  <a:gd name="T3" fmla="*/ 25 h 31"/>
                  <a:gd name="T4" fmla="*/ 0 w 25"/>
                  <a:gd name="T5" fmla="*/ 28 h 31"/>
                  <a:gd name="T6" fmla="*/ 7 w 25"/>
                  <a:gd name="T7" fmla="*/ 30 h 31"/>
                  <a:gd name="T8" fmla="*/ 16 w 25"/>
                  <a:gd name="T9" fmla="*/ 26 h 31"/>
                  <a:gd name="T10" fmla="*/ 25 w 25"/>
                  <a:gd name="T11" fmla="*/ 13 h 31"/>
                  <a:gd name="T12" fmla="*/ 25 w 25"/>
                  <a:gd name="T13" fmla="*/ 13 h 31"/>
                  <a:gd name="T14" fmla="*/ 11 w 25"/>
                  <a:gd name="T15" fmla="*/ 2 h 31"/>
                  <a:gd name="T16" fmla="*/ 5 w 25"/>
                  <a:gd name="T17" fmla="*/ 0 h 31"/>
                  <a:gd name="T18" fmla="*/ 3 w 25"/>
                  <a:gd name="T19" fmla="*/ 4 h 31"/>
                  <a:gd name="T20" fmla="*/ 2 w 25"/>
                  <a:gd name="T21" fmla="*/ 1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31">
                    <a:moveTo>
                      <a:pt x="2" y="14"/>
                    </a:moveTo>
                    <a:cubicBezTo>
                      <a:pt x="3" y="17"/>
                      <a:pt x="3" y="23"/>
                      <a:pt x="3" y="25"/>
                    </a:cubicBezTo>
                    <a:cubicBezTo>
                      <a:pt x="2" y="25"/>
                      <a:pt x="1" y="27"/>
                      <a:pt x="0" y="28"/>
                    </a:cubicBezTo>
                    <a:cubicBezTo>
                      <a:pt x="1" y="30"/>
                      <a:pt x="4" y="31"/>
                      <a:pt x="7" y="30"/>
                    </a:cubicBezTo>
                    <a:cubicBezTo>
                      <a:pt x="12" y="28"/>
                      <a:pt x="14" y="31"/>
                      <a:pt x="16" y="26"/>
                    </a:cubicBezTo>
                    <a:cubicBezTo>
                      <a:pt x="17" y="22"/>
                      <a:pt x="22" y="17"/>
                      <a:pt x="25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2" y="12"/>
                      <a:pt x="17" y="4"/>
                      <a:pt x="11" y="2"/>
                    </a:cubicBezTo>
                    <a:cubicBezTo>
                      <a:pt x="9" y="2"/>
                      <a:pt x="7" y="1"/>
                      <a:pt x="5" y="0"/>
                    </a:cubicBezTo>
                    <a:cubicBezTo>
                      <a:pt x="4" y="2"/>
                      <a:pt x="3" y="4"/>
                      <a:pt x="3" y="4"/>
                    </a:cubicBezTo>
                    <a:cubicBezTo>
                      <a:pt x="1" y="6"/>
                      <a:pt x="0" y="10"/>
                      <a:pt x="2" y="14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25" name="Freeform 121">
                <a:extLst>
                  <a:ext uri="{FF2B5EF4-FFF2-40B4-BE49-F238E27FC236}">
                    <a16:creationId xmlns:a16="http://schemas.microsoft.com/office/drawing/2014/main" id="{8408F51E-70D6-4F73-B01D-774703C8D8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8760" y="3641861"/>
                <a:ext cx="196992" cy="69010"/>
              </a:xfrm>
              <a:custGeom>
                <a:avLst/>
                <a:gdLst>
                  <a:gd name="T0" fmla="*/ 69 w 85"/>
                  <a:gd name="T1" fmla="*/ 19 h 30"/>
                  <a:gd name="T2" fmla="*/ 30 w 85"/>
                  <a:gd name="T3" fmla="*/ 4 h 30"/>
                  <a:gd name="T4" fmla="*/ 1 w 85"/>
                  <a:gd name="T5" fmla="*/ 14 h 30"/>
                  <a:gd name="T6" fmla="*/ 15 w 85"/>
                  <a:gd name="T7" fmla="*/ 7 h 30"/>
                  <a:gd name="T8" fmla="*/ 23 w 85"/>
                  <a:gd name="T9" fmla="*/ 10 h 30"/>
                  <a:gd name="T10" fmla="*/ 37 w 85"/>
                  <a:gd name="T11" fmla="*/ 14 h 30"/>
                  <a:gd name="T12" fmla="*/ 54 w 85"/>
                  <a:gd name="T13" fmla="*/ 23 h 30"/>
                  <a:gd name="T14" fmla="*/ 58 w 85"/>
                  <a:gd name="T15" fmla="*/ 29 h 30"/>
                  <a:gd name="T16" fmla="*/ 84 w 85"/>
                  <a:gd name="T17" fmla="*/ 28 h 30"/>
                  <a:gd name="T18" fmla="*/ 69 w 85"/>
                  <a:gd name="T19" fmla="*/ 1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5" h="30">
                    <a:moveTo>
                      <a:pt x="69" y="19"/>
                    </a:moveTo>
                    <a:cubicBezTo>
                      <a:pt x="63" y="19"/>
                      <a:pt x="46" y="7"/>
                      <a:pt x="30" y="4"/>
                    </a:cubicBezTo>
                    <a:cubicBezTo>
                      <a:pt x="14" y="0"/>
                      <a:pt x="0" y="12"/>
                      <a:pt x="1" y="14"/>
                    </a:cubicBezTo>
                    <a:cubicBezTo>
                      <a:pt x="3" y="16"/>
                      <a:pt x="11" y="10"/>
                      <a:pt x="15" y="7"/>
                    </a:cubicBezTo>
                    <a:cubicBezTo>
                      <a:pt x="19" y="4"/>
                      <a:pt x="23" y="9"/>
                      <a:pt x="23" y="10"/>
                    </a:cubicBezTo>
                    <a:cubicBezTo>
                      <a:pt x="23" y="12"/>
                      <a:pt x="28" y="13"/>
                      <a:pt x="37" y="14"/>
                    </a:cubicBezTo>
                    <a:cubicBezTo>
                      <a:pt x="45" y="14"/>
                      <a:pt x="46" y="21"/>
                      <a:pt x="54" y="23"/>
                    </a:cubicBezTo>
                    <a:cubicBezTo>
                      <a:pt x="61" y="24"/>
                      <a:pt x="54" y="27"/>
                      <a:pt x="58" y="29"/>
                    </a:cubicBezTo>
                    <a:cubicBezTo>
                      <a:pt x="61" y="30"/>
                      <a:pt x="82" y="30"/>
                      <a:pt x="84" y="28"/>
                    </a:cubicBezTo>
                    <a:cubicBezTo>
                      <a:pt x="85" y="26"/>
                      <a:pt x="74" y="19"/>
                      <a:pt x="69" y="1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26" name="Freeform 122">
                <a:extLst>
                  <a:ext uri="{FF2B5EF4-FFF2-40B4-BE49-F238E27FC236}">
                    <a16:creationId xmlns:a16="http://schemas.microsoft.com/office/drawing/2014/main" id="{BF2345D6-E275-480B-8E42-259513872B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1685" y="3735965"/>
                <a:ext cx="43915" cy="21330"/>
              </a:xfrm>
              <a:custGeom>
                <a:avLst/>
                <a:gdLst>
                  <a:gd name="T0" fmla="*/ 1 w 19"/>
                  <a:gd name="T1" fmla="*/ 3 h 9"/>
                  <a:gd name="T2" fmla="*/ 18 w 19"/>
                  <a:gd name="T3" fmla="*/ 6 h 9"/>
                  <a:gd name="T4" fmla="*/ 1 w 19"/>
                  <a:gd name="T5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9">
                    <a:moveTo>
                      <a:pt x="1" y="3"/>
                    </a:moveTo>
                    <a:cubicBezTo>
                      <a:pt x="3" y="5"/>
                      <a:pt x="16" y="9"/>
                      <a:pt x="18" y="6"/>
                    </a:cubicBezTo>
                    <a:cubicBezTo>
                      <a:pt x="19" y="3"/>
                      <a:pt x="0" y="0"/>
                      <a:pt x="1" y="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27" name="Freeform 123">
                <a:extLst>
                  <a:ext uri="{FF2B5EF4-FFF2-40B4-BE49-F238E27FC236}">
                    <a16:creationId xmlns:a16="http://schemas.microsoft.com/office/drawing/2014/main" id="{CE54C0C2-3CD8-41B7-B71D-8AE7059F8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9970" y="3733456"/>
                <a:ext cx="41406" cy="23840"/>
              </a:xfrm>
              <a:custGeom>
                <a:avLst/>
                <a:gdLst>
                  <a:gd name="T0" fmla="*/ 3 w 18"/>
                  <a:gd name="T1" fmla="*/ 5 h 10"/>
                  <a:gd name="T2" fmla="*/ 16 w 18"/>
                  <a:gd name="T3" fmla="*/ 5 h 10"/>
                  <a:gd name="T4" fmla="*/ 3 w 18"/>
                  <a:gd name="T5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10">
                    <a:moveTo>
                      <a:pt x="3" y="5"/>
                    </a:moveTo>
                    <a:cubicBezTo>
                      <a:pt x="6" y="10"/>
                      <a:pt x="15" y="7"/>
                      <a:pt x="16" y="5"/>
                    </a:cubicBezTo>
                    <a:cubicBezTo>
                      <a:pt x="18" y="1"/>
                      <a:pt x="0" y="0"/>
                      <a:pt x="3" y="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28" name="Freeform 124">
                <a:extLst>
                  <a:ext uri="{FF2B5EF4-FFF2-40B4-BE49-F238E27FC236}">
                    <a16:creationId xmlns:a16="http://schemas.microsoft.com/office/drawing/2014/main" id="{6B23492A-557F-4DCF-B2CF-0C63605178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4005" y="4060939"/>
                <a:ext cx="112925" cy="124218"/>
              </a:xfrm>
              <a:custGeom>
                <a:avLst/>
                <a:gdLst>
                  <a:gd name="T0" fmla="*/ 44 w 49"/>
                  <a:gd name="T1" fmla="*/ 14 h 54"/>
                  <a:gd name="T2" fmla="*/ 39 w 49"/>
                  <a:gd name="T3" fmla="*/ 9 h 54"/>
                  <a:gd name="T4" fmla="*/ 33 w 49"/>
                  <a:gd name="T5" fmla="*/ 9 h 54"/>
                  <a:gd name="T6" fmla="*/ 28 w 49"/>
                  <a:gd name="T7" fmla="*/ 5 h 54"/>
                  <a:gd name="T8" fmla="*/ 18 w 49"/>
                  <a:gd name="T9" fmla="*/ 0 h 54"/>
                  <a:gd name="T10" fmla="*/ 18 w 49"/>
                  <a:gd name="T11" fmla="*/ 1 h 54"/>
                  <a:gd name="T12" fmla="*/ 12 w 49"/>
                  <a:gd name="T13" fmla="*/ 4 h 54"/>
                  <a:gd name="T14" fmla="*/ 9 w 49"/>
                  <a:gd name="T15" fmla="*/ 10 h 54"/>
                  <a:gd name="T16" fmla="*/ 6 w 49"/>
                  <a:gd name="T17" fmla="*/ 15 h 54"/>
                  <a:gd name="T18" fmla="*/ 4 w 49"/>
                  <a:gd name="T19" fmla="*/ 19 h 54"/>
                  <a:gd name="T20" fmla="*/ 2 w 49"/>
                  <a:gd name="T21" fmla="*/ 24 h 54"/>
                  <a:gd name="T22" fmla="*/ 1 w 49"/>
                  <a:gd name="T23" fmla="*/ 30 h 54"/>
                  <a:gd name="T24" fmla="*/ 6 w 49"/>
                  <a:gd name="T25" fmla="*/ 34 h 54"/>
                  <a:gd name="T26" fmla="*/ 10 w 49"/>
                  <a:gd name="T27" fmla="*/ 35 h 54"/>
                  <a:gd name="T28" fmla="*/ 6 w 49"/>
                  <a:gd name="T29" fmla="*/ 40 h 54"/>
                  <a:gd name="T30" fmla="*/ 6 w 49"/>
                  <a:gd name="T31" fmla="*/ 40 h 54"/>
                  <a:gd name="T32" fmla="*/ 7 w 49"/>
                  <a:gd name="T33" fmla="*/ 44 h 54"/>
                  <a:gd name="T34" fmla="*/ 7 w 49"/>
                  <a:gd name="T35" fmla="*/ 48 h 54"/>
                  <a:gd name="T36" fmla="*/ 13 w 49"/>
                  <a:gd name="T37" fmla="*/ 50 h 54"/>
                  <a:gd name="T38" fmla="*/ 19 w 49"/>
                  <a:gd name="T39" fmla="*/ 49 h 54"/>
                  <a:gd name="T40" fmla="*/ 26 w 49"/>
                  <a:gd name="T41" fmla="*/ 37 h 54"/>
                  <a:gd name="T42" fmla="*/ 42 w 49"/>
                  <a:gd name="T43" fmla="*/ 28 h 54"/>
                  <a:gd name="T44" fmla="*/ 47 w 49"/>
                  <a:gd name="T45" fmla="*/ 20 h 54"/>
                  <a:gd name="T46" fmla="*/ 44 w 49"/>
                  <a:gd name="T47" fmla="*/ 1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9" h="54">
                    <a:moveTo>
                      <a:pt x="44" y="14"/>
                    </a:moveTo>
                    <a:cubicBezTo>
                      <a:pt x="41" y="10"/>
                      <a:pt x="39" y="8"/>
                      <a:pt x="39" y="9"/>
                    </a:cubicBezTo>
                    <a:cubicBezTo>
                      <a:pt x="38" y="10"/>
                      <a:pt x="35" y="11"/>
                      <a:pt x="33" y="9"/>
                    </a:cubicBezTo>
                    <a:cubicBezTo>
                      <a:pt x="30" y="8"/>
                      <a:pt x="29" y="5"/>
                      <a:pt x="28" y="5"/>
                    </a:cubicBezTo>
                    <a:cubicBezTo>
                      <a:pt x="26" y="5"/>
                      <a:pt x="21" y="2"/>
                      <a:pt x="18" y="0"/>
                    </a:cubicBezTo>
                    <a:cubicBezTo>
                      <a:pt x="18" y="0"/>
                      <a:pt x="18" y="1"/>
                      <a:pt x="18" y="1"/>
                    </a:cubicBezTo>
                    <a:cubicBezTo>
                      <a:pt x="18" y="3"/>
                      <a:pt x="15" y="4"/>
                      <a:pt x="12" y="4"/>
                    </a:cubicBezTo>
                    <a:cubicBezTo>
                      <a:pt x="9" y="4"/>
                      <a:pt x="9" y="7"/>
                      <a:pt x="9" y="10"/>
                    </a:cubicBezTo>
                    <a:cubicBezTo>
                      <a:pt x="9" y="12"/>
                      <a:pt x="7" y="12"/>
                      <a:pt x="6" y="15"/>
                    </a:cubicBezTo>
                    <a:cubicBezTo>
                      <a:pt x="5" y="17"/>
                      <a:pt x="6" y="18"/>
                      <a:pt x="4" y="19"/>
                    </a:cubicBezTo>
                    <a:cubicBezTo>
                      <a:pt x="1" y="20"/>
                      <a:pt x="0" y="22"/>
                      <a:pt x="2" y="24"/>
                    </a:cubicBezTo>
                    <a:cubicBezTo>
                      <a:pt x="3" y="27"/>
                      <a:pt x="2" y="28"/>
                      <a:pt x="1" y="30"/>
                    </a:cubicBezTo>
                    <a:cubicBezTo>
                      <a:pt x="1" y="31"/>
                      <a:pt x="4" y="32"/>
                      <a:pt x="6" y="34"/>
                    </a:cubicBezTo>
                    <a:cubicBezTo>
                      <a:pt x="9" y="36"/>
                      <a:pt x="9" y="33"/>
                      <a:pt x="10" y="35"/>
                    </a:cubicBezTo>
                    <a:cubicBezTo>
                      <a:pt x="11" y="37"/>
                      <a:pt x="9" y="40"/>
                      <a:pt x="6" y="40"/>
                    </a:cubicBezTo>
                    <a:cubicBezTo>
                      <a:pt x="6" y="40"/>
                      <a:pt x="6" y="40"/>
                      <a:pt x="6" y="40"/>
                    </a:cubicBezTo>
                    <a:cubicBezTo>
                      <a:pt x="7" y="41"/>
                      <a:pt x="8" y="43"/>
                      <a:pt x="7" y="44"/>
                    </a:cubicBezTo>
                    <a:cubicBezTo>
                      <a:pt x="6" y="46"/>
                      <a:pt x="5" y="46"/>
                      <a:pt x="7" y="48"/>
                    </a:cubicBezTo>
                    <a:cubicBezTo>
                      <a:pt x="10" y="50"/>
                      <a:pt x="11" y="47"/>
                      <a:pt x="13" y="50"/>
                    </a:cubicBezTo>
                    <a:cubicBezTo>
                      <a:pt x="15" y="53"/>
                      <a:pt x="17" y="54"/>
                      <a:pt x="19" y="49"/>
                    </a:cubicBezTo>
                    <a:cubicBezTo>
                      <a:pt x="21" y="45"/>
                      <a:pt x="23" y="38"/>
                      <a:pt x="26" y="37"/>
                    </a:cubicBezTo>
                    <a:cubicBezTo>
                      <a:pt x="30" y="35"/>
                      <a:pt x="38" y="34"/>
                      <a:pt x="42" y="28"/>
                    </a:cubicBezTo>
                    <a:cubicBezTo>
                      <a:pt x="47" y="22"/>
                      <a:pt x="44" y="22"/>
                      <a:pt x="47" y="20"/>
                    </a:cubicBezTo>
                    <a:cubicBezTo>
                      <a:pt x="49" y="18"/>
                      <a:pt x="47" y="17"/>
                      <a:pt x="44" y="14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29" name="Freeform 125">
                <a:extLst>
                  <a:ext uri="{FF2B5EF4-FFF2-40B4-BE49-F238E27FC236}">
                    <a16:creationId xmlns:a16="http://schemas.microsoft.com/office/drawing/2014/main" id="{05CBC56B-F0CF-44C4-B2E8-76BED3D9BCE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63356" y="1960529"/>
                <a:ext cx="1135527" cy="848194"/>
              </a:xfrm>
              <a:custGeom>
                <a:avLst/>
                <a:gdLst>
                  <a:gd name="T0" fmla="*/ 432 w 493"/>
                  <a:gd name="T1" fmla="*/ 42 h 368"/>
                  <a:gd name="T2" fmla="*/ 396 w 493"/>
                  <a:gd name="T3" fmla="*/ 59 h 368"/>
                  <a:gd name="T4" fmla="*/ 394 w 493"/>
                  <a:gd name="T5" fmla="*/ 37 h 368"/>
                  <a:gd name="T6" fmla="*/ 352 w 493"/>
                  <a:gd name="T7" fmla="*/ 34 h 368"/>
                  <a:gd name="T8" fmla="*/ 393 w 493"/>
                  <a:gd name="T9" fmla="*/ 27 h 368"/>
                  <a:gd name="T10" fmla="*/ 390 w 493"/>
                  <a:gd name="T11" fmla="*/ 12 h 368"/>
                  <a:gd name="T12" fmla="*/ 333 w 493"/>
                  <a:gd name="T13" fmla="*/ 0 h 368"/>
                  <a:gd name="T14" fmla="*/ 280 w 493"/>
                  <a:gd name="T15" fmla="*/ 7 h 368"/>
                  <a:gd name="T16" fmla="*/ 240 w 493"/>
                  <a:gd name="T17" fmla="*/ 7 h 368"/>
                  <a:gd name="T18" fmla="*/ 207 w 493"/>
                  <a:gd name="T19" fmla="*/ 22 h 368"/>
                  <a:gd name="T20" fmla="*/ 199 w 493"/>
                  <a:gd name="T21" fmla="*/ 26 h 368"/>
                  <a:gd name="T22" fmla="*/ 176 w 493"/>
                  <a:gd name="T23" fmla="*/ 33 h 368"/>
                  <a:gd name="T24" fmla="*/ 154 w 493"/>
                  <a:gd name="T25" fmla="*/ 41 h 368"/>
                  <a:gd name="T26" fmla="*/ 116 w 493"/>
                  <a:gd name="T27" fmla="*/ 34 h 368"/>
                  <a:gd name="T28" fmla="*/ 95 w 493"/>
                  <a:gd name="T29" fmla="*/ 50 h 368"/>
                  <a:gd name="T30" fmla="*/ 63 w 493"/>
                  <a:gd name="T31" fmla="*/ 70 h 368"/>
                  <a:gd name="T32" fmla="*/ 0 w 493"/>
                  <a:gd name="T33" fmla="*/ 101 h 368"/>
                  <a:gd name="T34" fmla="*/ 40 w 493"/>
                  <a:gd name="T35" fmla="*/ 113 h 368"/>
                  <a:gd name="T36" fmla="*/ 11 w 493"/>
                  <a:gd name="T37" fmla="*/ 123 h 368"/>
                  <a:gd name="T38" fmla="*/ 36 w 493"/>
                  <a:gd name="T39" fmla="*/ 138 h 368"/>
                  <a:gd name="T40" fmla="*/ 67 w 493"/>
                  <a:gd name="T41" fmla="*/ 137 h 368"/>
                  <a:gd name="T42" fmla="*/ 116 w 493"/>
                  <a:gd name="T43" fmla="*/ 150 h 368"/>
                  <a:gd name="T44" fmla="*/ 140 w 493"/>
                  <a:gd name="T45" fmla="*/ 183 h 368"/>
                  <a:gd name="T46" fmla="*/ 144 w 493"/>
                  <a:gd name="T47" fmla="*/ 212 h 368"/>
                  <a:gd name="T48" fmla="*/ 174 w 493"/>
                  <a:gd name="T49" fmla="*/ 222 h 368"/>
                  <a:gd name="T50" fmla="*/ 171 w 493"/>
                  <a:gd name="T51" fmla="*/ 234 h 368"/>
                  <a:gd name="T52" fmla="*/ 167 w 493"/>
                  <a:gd name="T53" fmla="*/ 254 h 368"/>
                  <a:gd name="T54" fmla="*/ 161 w 493"/>
                  <a:gd name="T55" fmla="*/ 278 h 368"/>
                  <a:gd name="T56" fmla="*/ 168 w 493"/>
                  <a:gd name="T57" fmla="*/ 311 h 368"/>
                  <a:gd name="T58" fmla="*/ 183 w 493"/>
                  <a:gd name="T59" fmla="*/ 330 h 368"/>
                  <a:gd name="T60" fmla="*/ 205 w 493"/>
                  <a:gd name="T61" fmla="*/ 355 h 368"/>
                  <a:gd name="T62" fmla="*/ 236 w 493"/>
                  <a:gd name="T63" fmla="*/ 367 h 368"/>
                  <a:gd name="T64" fmla="*/ 245 w 493"/>
                  <a:gd name="T65" fmla="*/ 336 h 368"/>
                  <a:gd name="T66" fmla="*/ 259 w 493"/>
                  <a:gd name="T67" fmla="*/ 320 h 368"/>
                  <a:gd name="T68" fmla="*/ 261 w 493"/>
                  <a:gd name="T69" fmla="*/ 305 h 368"/>
                  <a:gd name="T70" fmla="*/ 274 w 493"/>
                  <a:gd name="T71" fmla="*/ 295 h 368"/>
                  <a:gd name="T72" fmla="*/ 286 w 493"/>
                  <a:gd name="T73" fmla="*/ 292 h 368"/>
                  <a:gd name="T74" fmla="*/ 329 w 493"/>
                  <a:gd name="T75" fmla="*/ 263 h 368"/>
                  <a:gd name="T76" fmla="*/ 356 w 493"/>
                  <a:gd name="T77" fmla="*/ 256 h 368"/>
                  <a:gd name="T78" fmla="*/ 411 w 493"/>
                  <a:gd name="T79" fmla="*/ 232 h 368"/>
                  <a:gd name="T80" fmla="*/ 381 w 493"/>
                  <a:gd name="T81" fmla="*/ 225 h 368"/>
                  <a:gd name="T82" fmla="*/ 412 w 493"/>
                  <a:gd name="T83" fmla="*/ 227 h 368"/>
                  <a:gd name="T84" fmla="*/ 406 w 493"/>
                  <a:gd name="T85" fmla="*/ 200 h 368"/>
                  <a:gd name="T86" fmla="*/ 390 w 493"/>
                  <a:gd name="T87" fmla="*/ 186 h 368"/>
                  <a:gd name="T88" fmla="*/ 425 w 493"/>
                  <a:gd name="T89" fmla="*/ 181 h 368"/>
                  <a:gd name="T90" fmla="*/ 434 w 493"/>
                  <a:gd name="T91" fmla="*/ 164 h 368"/>
                  <a:gd name="T92" fmla="*/ 430 w 493"/>
                  <a:gd name="T93" fmla="*/ 138 h 368"/>
                  <a:gd name="T94" fmla="*/ 421 w 493"/>
                  <a:gd name="T95" fmla="*/ 127 h 368"/>
                  <a:gd name="T96" fmla="*/ 424 w 493"/>
                  <a:gd name="T97" fmla="*/ 115 h 368"/>
                  <a:gd name="T98" fmla="*/ 412 w 493"/>
                  <a:gd name="T99" fmla="*/ 110 h 368"/>
                  <a:gd name="T100" fmla="*/ 445 w 493"/>
                  <a:gd name="T101" fmla="*/ 76 h 368"/>
                  <a:gd name="T102" fmla="*/ 437 w 493"/>
                  <a:gd name="T103" fmla="*/ 67 h 368"/>
                  <a:gd name="T104" fmla="*/ 446 w 493"/>
                  <a:gd name="T105" fmla="*/ 58 h 368"/>
                  <a:gd name="T106" fmla="*/ 493 w 493"/>
                  <a:gd name="T107" fmla="*/ 41 h 368"/>
                  <a:gd name="T108" fmla="*/ 162 w 493"/>
                  <a:gd name="T109" fmla="*/ 235 h 368"/>
                  <a:gd name="T110" fmla="*/ 154 w 493"/>
                  <a:gd name="T111" fmla="*/ 244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93" h="368">
                    <a:moveTo>
                      <a:pt x="465" y="34"/>
                    </a:moveTo>
                    <a:cubicBezTo>
                      <a:pt x="456" y="34"/>
                      <a:pt x="449" y="35"/>
                      <a:pt x="449" y="41"/>
                    </a:cubicBezTo>
                    <a:cubicBezTo>
                      <a:pt x="448" y="47"/>
                      <a:pt x="437" y="40"/>
                      <a:pt x="432" y="42"/>
                    </a:cubicBezTo>
                    <a:cubicBezTo>
                      <a:pt x="427" y="44"/>
                      <a:pt x="430" y="37"/>
                      <a:pt x="425" y="40"/>
                    </a:cubicBezTo>
                    <a:cubicBezTo>
                      <a:pt x="420" y="42"/>
                      <a:pt x="415" y="48"/>
                      <a:pt x="409" y="50"/>
                    </a:cubicBezTo>
                    <a:cubicBezTo>
                      <a:pt x="404" y="52"/>
                      <a:pt x="399" y="58"/>
                      <a:pt x="396" y="59"/>
                    </a:cubicBezTo>
                    <a:cubicBezTo>
                      <a:pt x="392" y="59"/>
                      <a:pt x="403" y="48"/>
                      <a:pt x="409" y="42"/>
                    </a:cubicBezTo>
                    <a:cubicBezTo>
                      <a:pt x="415" y="36"/>
                      <a:pt x="412" y="30"/>
                      <a:pt x="404" y="31"/>
                    </a:cubicBezTo>
                    <a:cubicBezTo>
                      <a:pt x="397" y="31"/>
                      <a:pt x="398" y="36"/>
                      <a:pt x="394" y="37"/>
                    </a:cubicBezTo>
                    <a:cubicBezTo>
                      <a:pt x="390" y="38"/>
                      <a:pt x="369" y="48"/>
                      <a:pt x="368" y="45"/>
                    </a:cubicBezTo>
                    <a:cubicBezTo>
                      <a:pt x="367" y="42"/>
                      <a:pt x="385" y="37"/>
                      <a:pt x="385" y="35"/>
                    </a:cubicBezTo>
                    <a:cubicBezTo>
                      <a:pt x="385" y="32"/>
                      <a:pt x="362" y="32"/>
                      <a:pt x="352" y="34"/>
                    </a:cubicBezTo>
                    <a:cubicBezTo>
                      <a:pt x="342" y="35"/>
                      <a:pt x="325" y="41"/>
                      <a:pt x="325" y="38"/>
                    </a:cubicBezTo>
                    <a:cubicBezTo>
                      <a:pt x="324" y="35"/>
                      <a:pt x="345" y="31"/>
                      <a:pt x="355" y="30"/>
                    </a:cubicBezTo>
                    <a:cubicBezTo>
                      <a:pt x="366" y="29"/>
                      <a:pt x="385" y="31"/>
                      <a:pt x="393" y="27"/>
                    </a:cubicBezTo>
                    <a:cubicBezTo>
                      <a:pt x="401" y="24"/>
                      <a:pt x="413" y="24"/>
                      <a:pt x="416" y="21"/>
                    </a:cubicBezTo>
                    <a:cubicBezTo>
                      <a:pt x="418" y="18"/>
                      <a:pt x="406" y="15"/>
                      <a:pt x="401" y="15"/>
                    </a:cubicBezTo>
                    <a:cubicBezTo>
                      <a:pt x="395" y="15"/>
                      <a:pt x="389" y="15"/>
                      <a:pt x="390" y="12"/>
                    </a:cubicBezTo>
                    <a:cubicBezTo>
                      <a:pt x="390" y="9"/>
                      <a:pt x="381" y="8"/>
                      <a:pt x="380" y="6"/>
                    </a:cubicBezTo>
                    <a:cubicBezTo>
                      <a:pt x="379" y="4"/>
                      <a:pt x="361" y="6"/>
                      <a:pt x="357" y="3"/>
                    </a:cubicBezTo>
                    <a:cubicBezTo>
                      <a:pt x="354" y="1"/>
                      <a:pt x="342" y="0"/>
                      <a:pt x="333" y="0"/>
                    </a:cubicBezTo>
                    <a:cubicBezTo>
                      <a:pt x="323" y="1"/>
                      <a:pt x="304" y="1"/>
                      <a:pt x="299" y="1"/>
                    </a:cubicBezTo>
                    <a:cubicBezTo>
                      <a:pt x="295" y="2"/>
                      <a:pt x="292" y="3"/>
                      <a:pt x="288" y="3"/>
                    </a:cubicBezTo>
                    <a:cubicBezTo>
                      <a:pt x="284" y="3"/>
                      <a:pt x="278" y="4"/>
                      <a:pt x="280" y="7"/>
                    </a:cubicBezTo>
                    <a:cubicBezTo>
                      <a:pt x="284" y="12"/>
                      <a:pt x="274" y="14"/>
                      <a:pt x="274" y="10"/>
                    </a:cubicBezTo>
                    <a:cubicBezTo>
                      <a:pt x="275" y="6"/>
                      <a:pt x="265" y="5"/>
                      <a:pt x="262" y="7"/>
                    </a:cubicBezTo>
                    <a:cubicBezTo>
                      <a:pt x="258" y="10"/>
                      <a:pt x="242" y="4"/>
                      <a:pt x="240" y="7"/>
                    </a:cubicBezTo>
                    <a:cubicBezTo>
                      <a:pt x="238" y="11"/>
                      <a:pt x="219" y="10"/>
                      <a:pt x="213" y="11"/>
                    </a:cubicBezTo>
                    <a:cubicBezTo>
                      <a:pt x="208" y="11"/>
                      <a:pt x="222" y="16"/>
                      <a:pt x="222" y="18"/>
                    </a:cubicBezTo>
                    <a:cubicBezTo>
                      <a:pt x="221" y="20"/>
                      <a:pt x="204" y="18"/>
                      <a:pt x="207" y="22"/>
                    </a:cubicBezTo>
                    <a:cubicBezTo>
                      <a:pt x="211" y="26"/>
                      <a:pt x="222" y="30"/>
                      <a:pt x="228" y="35"/>
                    </a:cubicBezTo>
                    <a:cubicBezTo>
                      <a:pt x="233" y="40"/>
                      <a:pt x="223" y="37"/>
                      <a:pt x="217" y="33"/>
                    </a:cubicBezTo>
                    <a:cubicBezTo>
                      <a:pt x="211" y="29"/>
                      <a:pt x="203" y="31"/>
                      <a:pt x="199" y="26"/>
                    </a:cubicBezTo>
                    <a:cubicBezTo>
                      <a:pt x="196" y="22"/>
                      <a:pt x="181" y="19"/>
                      <a:pt x="178" y="22"/>
                    </a:cubicBezTo>
                    <a:cubicBezTo>
                      <a:pt x="174" y="25"/>
                      <a:pt x="188" y="30"/>
                      <a:pt x="188" y="33"/>
                    </a:cubicBezTo>
                    <a:cubicBezTo>
                      <a:pt x="188" y="36"/>
                      <a:pt x="178" y="32"/>
                      <a:pt x="176" y="33"/>
                    </a:cubicBezTo>
                    <a:cubicBezTo>
                      <a:pt x="175" y="35"/>
                      <a:pt x="166" y="25"/>
                      <a:pt x="162" y="25"/>
                    </a:cubicBezTo>
                    <a:cubicBezTo>
                      <a:pt x="157" y="25"/>
                      <a:pt x="161" y="30"/>
                      <a:pt x="161" y="36"/>
                    </a:cubicBezTo>
                    <a:cubicBezTo>
                      <a:pt x="161" y="41"/>
                      <a:pt x="152" y="45"/>
                      <a:pt x="154" y="41"/>
                    </a:cubicBezTo>
                    <a:cubicBezTo>
                      <a:pt x="157" y="37"/>
                      <a:pt x="155" y="26"/>
                      <a:pt x="150" y="25"/>
                    </a:cubicBezTo>
                    <a:cubicBezTo>
                      <a:pt x="145" y="23"/>
                      <a:pt x="132" y="29"/>
                      <a:pt x="125" y="28"/>
                    </a:cubicBezTo>
                    <a:cubicBezTo>
                      <a:pt x="119" y="28"/>
                      <a:pt x="110" y="30"/>
                      <a:pt x="116" y="34"/>
                    </a:cubicBezTo>
                    <a:cubicBezTo>
                      <a:pt x="121" y="37"/>
                      <a:pt x="115" y="39"/>
                      <a:pt x="110" y="35"/>
                    </a:cubicBezTo>
                    <a:cubicBezTo>
                      <a:pt x="105" y="32"/>
                      <a:pt x="89" y="35"/>
                      <a:pt x="92" y="38"/>
                    </a:cubicBezTo>
                    <a:cubicBezTo>
                      <a:pt x="96" y="40"/>
                      <a:pt x="97" y="47"/>
                      <a:pt x="95" y="50"/>
                    </a:cubicBezTo>
                    <a:cubicBezTo>
                      <a:pt x="93" y="53"/>
                      <a:pt x="86" y="47"/>
                      <a:pt x="79" y="47"/>
                    </a:cubicBezTo>
                    <a:cubicBezTo>
                      <a:pt x="73" y="48"/>
                      <a:pt x="41" y="63"/>
                      <a:pt x="43" y="67"/>
                    </a:cubicBezTo>
                    <a:cubicBezTo>
                      <a:pt x="45" y="71"/>
                      <a:pt x="58" y="68"/>
                      <a:pt x="63" y="70"/>
                    </a:cubicBezTo>
                    <a:cubicBezTo>
                      <a:pt x="67" y="73"/>
                      <a:pt x="61" y="81"/>
                      <a:pt x="56" y="85"/>
                    </a:cubicBezTo>
                    <a:cubicBezTo>
                      <a:pt x="51" y="89"/>
                      <a:pt x="31" y="85"/>
                      <a:pt x="31" y="89"/>
                    </a:cubicBezTo>
                    <a:cubicBezTo>
                      <a:pt x="30" y="94"/>
                      <a:pt x="0" y="94"/>
                      <a:pt x="0" y="101"/>
                    </a:cubicBezTo>
                    <a:cubicBezTo>
                      <a:pt x="0" y="104"/>
                      <a:pt x="2" y="107"/>
                      <a:pt x="5" y="107"/>
                    </a:cubicBezTo>
                    <a:cubicBezTo>
                      <a:pt x="9" y="108"/>
                      <a:pt x="14" y="107"/>
                      <a:pt x="18" y="111"/>
                    </a:cubicBezTo>
                    <a:cubicBezTo>
                      <a:pt x="22" y="115"/>
                      <a:pt x="33" y="116"/>
                      <a:pt x="40" y="113"/>
                    </a:cubicBezTo>
                    <a:cubicBezTo>
                      <a:pt x="47" y="110"/>
                      <a:pt x="53" y="113"/>
                      <a:pt x="53" y="118"/>
                    </a:cubicBezTo>
                    <a:cubicBezTo>
                      <a:pt x="52" y="122"/>
                      <a:pt x="36" y="116"/>
                      <a:pt x="31" y="119"/>
                    </a:cubicBezTo>
                    <a:cubicBezTo>
                      <a:pt x="26" y="122"/>
                      <a:pt x="11" y="119"/>
                      <a:pt x="11" y="123"/>
                    </a:cubicBezTo>
                    <a:cubicBezTo>
                      <a:pt x="12" y="126"/>
                      <a:pt x="20" y="125"/>
                      <a:pt x="26" y="127"/>
                    </a:cubicBezTo>
                    <a:cubicBezTo>
                      <a:pt x="32" y="128"/>
                      <a:pt x="26" y="130"/>
                      <a:pt x="26" y="133"/>
                    </a:cubicBezTo>
                    <a:cubicBezTo>
                      <a:pt x="26" y="136"/>
                      <a:pt x="29" y="135"/>
                      <a:pt x="36" y="138"/>
                    </a:cubicBezTo>
                    <a:cubicBezTo>
                      <a:pt x="42" y="141"/>
                      <a:pt x="52" y="143"/>
                      <a:pt x="49" y="140"/>
                    </a:cubicBezTo>
                    <a:cubicBezTo>
                      <a:pt x="45" y="136"/>
                      <a:pt x="55" y="137"/>
                      <a:pt x="57" y="139"/>
                    </a:cubicBezTo>
                    <a:cubicBezTo>
                      <a:pt x="58" y="141"/>
                      <a:pt x="63" y="136"/>
                      <a:pt x="67" y="137"/>
                    </a:cubicBezTo>
                    <a:cubicBezTo>
                      <a:pt x="72" y="138"/>
                      <a:pt x="74" y="133"/>
                      <a:pt x="77" y="135"/>
                    </a:cubicBezTo>
                    <a:cubicBezTo>
                      <a:pt x="81" y="137"/>
                      <a:pt x="97" y="139"/>
                      <a:pt x="103" y="142"/>
                    </a:cubicBezTo>
                    <a:cubicBezTo>
                      <a:pt x="109" y="145"/>
                      <a:pt x="117" y="146"/>
                      <a:pt x="116" y="150"/>
                    </a:cubicBezTo>
                    <a:cubicBezTo>
                      <a:pt x="115" y="155"/>
                      <a:pt x="121" y="158"/>
                      <a:pt x="127" y="161"/>
                    </a:cubicBezTo>
                    <a:cubicBezTo>
                      <a:pt x="134" y="164"/>
                      <a:pt x="135" y="170"/>
                      <a:pt x="135" y="174"/>
                    </a:cubicBezTo>
                    <a:cubicBezTo>
                      <a:pt x="134" y="178"/>
                      <a:pt x="141" y="181"/>
                      <a:pt x="140" y="183"/>
                    </a:cubicBezTo>
                    <a:cubicBezTo>
                      <a:pt x="139" y="185"/>
                      <a:pt x="140" y="187"/>
                      <a:pt x="144" y="191"/>
                    </a:cubicBezTo>
                    <a:cubicBezTo>
                      <a:pt x="149" y="195"/>
                      <a:pt x="138" y="198"/>
                      <a:pt x="140" y="201"/>
                    </a:cubicBezTo>
                    <a:cubicBezTo>
                      <a:pt x="143" y="204"/>
                      <a:pt x="136" y="211"/>
                      <a:pt x="144" y="212"/>
                    </a:cubicBezTo>
                    <a:cubicBezTo>
                      <a:pt x="152" y="213"/>
                      <a:pt x="150" y="207"/>
                      <a:pt x="156" y="207"/>
                    </a:cubicBezTo>
                    <a:cubicBezTo>
                      <a:pt x="162" y="207"/>
                      <a:pt x="156" y="212"/>
                      <a:pt x="159" y="215"/>
                    </a:cubicBezTo>
                    <a:cubicBezTo>
                      <a:pt x="162" y="218"/>
                      <a:pt x="169" y="217"/>
                      <a:pt x="174" y="222"/>
                    </a:cubicBezTo>
                    <a:cubicBezTo>
                      <a:pt x="180" y="227"/>
                      <a:pt x="177" y="230"/>
                      <a:pt x="171" y="226"/>
                    </a:cubicBezTo>
                    <a:cubicBezTo>
                      <a:pt x="166" y="221"/>
                      <a:pt x="150" y="222"/>
                      <a:pt x="150" y="224"/>
                    </a:cubicBezTo>
                    <a:cubicBezTo>
                      <a:pt x="150" y="225"/>
                      <a:pt x="167" y="235"/>
                      <a:pt x="171" y="234"/>
                    </a:cubicBezTo>
                    <a:cubicBezTo>
                      <a:pt x="175" y="232"/>
                      <a:pt x="181" y="240"/>
                      <a:pt x="178" y="242"/>
                    </a:cubicBezTo>
                    <a:cubicBezTo>
                      <a:pt x="176" y="245"/>
                      <a:pt x="177" y="250"/>
                      <a:pt x="177" y="253"/>
                    </a:cubicBezTo>
                    <a:cubicBezTo>
                      <a:pt x="176" y="256"/>
                      <a:pt x="170" y="253"/>
                      <a:pt x="167" y="254"/>
                    </a:cubicBezTo>
                    <a:cubicBezTo>
                      <a:pt x="163" y="254"/>
                      <a:pt x="160" y="255"/>
                      <a:pt x="160" y="260"/>
                    </a:cubicBezTo>
                    <a:cubicBezTo>
                      <a:pt x="160" y="264"/>
                      <a:pt x="154" y="266"/>
                      <a:pt x="154" y="271"/>
                    </a:cubicBezTo>
                    <a:cubicBezTo>
                      <a:pt x="153" y="276"/>
                      <a:pt x="158" y="276"/>
                      <a:pt x="161" y="278"/>
                    </a:cubicBezTo>
                    <a:cubicBezTo>
                      <a:pt x="164" y="280"/>
                      <a:pt x="156" y="282"/>
                      <a:pt x="155" y="285"/>
                    </a:cubicBezTo>
                    <a:cubicBezTo>
                      <a:pt x="155" y="289"/>
                      <a:pt x="163" y="295"/>
                      <a:pt x="166" y="297"/>
                    </a:cubicBezTo>
                    <a:cubicBezTo>
                      <a:pt x="169" y="299"/>
                      <a:pt x="167" y="307"/>
                      <a:pt x="168" y="311"/>
                    </a:cubicBezTo>
                    <a:cubicBezTo>
                      <a:pt x="169" y="315"/>
                      <a:pt x="173" y="310"/>
                      <a:pt x="173" y="315"/>
                    </a:cubicBezTo>
                    <a:cubicBezTo>
                      <a:pt x="172" y="320"/>
                      <a:pt x="176" y="320"/>
                      <a:pt x="177" y="323"/>
                    </a:cubicBezTo>
                    <a:cubicBezTo>
                      <a:pt x="177" y="326"/>
                      <a:pt x="184" y="326"/>
                      <a:pt x="183" y="330"/>
                    </a:cubicBezTo>
                    <a:cubicBezTo>
                      <a:pt x="181" y="334"/>
                      <a:pt x="185" y="338"/>
                      <a:pt x="187" y="340"/>
                    </a:cubicBezTo>
                    <a:cubicBezTo>
                      <a:pt x="188" y="342"/>
                      <a:pt x="194" y="346"/>
                      <a:pt x="196" y="349"/>
                    </a:cubicBezTo>
                    <a:cubicBezTo>
                      <a:pt x="197" y="352"/>
                      <a:pt x="200" y="357"/>
                      <a:pt x="205" y="355"/>
                    </a:cubicBezTo>
                    <a:cubicBezTo>
                      <a:pt x="209" y="354"/>
                      <a:pt x="209" y="358"/>
                      <a:pt x="213" y="358"/>
                    </a:cubicBezTo>
                    <a:cubicBezTo>
                      <a:pt x="216" y="357"/>
                      <a:pt x="221" y="359"/>
                      <a:pt x="222" y="362"/>
                    </a:cubicBezTo>
                    <a:cubicBezTo>
                      <a:pt x="223" y="364"/>
                      <a:pt x="233" y="367"/>
                      <a:pt x="236" y="367"/>
                    </a:cubicBezTo>
                    <a:cubicBezTo>
                      <a:pt x="239" y="368"/>
                      <a:pt x="239" y="362"/>
                      <a:pt x="242" y="361"/>
                    </a:cubicBezTo>
                    <a:cubicBezTo>
                      <a:pt x="245" y="360"/>
                      <a:pt x="244" y="349"/>
                      <a:pt x="246" y="348"/>
                    </a:cubicBezTo>
                    <a:cubicBezTo>
                      <a:pt x="248" y="348"/>
                      <a:pt x="248" y="337"/>
                      <a:pt x="245" y="336"/>
                    </a:cubicBezTo>
                    <a:cubicBezTo>
                      <a:pt x="243" y="335"/>
                      <a:pt x="244" y="331"/>
                      <a:pt x="249" y="332"/>
                    </a:cubicBezTo>
                    <a:cubicBezTo>
                      <a:pt x="255" y="333"/>
                      <a:pt x="253" y="327"/>
                      <a:pt x="256" y="326"/>
                    </a:cubicBezTo>
                    <a:cubicBezTo>
                      <a:pt x="258" y="326"/>
                      <a:pt x="257" y="321"/>
                      <a:pt x="259" y="320"/>
                    </a:cubicBezTo>
                    <a:cubicBezTo>
                      <a:pt x="261" y="320"/>
                      <a:pt x="261" y="316"/>
                      <a:pt x="259" y="314"/>
                    </a:cubicBezTo>
                    <a:cubicBezTo>
                      <a:pt x="258" y="313"/>
                      <a:pt x="259" y="311"/>
                      <a:pt x="262" y="311"/>
                    </a:cubicBezTo>
                    <a:cubicBezTo>
                      <a:pt x="265" y="310"/>
                      <a:pt x="264" y="306"/>
                      <a:pt x="261" y="305"/>
                    </a:cubicBezTo>
                    <a:cubicBezTo>
                      <a:pt x="257" y="303"/>
                      <a:pt x="258" y="299"/>
                      <a:pt x="262" y="302"/>
                    </a:cubicBezTo>
                    <a:cubicBezTo>
                      <a:pt x="266" y="304"/>
                      <a:pt x="268" y="302"/>
                      <a:pt x="266" y="299"/>
                    </a:cubicBezTo>
                    <a:cubicBezTo>
                      <a:pt x="264" y="297"/>
                      <a:pt x="269" y="295"/>
                      <a:pt x="274" y="295"/>
                    </a:cubicBezTo>
                    <a:cubicBezTo>
                      <a:pt x="279" y="294"/>
                      <a:pt x="281" y="292"/>
                      <a:pt x="281" y="288"/>
                    </a:cubicBezTo>
                    <a:cubicBezTo>
                      <a:pt x="280" y="284"/>
                      <a:pt x="286" y="284"/>
                      <a:pt x="285" y="288"/>
                    </a:cubicBezTo>
                    <a:cubicBezTo>
                      <a:pt x="283" y="291"/>
                      <a:pt x="284" y="294"/>
                      <a:pt x="286" y="292"/>
                    </a:cubicBezTo>
                    <a:cubicBezTo>
                      <a:pt x="289" y="289"/>
                      <a:pt x="293" y="291"/>
                      <a:pt x="301" y="289"/>
                    </a:cubicBezTo>
                    <a:cubicBezTo>
                      <a:pt x="309" y="286"/>
                      <a:pt x="317" y="280"/>
                      <a:pt x="319" y="273"/>
                    </a:cubicBezTo>
                    <a:cubicBezTo>
                      <a:pt x="321" y="267"/>
                      <a:pt x="330" y="268"/>
                      <a:pt x="329" y="263"/>
                    </a:cubicBezTo>
                    <a:cubicBezTo>
                      <a:pt x="328" y="259"/>
                      <a:pt x="331" y="257"/>
                      <a:pt x="337" y="260"/>
                    </a:cubicBezTo>
                    <a:cubicBezTo>
                      <a:pt x="343" y="263"/>
                      <a:pt x="338" y="258"/>
                      <a:pt x="344" y="258"/>
                    </a:cubicBezTo>
                    <a:cubicBezTo>
                      <a:pt x="351" y="258"/>
                      <a:pt x="350" y="256"/>
                      <a:pt x="356" y="256"/>
                    </a:cubicBezTo>
                    <a:cubicBezTo>
                      <a:pt x="363" y="255"/>
                      <a:pt x="379" y="253"/>
                      <a:pt x="385" y="248"/>
                    </a:cubicBezTo>
                    <a:cubicBezTo>
                      <a:pt x="391" y="243"/>
                      <a:pt x="403" y="239"/>
                      <a:pt x="408" y="236"/>
                    </a:cubicBezTo>
                    <a:cubicBezTo>
                      <a:pt x="413" y="233"/>
                      <a:pt x="414" y="230"/>
                      <a:pt x="411" y="232"/>
                    </a:cubicBezTo>
                    <a:cubicBezTo>
                      <a:pt x="408" y="234"/>
                      <a:pt x="402" y="234"/>
                      <a:pt x="397" y="233"/>
                    </a:cubicBezTo>
                    <a:cubicBezTo>
                      <a:pt x="392" y="231"/>
                      <a:pt x="384" y="227"/>
                      <a:pt x="379" y="230"/>
                    </a:cubicBezTo>
                    <a:cubicBezTo>
                      <a:pt x="373" y="234"/>
                      <a:pt x="377" y="226"/>
                      <a:pt x="381" y="225"/>
                    </a:cubicBezTo>
                    <a:cubicBezTo>
                      <a:pt x="386" y="225"/>
                      <a:pt x="384" y="222"/>
                      <a:pt x="383" y="218"/>
                    </a:cubicBezTo>
                    <a:cubicBezTo>
                      <a:pt x="382" y="213"/>
                      <a:pt x="390" y="216"/>
                      <a:pt x="394" y="221"/>
                    </a:cubicBezTo>
                    <a:cubicBezTo>
                      <a:pt x="398" y="227"/>
                      <a:pt x="405" y="229"/>
                      <a:pt x="412" y="227"/>
                    </a:cubicBezTo>
                    <a:cubicBezTo>
                      <a:pt x="418" y="226"/>
                      <a:pt x="412" y="220"/>
                      <a:pt x="415" y="217"/>
                    </a:cubicBezTo>
                    <a:cubicBezTo>
                      <a:pt x="417" y="213"/>
                      <a:pt x="395" y="202"/>
                      <a:pt x="394" y="198"/>
                    </a:cubicBezTo>
                    <a:cubicBezTo>
                      <a:pt x="393" y="194"/>
                      <a:pt x="399" y="197"/>
                      <a:pt x="406" y="200"/>
                    </a:cubicBezTo>
                    <a:cubicBezTo>
                      <a:pt x="412" y="202"/>
                      <a:pt x="413" y="195"/>
                      <a:pt x="413" y="191"/>
                    </a:cubicBezTo>
                    <a:cubicBezTo>
                      <a:pt x="413" y="188"/>
                      <a:pt x="400" y="188"/>
                      <a:pt x="394" y="191"/>
                    </a:cubicBezTo>
                    <a:cubicBezTo>
                      <a:pt x="388" y="194"/>
                      <a:pt x="382" y="187"/>
                      <a:pt x="390" y="186"/>
                    </a:cubicBezTo>
                    <a:cubicBezTo>
                      <a:pt x="398" y="185"/>
                      <a:pt x="391" y="182"/>
                      <a:pt x="393" y="179"/>
                    </a:cubicBezTo>
                    <a:cubicBezTo>
                      <a:pt x="396" y="177"/>
                      <a:pt x="406" y="186"/>
                      <a:pt x="411" y="184"/>
                    </a:cubicBezTo>
                    <a:cubicBezTo>
                      <a:pt x="417" y="183"/>
                      <a:pt x="420" y="185"/>
                      <a:pt x="425" y="181"/>
                    </a:cubicBezTo>
                    <a:cubicBezTo>
                      <a:pt x="429" y="177"/>
                      <a:pt x="417" y="174"/>
                      <a:pt x="414" y="171"/>
                    </a:cubicBezTo>
                    <a:cubicBezTo>
                      <a:pt x="412" y="168"/>
                      <a:pt x="427" y="169"/>
                      <a:pt x="432" y="169"/>
                    </a:cubicBezTo>
                    <a:cubicBezTo>
                      <a:pt x="437" y="170"/>
                      <a:pt x="438" y="162"/>
                      <a:pt x="434" y="164"/>
                    </a:cubicBezTo>
                    <a:cubicBezTo>
                      <a:pt x="430" y="165"/>
                      <a:pt x="417" y="159"/>
                      <a:pt x="420" y="155"/>
                    </a:cubicBezTo>
                    <a:cubicBezTo>
                      <a:pt x="422" y="151"/>
                      <a:pt x="428" y="156"/>
                      <a:pt x="434" y="152"/>
                    </a:cubicBezTo>
                    <a:cubicBezTo>
                      <a:pt x="440" y="149"/>
                      <a:pt x="434" y="138"/>
                      <a:pt x="430" y="138"/>
                    </a:cubicBezTo>
                    <a:cubicBezTo>
                      <a:pt x="426" y="138"/>
                      <a:pt x="416" y="136"/>
                      <a:pt x="416" y="134"/>
                    </a:cubicBezTo>
                    <a:cubicBezTo>
                      <a:pt x="416" y="132"/>
                      <a:pt x="407" y="130"/>
                      <a:pt x="410" y="128"/>
                    </a:cubicBezTo>
                    <a:cubicBezTo>
                      <a:pt x="412" y="126"/>
                      <a:pt x="415" y="131"/>
                      <a:pt x="421" y="127"/>
                    </a:cubicBezTo>
                    <a:cubicBezTo>
                      <a:pt x="426" y="123"/>
                      <a:pt x="437" y="128"/>
                      <a:pt x="442" y="127"/>
                    </a:cubicBezTo>
                    <a:cubicBezTo>
                      <a:pt x="447" y="126"/>
                      <a:pt x="440" y="116"/>
                      <a:pt x="437" y="118"/>
                    </a:cubicBezTo>
                    <a:cubicBezTo>
                      <a:pt x="435" y="120"/>
                      <a:pt x="425" y="120"/>
                      <a:pt x="424" y="115"/>
                    </a:cubicBezTo>
                    <a:cubicBezTo>
                      <a:pt x="423" y="110"/>
                      <a:pt x="433" y="115"/>
                      <a:pt x="435" y="113"/>
                    </a:cubicBezTo>
                    <a:cubicBezTo>
                      <a:pt x="437" y="110"/>
                      <a:pt x="421" y="104"/>
                      <a:pt x="419" y="109"/>
                    </a:cubicBezTo>
                    <a:cubicBezTo>
                      <a:pt x="417" y="114"/>
                      <a:pt x="408" y="113"/>
                      <a:pt x="412" y="110"/>
                    </a:cubicBezTo>
                    <a:cubicBezTo>
                      <a:pt x="417" y="107"/>
                      <a:pt x="418" y="99"/>
                      <a:pt x="417" y="95"/>
                    </a:cubicBezTo>
                    <a:cubicBezTo>
                      <a:pt x="417" y="91"/>
                      <a:pt x="434" y="90"/>
                      <a:pt x="432" y="84"/>
                    </a:cubicBezTo>
                    <a:cubicBezTo>
                      <a:pt x="430" y="77"/>
                      <a:pt x="440" y="76"/>
                      <a:pt x="445" y="76"/>
                    </a:cubicBezTo>
                    <a:cubicBezTo>
                      <a:pt x="451" y="76"/>
                      <a:pt x="445" y="69"/>
                      <a:pt x="440" y="69"/>
                    </a:cubicBezTo>
                    <a:cubicBezTo>
                      <a:pt x="434" y="70"/>
                      <a:pt x="429" y="76"/>
                      <a:pt x="426" y="74"/>
                    </a:cubicBezTo>
                    <a:cubicBezTo>
                      <a:pt x="424" y="71"/>
                      <a:pt x="432" y="67"/>
                      <a:pt x="437" y="67"/>
                    </a:cubicBezTo>
                    <a:cubicBezTo>
                      <a:pt x="442" y="67"/>
                      <a:pt x="453" y="66"/>
                      <a:pt x="457" y="64"/>
                    </a:cubicBezTo>
                    <a:cubicBezTo>
                      <a:pt x="461" y="62"/>
                      <a:pt x="450" y="60"/>
                      <a:pt x="443" y="60"/>
                    </a:cubicBezTo>
                    <a:cubicBezTo>
                      <a:pt x="435" y="61"/>
                      <a:pt x="435" y="58"/>
                      <a:pt x="446" y="58"/>
                    </a:cubicBezTo>
                    <a:cubicBezTo>
                      <a:pt x="458" y="58"/>
                      <a:pt x="456" y="55"/>
                      <a:pt x="464" y="54"/>
                    </a:cubicBezTo>
                    <a:cubicBezTo>
                      <a:pt x="472" y="53"/>
                      <a:pt x="470" y="50"/>
                      <a:pt x="475" y="50"/>
                    </a:cubicBezTo>
                    <a:cubicBezTo>
                      <a:pt x="480" y="50"/>
                      <a:pt x="493" y="44"/>
                      <a:pt x="493" y="41"/>
                    </a:cubicBezTo>
                    <a:cubicBezTo>
                      <a:pt x="493" y="39"/>
                      <a:pt x="474" y="34"/>
                      <a:pt x="465" y="34"/>
                    </a:cubicBezTo>
                    <a:close/>
                    <a:moveTo>
                      <a:pt x="169" y="241"/>
                    </a:moveTo>
                    <a:cubicBezTo>
                      <a:pt x="169" y="237"/>
                      <a:pt x="165" y="239"/>
                      <a:pt x="162" y="235"/>
                    </a:cubicBezTo>
                    <a:cubicBezTo>
                      <a:pt x="160" y="230"/>
                      <a:pt x="148" y="228"/>
                      <a:pt x="147" y="232"/>
                    </a:cubicBezTo>
                    <a:cubicBezTo>
                      <a:pt x="146" y="233"/>
                      <a:pt x="142" y="235"/>
                      <a:pt x="145" y="239"/>
                    </a:cubicBezTo>
                    <a:cubicBezTo>
                      <a:pt x="149" y="242"/>
                      <a:pt x="151" y="241"/>
                      <a:pt x="154" y="244"/>
                    </a:cubicBezTo>
                    <a:cubicBezTo>
                      <a:pt x="158" y="247"/>
                      <a:pt x="169" y="245"/>
                      <a:pt x="169" y="24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30" name="Freeform 127">
                <a:extLst>
                  <a:ext uri="{FF2B5EF4-FFF2-40B4-BE49-F238E27FC236}">
                    <a16:creationId xmlns:a16="http://schemas.microsoft.com/office/drawing/2014/main" id="{17B1E801-2457-41CC-A109-DB7CEDD647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5409" y="2456146"/>
                <a:ext cx="718958" cy="495617"/>
              </a:xfrm>
              <a:custGeom>
                <a:avLst/>
                <a:gdLst>
                  <a:gd name="T0" fmla="*/ 285 w 312"/>
                  <a:gd name="T1" fmla="*/ 178 h 215"/>
                  <a:gd name="T2" fmla="*/ 249 w 312"/>
                  <a:gd name="T3" fmla="*/ 163 h 215"/>
                  <a:gd name="T4" fmla="*/ 230 w 312"/>
                  <a:gd name="T5" fmla="*/ 147 h 215"/>
                  <a:gd name="T6" fmla="*/ 218 w 312"/>
                  <a:gd name="T7" fmla="*/ 25 h 215"/>
                  <a:gd name="T8" fmla="*/ 182 w 312"/>
                  <a:gd name="T9" fmla="*/ 20 h 215"/>
                  <a:gd name="T10" fmla="*/ 132 w 312"/>
                  <a:gd name="T11" fmla="*/ 14 h 215"/>
                  <a:gd name="T12" fmla="*/ 110 w 312"/>
                  <a:gd name="T13" fmla="*/ 8 h 215"/>
                  <a:gd name="T14" fmla="*/ 96 w 312"/>
                  <a:gd name="T15" fmla="*/ 7 h 215"/>
                  <a:gd name="T16" fmla="*/ 85 w 312"/>
                  <a:gd name="T17" fmla="*/ 6 h 215"/>
                  <a:gd name="T18" fmla="*/ 66 w 312"/>
                  <a:gd name="T19" fmla="*/ 15 h 215"/>
                  <a:gd name="T20" fmla="*/ 39 w 312"/>
                  <a:gd name="T21" fmla="*/ 24 h 215"/>
                  <a:gd name="T22" fmla="*/ 13 w 312"/>
                  <a:gd name="T23" fmla="*/ 42 h 215"/>
                  <a:gd name="T24" fmla="*/ 49 w 312"/>
                  <a:gd name="T25" fmla="*/ 62 h 215"/>
                  <a:gd name="T26" fmla="*/ 50 w 312"/>
                  <a:gd name="T27" fmla="*/ 73 h 215"/>
                  <a:gd name="T28" fmla="*/ 33 w 312"/>
                  <a:gd name="T29" fmla="*/ 69 h 215"/>
                  <a:gd name="T30" fmla="*/ 12 w 312"/>
                  <a:gd name="T31" fmla="*/ 75 h 215"/>
                  <a:gd name="T32" fmla="*/ 11 w 312"/>
                  <a:gd name="T33" fmla="*/ 90 h 215"/>
                  <a:gd name="T34" fmla="*/ 42 w 312"/>
                  <a:gd name="T35" fmla="*/ 97 h 215"/>
                  <a:gd name="T36" fmla="*/ 55 w 312"/>
                  <a:gd name="T37" fmla="*/ 108 h 215"/>
                  <a:gd name="T38" fmla="*/ 30 w 312"/>
                  <a:gd name="T39" fmla="*/ 112 h 215"/>
                  <a:gd name="T40" fmla="*/ 15 w 312"/>
                  <a:gd name="T41" fmla="*/ 134 h 215"/>
                  <a:gd name="T42" fmla="*/ 32 w 312"/>
                  <a:gd name="T43" fmla="*/ 156 h 215"/>
                  <a:gd name="T44" fmla="*/ 49 w 312"/>
                  <a:gd name="T45" fmla="*/ 160 h 215"/>
                  <a:gd name="T46" fmla="*/ 68 w 312"/>
                  <a:gd name="T47" fmla="*/ 168 h 215"/>
                  <a:gd name="T48" fmla="*/ 85 w 312"/>
                  <a:gd name="T49" fmla="*/ 166 h 215"/>
                  <a:gd name="T50" fmla="*/ 73 w 312"/>
                  <a:gd name="T51" fmla="*/ 191 h 215"/>
                  <a:gd name="T52" fmla="*/ 41 w 312"/>
                  <a:gd name="T53" fmla="*/ 212 h 215"/>
                  <a:gd name="T54" fmla="*/ 60 w 312"/>
                  <a:gd name="T55" fmla="*/ 204 h 215"/>
                  <a:gd name="T56" fmla="*/ 78 w 312"/>
                  <a:gd name="T57" fmla="*/ 196 h 215"/>
                  <a:gd name="T58" fmla="*/ 104 w 312"/>
                  <a:gd name="T59" fmla="*/ 178 h 215"/>
                  <a:gd name="T60" fmla="*/ 117 w 312"/>
                  <a:gd name="T61" fmla="*/ 166 h 215"/>
                  <a:gd name="T62" fmla="*/ 123 w 312"/>
                  <a:gd name="T63" fmla="*/ 152 h 215"/>
                  <a:gd name="T64" fmla="*/ 139 w 312"/>
                  <a:gd name="T65" fmla="*/ 136 h 215"/>
                  <a:gd name="T66" fmla="*/ 136 w 312"/>
                  <a:gd name="T67" fmla="*/ 143 h 215"/>
                  <a:gd name="T68" fmla="*/ 130 w 312"/>
                  <a:gd name="T69" fmla="*/ 160 h 215"/>
                  <a:gd name="T70" fmla="*/ 161 w 312"/>
                  <a:gd name="T71" fmla="*/ 153 h 215"/>
                  <a:gd name="T72" fmla="*/ 160 w 312"/>
                  <a:gd name="T73" fmla="*/ 140 h 215"/>
                  <a:gd name="T74" fmla="*/ 177 w 312"/>
                  <a:gd name="T75" fmla="*/ 143 h 215"/>
                  <a:gd name="T76" fmla="*/ 181 w 312"/>
                  <a:gd name="T77" fmla="*/ 148 h 215"/>
                  <a:gd name="T78" fmla="*/ 196 w 312"/>
                  <a:gd name="T79" fmla="*/ 151 h 215"/>
                  <a:gd name="T80" fmla="*/ 231 w 312"/>
                  <a:gd name="T81" fmla="*/ 153 h 215"/>
                  <a:gd name="T82" fmla="*/ 243 w 312"/>
                  <a:gd name="T83" fmla="*/ 165 h 215"/>
                  <a:gd name="T84" fmla="*/ 263 w 312"/>
                  <a:gd name="T85" fmla="*/ 172 h 215"/>
                  <a:gd name="T86" fmla="*/ 268 w 312"/>
                  <a:gd name="T87" fmla="*/ 177 h 215"/>
                  <a:gd name="T88" fmla="*/ 263 w 312"/>
                  <a:gd name="T89" fmla="*/ 185 h 215"/>
                  <a:gd name="T90" fmla="*/ 268 w 312"/>
                  <a:gd name="T91" fmla="*/ 186 h 215"/>
                  <a:gd name="T92" fmla="*/ 275 w 312"/>
                  <a:gd name="T93" fmla="*/ 184 h 215"/>
                  <a:gd name="T94" fmla="*/ 277 w 312"/>
                  <a:gd name="T95" fmla="*/ 187 h 215"/>
                  <a:gd name="T96" fmla="*/ 277 w 312"/>
                  <a:gd name="T97" fmla="*/ 195 h 215"/>
                  <a:gd name="T98" fmla="*/ 286 w 312"/>
                  <a:gd name="T99" fmla="*/ 195 h 215"/>
                  <a:gd name="T100" fmla="*/ 288 w 312"/>
                  <a:gd name="T101" fmla="*/ 203 h 215"/>
                  <a:gd name="T102" fmla="*/ 282 w 312"/>
                  <a:gd name="T103" fmla="*/ 214 h 215"/>
                  <a:gd name="T104" fmla="*/ 291 w 312"/>
                  <a:gd name="T105" fmla="*/ 208 h 215"/>
                  <a:gd name="T106" fmla="*/ 300 w 312"/>
                  <a:gd name="T107" fmla="*/ 213 h 215"/>
                  <a:gd name="T108" fmla="*/ 309 w 312"/>
                  <a:gd name="T109" fmla="*/ 211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12" h="215">
                    <a:moveTo>
                      <a:pt x="307" y="203"/>
                    </a:moveTo>
                    <a:cubicBezTo>
                      <a:pt x="308" y="200"/>
                      <a:pt x="308" y="198"/>
                      <a:pt x="299" y="195"/>
                    </a:cubicBezTo>
                    <a:cubicBezTo>
                      <a:pt x="290" y="191"/>
                      <a:pt x="291" y="189"/>
                      <a:pt x="285" y="178"/>
                    </a:cubicBezTo>
                    <a:cubicBezTo>
                      <a:pt x="279" y="167"/>
                      <a:pt x="268" y="162"/>
                      <a:pt x="268" y="158"/>
                    </a:cubicBezTo>
                    <a:cubicBezTo>
                      <a:pt x="268" y="154"/>
                      <a:pt x="257" y="155"/>
                      <a:pt x="257" y="158"/>
                    </a:cubicBezTo>
                    <a:cubicBezTo>
                      <a:pt x="257" y="161"/>
                      <a:pt x="252" y="162"/>
                      <a:pt x="249" y="163"/>
                    </a:cubicBezTo>
                    <a:cubicBezTo>
                      <a:pt x="247" y="165"/>
                      <a:pt x="246" y="162"/>
                      <a:pt x="243" y="159"/>
                    </a:cubicBezTo>
                    <a:cubicBezTo>
                      <a:pt x="241" y="156"/>
                      <a:pt x="235" y="153"/>
                      <a:pt x="235" y="151"/>
                    </a:cubicBezTo>
                    <a:cubicBezTo>
                      <a:pt x="235" y="149"/>
                      <a:pt x="234" y="145"/>
                      <a:pt x="230" y="147"/>
                    </a:cubicBezTo>
                    <a:cubicBezTo>
                      <a:pt x="226" y="149"/>
                      <a:pt x="224" y="147"/>
                      <a:pt x="222" y="149"/>
                    </a:cubicBezTo>
                    <a:cubicBezTo>
                      <a:pt x="221" y="150"/>
                      <a:pt x="218" y="148"/>
                      <a:pt x="218" y="148"/>
                    </a:cubicBezTo>
                    <a:cubicBezTo>
                      <a:pt x="218" y="25"/>
                      <a:pt x="218" y="25"/>
                      <a:pt x="218" y="25"/>
                    </a:cubicBezTo>
                    <a:cubicBezTo>
                      <a:pt x="217" y="24"/>
                      <a:pt x="215" y="24"/>
                      <a:pt x="214" y="24"/>
                    </a:cubicBezTo>
                    <a:cubicBezTo>
                      <a:pt x="209" y="22"/>
                      <a:pt x="202" y="18"/>
                      <a:pt x="197" y="19"/>
                    </a:cubicBezTo>
                    <a:cubicBezTo>
                      <a:pt x="193" y="20"/>
                      <a:pt x="185" y="21"/>
                      <a:pt x="182" y="20"/>
                    </a:cubicBezTo>
                    <a:cubicBezTo>
                      <a:pt x="179" y="18"/>
                      <a:pt x="175" y="17"/>
                      <a:pt x="170" y="18"/>
                    </a:cubicBezTo>
                    <a:cubicBezTo>
                      <a:pt x="164" y="19"/>
                      <a:pt x="160" y="15"/>
                      <a:pt x="152" y="13"/>
                    </a:cubicBezTo>
                    <a:cubicBezTo>
                      <a:pt x="145" y="11"/>
                      <a:pt x="134" y="13"/>
                      <a:pt x="132" y="14"/>
                    </a:cubicBezTo>
                    <a:cubicBezTo>
                      <a:pt x="129" y="15"/>
                      <a:pt x="130" y="12"/>
                      <a:pt x="127" y="12"/>
                    </a:cubicBezTo>
                    <a:cubicBezTo>
                      <a:pt x="124" y="12"/>
                      <a:pt x="126" y="11"/>
                      <a:pt x="124" y="8"/>
                    </a:cubicBezTo>
                    <a:cubicBezTo>
                      <a:pt x="123" y="5"/>
                      <a:pt x="114" y="8"/>
                      <a:pt x="110" y="8"/>
                    </a:cubicBezTo>
                    <a:cubicBezTo>
                      <a:pt x="107" y="8"/>
                      <a:pt x="106" y="6"/>
                      <a:pt x="106" y="5"/>
                    </a:cubicBezTo>
                    <a:cubicBezTo>
                      <a:pt x="107" y="3"/>
                      <a:pt x="104" y="4"/>
                      <a:pt x="102" y="6"/>
                    </a:cubicBezTo>
                    <a:cubicBezTo>
                      <a:pt x="101" y="8"/>
                      <a:pt x="98" y="8"/>
                      <a:pt x="96" y="7"/>
                    </a:cubicBezTo>
                    <a:cubicBezTo>
                      <a:pt x="95" y="6"/>
                      <a:pt x="99" y="5"/>
                      <a:pt x="99" y="3"/>
                    </a:cubicBezTo>
                    <a:cubicBezTo>
                      <a:pt x="100" y="2"/>
                      <a:pt x="95" y="1"/>
                      <a:pt x="93" y="0"/>
                    </a:cubicBezTo>
                    <a:cubicBezTo>
                      <a:pt x="91" y="0"/>
                      <a:pt x="88" y="2"/>
                      <a:pt x="85" y="6"/>
                    </a:cubicBezTo>
                    <a:cubicBezTo>
                      <a:pt x="81" y="9"/>
                      <a:pt x="75" y="9"/>
                      <a:pt x="72" y="8"/>
                    </a:cubicBezTo>
                    <a:cubicBezTo>
                      <a:pt x="68" y="8"/>
                      <a:pt x="64" y="9"/>
                      <a:pt x="64" y="11"/>
                    </a:cubicBezTo>
                    <a:cubicBezTo>
                      <a:pt x="65" y="13"/>
                      <a:pt x="69" y="12"/>
                      <a:pt x="66" y="15"/>
                    </a:cubicBezTo>
                    <a:cubicBezTo>
                      <a:pt x="64" y="17"/>
                      <a:pt x="63" y="11"/>
                      <a:pt x="60" y="14"/>
                    </a:cubicBezTo>
                    <a:cubicBezTo>
                      <a:pt x="58" y="17"/>
                      <a:pt x="50" y="17"/>
                      <a:pt x="48" y="16"/>
                    </a:cubicBezTo>
                    <a:cubicBezTo>
                      <a:pt x="47" y="16"/>
                      <a:pt x="41" y="22"/>
                      <a:pt x="39" y="24"/>
                    </a:cubicBezTo>
                    <a:cubicBezTo>
                      <a:pt x="37" y="26"/>
                      <a:pt x="40" y="28"/>
                      <a:pt x="36" y="33"/>
                    </a:cubicBezTo>
                    <a:cubicBezTo>
                      <a:pt x="31" y="38"/>
                      <a:pt x="18" y="37"/>
                      <a:pt x="15" y="37"/>
                    </a:cubicBezTo>
                    <a:cubicBezTo>
                      <a:pt x="13" y="37"/>
                      <a:pt x="15" y="40"/>
                      <a:pt x="13" y="42"/>
                    </a:cubicBezTo>
                    <a:cubicBezTo>
                      <a:pt x="12" y="44"/>
                      <a:pt x="15" y="46"/>
                      <a:pt x="22" y="47"/>
                    </a:cubicBezTo>
                    <a:cubicBezTo>
                      <a:pt x="29" y="49"/>
                      <a:pt x="34" y="59"/>
                      <a:pt x="35" y="61"/>
                    </a:cubicBezTo>
                    <a:cubicBezTo>
                      <a:pt x="36" y="64"/>
                      <a:pt x="45" y="61"/>
                      <a:pt x="49" y="62"/>
                    </a:cubicBezTo>
                    <a:cubicBezTo>
                      <a:pt x="52" y="62"/>
                      <a:pt x="48" y="67"/>
                      <a:pt x="52" y="69"/>
                    </a:cubicBezTo>
                    <a:cubicBezTo>
                      <a:pt x="55" y="70"/>
                      <a:pt x="59" y="68"/>
                      <a:pt x="60" y="70"/>
                    </a:cubicBezTo>
                    <a:cubicBezTo>
                      <a:pt x="61" y="73"/>
                      <a:pt x="54" y="70"/>
                      <a:pt x="50" y="73"/>
                    </a:cubicBezTo>
                    <a:cubicBezTo>
                      <a:pt x="47" y="76"/>
                      <a:pt x="45" y="77"/>
                      <a:pt x="44" y="75"/>
                    </a:cubicBezTo>
                    <a:cubicBezTo>
                      <a:pt x="42" y="73"/>
                      <a:pt x="36" y="74"/>
                      <a:pt x="33" y="75"/>
                    </a:cubicBezTo>
                    <a:cubicBezTo>
                      <a:pt x="30" y="75"/>
                      <a:pt x="33" y="71"/>
                      <a:pt x="33" y="69"/>
                    </a:cubicBezTo>
                    <a:cubicBezTo>
                      <a:pt x="34" y="67"/>
                      <a:pt x="29" y="66"/>
                      <a:pt x="23" y="70"/>
                    </a:cubicBezTo>
                    <a:cubicBezTo>
                      <a:pt x="17" y="73"/>
                      <a:pt x="20" y="72"/>
                      <a:pt x="19" y="74"/>
                    </a:cubicBezTo>
                    <a:cubicBezTo>
                      <a:pt x="18" y="77"/>
                      <a:pt x="16" y="73"/>
                      <a:pt x="12" y="75"/>
                    </a:cubicBezTo>
                    <a:cubicBezTo>
                      <a:pt x="8" y="77"/>
                      <a:pt x="2" y="79"/>
                      <a:pt x="1" y="81"/>
                    </a:cubicBezTo>
                    <a:cubicBezTo>
                      <a:pt x="0" y="84"/>
                      <a:pt x="9" y="85"/>
                      <a:pt x="13" y="86"/>
                    </a:cubicBezTo>
                    <a:cubicBezTo>
                      <a:pt x="16" y="87"/>
                      <a:pt x="8" y="89"/>
                      <a:pt x="11" y="90"/>
                    </a:cubicBezTo>
                    <a:cubicBezTo>
                      <a:pt x="14" y="91"/>
                      <a:pt x="13" y="93"/>
                      <a:pt x="17" y="96"/>
                    </a:cubicBezTo>
                    <a:cubicBezTo>
                      <a:pt x="22" y="98"/>
                      <a:pt x="32" y="96"/>
                      <a:pt x="34" y="96"/>
                    </a:cubicBezTo>
                    <a:cubicBezTo>
                      <a:pt x="37" y="96"/>
                      <a:pt x="40" y="99"/>
                      <a:pt x="42" y="97"/>
                    </a:cubicBezTo>
                    <a:cubicBezTo>
                      <a:pt x="44" y="94"/>
                      <a:pt x="52" y="88"/>
                      <a:pt x="56" y="92"/>
                    </a:cubicBezTo>
                    <a:cubicBezTo>
                      <a:pt x="60" y="95"/>
                      <a:pt x="52" y="95"/>
                      <a:pt x="54" y="97"/>
                    </a:cubicBezTo>
                    <a:cubicBezTo>
                      <a:pt x="56" y="100"/>
                      <a:pt x="58" y="105"/>
                      <a:pt x="55" y="108"/>
                    </a:cubicBezTo>
                    <a:cubicBezTo>
                      <a:pt x="51" y="111"/>
                      <a:pt x="47" y="109"/>
                      <a:pt x="45" y="109"/>
                    </a:cubicBezTo>
                    <a:cubicBezTo>
                      <a:pt x="43" y="108"/>
                      <a:pt x="44" y="113"/>
                      <a:pt x="40" y="115"/>
                    </a:cubicBezTo>
                    <a:cubicBezTo>
                      <a:pt x="37" y="118"/>
                      <a:pt x="35" y="112"/>
                      <a:pt x="30" y="112"/>
                    </a:cubicBezTo>
                    <a:cubicBezTo>
                      <a:pt x="26" y="112"/>
                      <a:pt x="27" y="118"/>
                      <a:pt x="27" y="121"/>
                    </a:cubicBezTo>
                    <a:cubicBezTo>
                      <a:pt x="27" y="123"/>
                      <a:pt x="21" y="120"/>
                      <a:pt x="19" y="126"/>
                    </a:cubicBezTo>
                    <a:cubicBezTo>
                      <a:pt x="17" y="133"/>
                      <a:pt x="11" y="127"/>
                      <a:pt x="15" y="134"/>
                    </a:cubicBezTo>
                    <a:cubicBezTo>
                      <a:pt x="20" y="140"/>
                      <a:pt x="19" y="136"/>
                      <a:pt x="22" y="138"/>
                    </a:cubicBezTo>
                    <a:cubicBezTo>
                      <a:pt x="26" y="141"/>
                      <a:pt x="19" y="145"/>
                      <a:pt x="22" y="146"/>
                    </a:cubicBezTo>
                    <a:cubicBezTo>
                      <a:pt x="26" y="147"/>
                      <a:pt x="30" y="153"/>
                      <a:pt x="32" y="156"/>
                    </a:cubicBezTo>
                    <a:cubicBezTo>
                      <a:pt x="35" y="158"/>
                      <a:pt x="38" y="154"/>
                      <a:pt x="42" y="154"/>
                    </a:cubicBezTo>
                    <a:cubicBezTo>
                      <a:pt x="45" y="154"/>
                      <a:pt x="44" y="149"/>
                      <a:pt x="46" y="151"/>
                    </a:cubicBezTo>
                    <a:cubicBezTo>
                      <a:pt x="48" y="153"/>
                      <a:pt x="51" y="158"/>
                      <a:pt x="49" y="160"/>
                    </a:cubicBezTo>
                    <a:cubicBezTo>
                      <a:pt x="47" y="161"/>
                      <a:pt x="48" y="166"/>
                      <a:pt x="48" y="168"/>
                    </a:cubicBezTo>
                    <a:cubicBezTo>
                      <a:pt x="48" y="170"/>
                      <a:pt x="56" y="169"/>
                      <a:pt x="57" y="167"/>
                    </a:cubicBezTo>
                    <a:cubicBezTo>
                      <a:pt x="57" y="164"/>
                      <a:pt x="64" y="164"/>
                      <a:pt x="68" y="168"/>
                    </a:cubicBezTo>
                    <a:cubicBezTo>
                      <a:pt x="72" y="172"/>
                      <a:pt x="73" y="172"/>
                      <a:pt x="73" y="169"/>
                    </a:cubicBezTo>
                    <a:cubicBezTo>
                      <a:pt x="73" y="166"/>
                      <a:pt x="76" y="163"/>
                      <a:pt x="76" y="165"/>
                    </a:cubicBezTo>
                    <a:cubicBezTo>
                      <a:pt x="76" y="168"/>
                      <a:pt x="80" y="169"/>
                      <a:pt x="85" y="166"/>
                    </a:cubicBezTo>
                    <a:cubicBezTo>
                      <a:pt x="91" y="164"/>
                      <a:pt x="88" y="166"/>
                      <a:pt x="85" y="170"/>
                    </a:cubicBezTo>
                    <a:cubicBezTo>
                      <a:pt x="81" y="175"/>
                      <a:pt x="85" y="182"/>
                      <a:pt x="82" y="183"/>
                    </a:cubicBezTo>
                    <a:cubicBezTo>
                      <a:pt x="80" y="183"/>
                      <a:pt x="77" y="191"/>
                      <a:pt x="73" y="191"/>
                    </a:cubicBezTo>
                    <a:cubicBezTo>
                      <a:pt x="68" y="192"/>
                      <a:pt x="60" y="201"/>
                      <a:pt x="59" y="202"/>
                    </a:cubicBezTo>
                    <a:cubicBezTo>
                      <a:pt x="58" y="203"/>
                      <a:pt x="48" y="199"/>
                      <a:pt x="47" y="203"/>
                    </a:cubicBezTo>
                    <a:cubicBezTo>
                      <a:pt x="45" y="207"/>
                      <a:pt x="39" y="210"/>
                      <a:pt x="41" y="212"/>
                    </a:cubicBezTo>
                    <a:cubicBezTo>
                      <a:pt x="42" y="213"/>
                      <a:pt x="50" y="209"/>
                      <a:pt x="50" y="207"/>
                    </a:cubicBezTo>
                    <a:cubicBezTo>
                      <a:pt x="51" y="205"/>
                      <a:pt x="52" y="205"/>
                      <a:pt x="53" y="207"/>
                    </a:cubicBezTo>
                    <a:cubicBezTo>
                      <a:pt x="55" y="208"/>
                      <a:pt x="58" y="206"/>
                      <a:pt x="60" y="204"/>
                    </a:cubicBezTo>
                    <a:cubicBezTo>
                      <a:pt x="61" y="203"/>
                      <a:pt x="64" y="204"/>
                      <a:pt x="66" y="204"/>
                    </a:cubicBezTo>
                    <a:cubicBezTo>
                      <a:pt x="67" y="204"/>
                      <a:pt x="68" y="202"/>
                      <a:pt x="73" y="201"/>
                    </a:cubicBezTo>
                    <a:cubicBezTo>
                      <a:pt x="78" y="200"/>
                      <a:pt x="76" y="199"/>
                      <a:pt x="78" y="196"/>
                    </a:cubicBezTo>
                    <a:cubicBezTo>
                      <a:pt x="79" y="194"/>
                      <a:pt x="90" y="188"/>
                      <a:pt x="92" y="188"/>
                    </a:cubicBezTo>
                    <a:cubicBezTo>
                      <a:pt x="94" y="187"/>
                      <a:pt x="93" y="184"/>
                      <a:pt x="95" y="183"/>
                    </a:cubicBezTo>
                    <a:cubicBezTo>
                      <a:pt x="98" y="183"/>
                      <a:pt x="101" y="180"/>
                      <a:pt x="104" y="178"/>
                    </a:cubicBezTo>
                    <a:cubicBezTo>
                      <a:pt x="107" y="175"/>
                      <a:pt x="108" y="176"/>
                      <a:pt x="110" y="176"/>
                    </a:cubicBezTo>
                    <a:cubicBezTo>
                      <a:pt x="113" y="175"/>
                      <a:pt x="111" y="170"/>
                      <a:pt x="113" y="170"/>
                    </a:cubicBezTo>
                    <a:cubicBezTo>
                      <a:pt x="116" y="169"/>
                      <a:pt x="117" y="168"/>
                      <a:pt x="117" y="166"/>
                    </a:cubicBezTo>
                    <a:cubicBezTo>
                      <a:pt x="117" y="164"/>
                      <a:pt x="111" y="164"/>
                      <a:pt x="111" y="162"/>
                    </a:cubicBezTo>
                    <a:cubicBezTo>
                      <a:pt x="110" y="161"/>
                      <a:pt x="116" y="156"/>
                      <a:pt x="118" y="157"/>
                    </a:cubicBezTo>
                    <a:cubicBezTo>
                      <a:pt x="119" y="157"/>
                      <a:pt x="123" y="155"/>
                      <a:pt x="123" y="152"/>
                    </a:cubicBezTo>
                    <a:cubicBezTo>
                      <a:pt x="123" y="149"/>
                      <a:pt x="126" y="148"/>
                      <a:pt x="128" y="146"/>
                    </a:cubicBezTo>
                    <a:cubicBezTo>
                      <a:pt x="131" y="143"/>
                      <a:pt x="130" y="141"/>
                      <a:pt x="132" y="141"/>
                    </a:cubicBezTo>
                    <a:cubicBezTo>
                      <a:pt x="135" y="141"/>
                      <a:pt x="137" y="138"/>
                      <a:pt x="139" y="136"/>
                    </a:cubicBezTo>
                    <a:cubicBezTo>
                      <a:pt x="142" y="135"/>
                      <a:pt x="139" y="138"/>
                      <a:pt x="144" y="138"/>
                    </a:cubicBezTo>
                    <a:cubicBezTo>
                      <a:pt x="149" y="138"/>
                      <a:pt x="148" y="143"/>
                      <a:pt x="144" y="141"/>
                    </a:cubicBezTo>
                    <a:cubicBezTo>
                      <a:pt x="141" y="140"/>
                      <a:pt x="139" y="140"/>
                      <a:pt x="136" y="143"/>
                    </a:cubicBezTo>
                    <a:cubicBezTo>
                      <a:pt x="133" y="146"/>
                      <a:pt x="135" y="147"/>
                      <a:pt x="133" y="150"/>
                    </a:cubicBezTo>
                    <a:cubicBezTo>
                      <a:pt x="130" y="154"/>
                      <a:pt x="130" y="156"/>
                      <a:pt x="133" y="156"/>
                    </a:cubicBezTo>
                    <a:cubicBezTo>
                      <a:pt x="136" y="156"/>
                      <a:pt x="133" y="159"/>
                      <a:pt x="130" y="160"/>
                    </a:cubicBezTo>
                    <a:cubicBezTo>
                      <a:pt x="127" y="161"/>
                      <a:pt x="129" y="162"/>
                      <a:pt x="134" y="162"/>
                    </a:cubicBezTo>
                    <a:cubicBezTo>
                      <a:pt x="138" y="162"/>
                      <a:pt x="144" y="156"/>
                      <a:pt x="149" y="154"/>
                    </a:cubicBezTo>
                    <a:cubicBezTo>
                      <a:pt x="155" y="151"/>
                      <a:pt x="159" y="154"/>
                      <a:pt x="161" y="153"/>
                    </a:cubicBezTo>
                    <a:cubicBezTo>
                      <a:pt x="163" y="153"/>
                      <a:pt x="159" y="150"/>
                      <a:pt x="161" y="149"/>
                    </a:cubicBezTo>
                    <a:cubicBezTo>
                      <a:pt x="163" y="148"/>
                      <a:pt x="159" y="148"/>
                      <a:pt x="158" y="144"/>
                    </a:cubicBezTo>
                    <a:cubicBezTo>
                      <a:pt x="156" y="141"/>
                      <a:pt x="160" y="143"/>
                      <a:pt x="160" y="140"/>
                    </a:cubicBezTo>
                    <a:cubicBezTo>
                      <a:pt x="161" y="138"/>
                      <a:pt x="163" y="139"/>
                      <a:pt x="165" y="140"/>
                    </a:cubicBezTo>
                    <a:cubicBezTo>
                      <a:pt x="167" y="141"/>
                      <a:pt x="169" y="139"/>
                      <a:pt x="171" y="142"/>
                    </a:cubicBezTo>
                    <a:cubicBezTo>
                      <a:pt x="172" y="145"/>
                      <a:pt x="174" y="141"/>
                      <a:pt x="177" y="143"/>
                    </a:cubicBezTo>
                    <a:cubicBezTo>
                      <a:pt x="180" y="146"/>
                      <a:pt x="176" y="145"/>
                      <a:pt x="173" y="146"/>
                    </a:cubicBezTo>
                    <a:cubicBezTo>
                      <a:pt x="170" y="147"/>
                      <a:pt x="172" y="151"/>
                      <a:pt x="174" y="149"/>
                    </a:cubicBezTo>
                    <a:cubicBezTo>
                      <a:pt x="177" y="147"/>
                      <a:pt x="179" y="146"/>
                      <a:pt x="181" y="148"/>
                    </a:cubicBezTo>
                    <a:cubicBezTo>
                      <a:pt x="183" y="150"/>
                      <a:pt x="184" y="149"/>
                      <a:pt x="185" y="147"/>
                    </a:cubicBezTo>
                    <a:cubicBezTo>
                      <a:pt x="187" y="145"/>
                      <a:pt x="187" y="147"/>
                      <a:pt x="187" y="149"/>
                    </a:cubicBezTo>
                    <a:cubicBezTo>
                      <a:pt x="187" y="150"/>
                      <a:pt x="191" y="151"/>
                      <a:pt x="196" y="151"/>
                    </a:cubicBezTo>
                    <a:cubicBezTo>
                      <a:pt x="202" y="152"/>
                      <a:pt x="211" y="151"/>
                      <a:pt x="214" y="151"/>
                    </a:cubicBezTo>
                    <a:cubicBezTo>
                      <a:pt x="216" y="151"/>
                      <a:pt x="215" y="155"/>
                      <a:pt x="221" y="156"/>
                    </a:cubicBezTo>
                    <a:cubicBezTo>
                      <a:pt x="226" y="157"/>
                      <a:pt x="228" y="150"/>
                      <a:pt x="231" y="153"/>
                    </a:cubicBezTo>
                    <a:cubicBezTo>
                      <a:pt x="234" y="155"/>
                      <a:pt x="231" y="156"/>
                      <a:pt x="229" y="158"/>
                    </a:cubicBezTo>
                    <a:cubicBezTo>
                      <a:pt x="228" y="159"/>
                      <a:pt x="231" y="159"/>
                      <a:pt x="233" y="160"/>
                    </a:cubicBezTo>
                    <a:cubicBezTo>
                      <a:pt x="235" y="161"/>
                      <a:pt x="240" y="163"/>
                      <a:pt x="243" y="165"/>
                    </a:cubicBezTo>
                    <a:cubicBezTo>
                      <a:pt x="245" y="167"/>
                      <a:pt x="246" y="170"/>
                      <a:pt x="252" y="173"/>
                    </a:cubicBezTo>
                    <a:cubicBezTo>
                      <a:pt x="258" y="176"/>
                      <a:pt x="252" y="166"/>
                      <a:pt x="257" y="169"/>
                    </a:cubicBezTo>
                    <a:cubicBezTo>
                      <a:pt x="261" y="172"/>
                      <a:pt x="259" y="169"/>
                      <a:pt x="263" y="172"/>
                    </a:cubicBezTo>
                    <a:cubicBezTo>
                      <a:pt x="267" y="175"/>
                      <a:pt x="265" y="171"/>
                      <a:pt x="264" y="165"/>
                    </a:cubicBezTo>
                    <a:cubicBezTo>
                      <a:pt x="262" y="160"/>
                      <a:pt x="265" y="164"/>
                      <a:pt x="267" y="166"/>
                    </a:cubicBezTo>
                    <a:cubicBezTo>
                      <a:pt x="269" y="169"/>
                      <a:pt x="269" y="173"/>
                      <a:pt x="268" y="177"/>
                    </a:cubicBezTo>
                    <a:cubicBezTo>
                      <a:pt x="266" y="180"/>
                      <a:pt x="261" y="177"/>
                      <a:pt x="262" y="175"/>
                    </a:cubicBezTo>
                    <a:cubicBezTo>
                      <a:pt x="262" y="174"/>
                      <a:pt x="256" y="174"/>
                      <a:pt x="256" y="177"/>
                    </a:cubicBezTo>
                    <a:cubicBezTo>
                      <a:pt x="256" y="179"/>
                      <a:pt x="260" y="184"/>
                      <a:pt x="263" y="185"/>
                    </a:cubicBezTo>
                    <a:cubicBezTo>
                      <a:pt x="266" y="185"/>
                      <a:pt x="263" y="190"/>
                      <a:pt x="265" y="190"/>
                    </a:cubicBezTo>
                    <a:cubicBezTo>
                      <a:pt x="268" y="191"/>
                      <a:pt x="268" y="196"/>
                      <a:pt x="269" y="195"/>
                    </a:cubicBezTo>
                    <a:cubicBezTo>
                      <a:pt x="270" y="194"/>
                      <a:pt x="270" y="189"/>
                      <a:pt x="268" y="186"/>
                    </a:cubicBezTo>
                    <a:cubicBezTo>
                      <a:pt x="267" y="184"/>
                      <a:pt x="267" y="180"/>
                      <a:pt x="269" y="181"/>
                    </a:cubicBezTo>
                    <a:cubicBezTo>
                      <a:pt x="272" y="181"/>
                      <a:pt x="269" y="185"/>
                      <a:pt x="271" y="186"/>
                    </a:cubicBezTo>
                    <a:cubicBezTo>
                      <a:pt x="272" y="188"/>
                      <a:pt x="273" y="185"/>
                      <a:pt x="275" y="184"/>
                    </a:cubicBezTo>
                    <a:cubicBezTo>
                      <a:pt x="278" y="182"/>
                      <a:pt x="274" y="178"/>
                      <a:pt x="275" y="176"/>
                    </a:cubicBezTo>
                    <a:cubicBezTo>
                      <a:pt x="276" y="174"/>
                      <a:pt x="279" y="178"/>
                      <a:pt x="280" y="182"/>
                    </a:cubicBezTo>
                    <a:cubicBezTo>
                      <a:pt x="281" y="185"/>
                      <a:pt x="277" y="185"/>
                      <a:pt x="277" y="187"/>
                    </a:cubicBezTo>
                    <a:cubicBezTo>
                      <a:pt x="277" y="189"/>
                      <a:pt x="274" y="188"/>
                      <a:pt x="273" y="189"/>
                    </a:cubicBezTo>
                    <a:cubicBezTo>
                      <a:pt x="272" y="190"/>
                      <a:pt x="272" y="197"/>
                      <a:pt x="274" y="198"/>
                    </a:cubicBezTo>
                    <a:cubicBezTo>
                      <a:pt x="275" y="198"/>
                      <a:pt x="276" y="192"/>
                      <a:pt x="277" y="195"/>
                    </a:cubicBezTo>
                    <a:cubicBezTo>
                      <a:pt x="278" y="198"/>
                      <a:pt x="281" y="191"/>
                      <a:pt x="282" y="194"/>
                    </a:cubicBezTo>
                    <a:cubicBezTo>
                      <a:pt x="283" y="197"/>
                      <a:pt x="287" y="200"/>
                      <a:pt x="289" y="199"/>
                    </a:cubicBezTo>
                    <a:cubicBezTo>
                      <a:pt x="291" y="198"/>
                      <a:pt x="288" y="195"/>
                      <a:pt x="286" y="195"/>
                    </a:cubicBezTo>
                    <a:cubicBezTo>
                      <a:pt x="283" y="195"/>
                      <a:pt x="284" y="191"/>
                      <a:pt x="286" y="191"/>
                    </a:cubicBezTo>
                    <a:cubicBezTo>
                      <a:pt x="288" y="191"/>
                      <a:pt x="292" y="197"/>
                      <a:pt x="292" y="199"/>
                    </a:cubicBezTo>
                    <a:cubicBezTo>
                      <a:pt x="292" y="201"/>
                      <a:pt x="290" y="201"/>
                      <a:pt x="288" y="203"/>
                    </a:cubicBezTo>
                    <a:cubicBezTo>
                      <a:pt x="286" y="205"/>
                      <a:pt x="283" y="199"/>
                      <a:pt x="281" y="199"/>
                    </a:cubicBezTo>
                    <a:cubicBezTo>
                      <a:pt x="279" y="200"/>
                      <a:pt x="281" y="203"/>
                      <a:pt x="282" y="206"/>
                    </a:cubicBezTo>
                    <a:cubicBezTo>
                      <a:pt x="283" y="208"/>
                      <a:pt x="279" y="212"/>
                      <a:pt x="282" y="214"/>
                    </a:cubicBezTo>
                    <a:cubicBezTo>
                      <a:pt x="285" y="215"/>
                      <a:pt x="284" y="212"/>
                      <a:pt x="285" y="211"/>
                    </a:cubicBezTo>
                    <a:cubicBezTo>
                      <a:pt x="286" y="209"/>
                      <a:pt x="288" y="211"/>
                      <a:pt x="289" y="212"/>
                    </a:cubicBezTo>
                    <a:cubicBezTo>
                      <a:pt x="291" y="214"/>
                      <a:pt x="291" y="210"/>
                      <a:pt x="291" y="208"/>
                    </a:cubicBezTo>
                    <a:cubicBezTo>
                      <a:pt x="291" y="206"/>
                      <a:pt x="294" y="207"/>
                      <a:pt x="295" y="209"/>
                    </a:cubicBezTo>
                    <a:cubicBezTo>
                      <a:pt x="297" y="212"/>
                      <a:pt x="297" y="207"/>
                      <a:pt x="299" y="207"/>
                    </a:cubicBezTo>
                    <a:cubicBezTo>
                      <a:pt x="301" y="208"/>
                      <a:pt x="300" y="211"/>
                      <a:pt x="300" y="213"/>
                    </a:cubicBezTo>
                    <a:cubicBezTo>
                      <a:pt x="300" y="215"/>
                      <a:pt x="304" y="212"/>
                      <a:pt x="303" y="214"/>
                    </a:cubicBezTo>
                    <a:cubicBezTo>
                      <a:pt x="303" y="214"/>
                      <a:pt x="303" y="214"/>
                      <a:pt x="303" y="215"/>
                    </a:cubicBezTo>
                    <a:cubicBezTo>
                      <a:pt x="305" y="213"/>
                      <a:pt x="307" y="212"/>
                      <a:pt x="309" y="211"/>
                    </a:cubicBezTo>
                    <a:cubicBezTo>
                      <a:pt x="312" y="208"/>
                      <a:pt x="306" y="206"/>
                      <a:pt x="307" y="20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31" name="Freeform 128">
                <a:extLst>
                  <a:ext uri="{FF2B5EF4-FFF2-40B4-BE49-F238E27FC236}">
                    <a16:creationId xmlns:a16="http://schemas.microsoft.com/office/drawing/2014/main" id="{D2210CFC-B119-42AE-B3FD-8BB15355E2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2937" y="2963055"/>
                <a:ext cx="20076" cy="23840"/>
              </a:xfrm>
              <a:custGeom>
                <a:avLst/>
                <a:gdLst>
                  <a:gd name="T0" fmla="*/ 3 w 9"/>
                  <a:gd name="T1" fmla="*/ 9 h 10"/>
                  <a:gd name="T2" fmla="*/ 7 w 9"/>
                  <a:gd name="T3" fmla="*/ 3 h 10"/>
                  <a:gd name="T4" fmla="*/ 3 w 9"/>
                  <a:gd name="T5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0">
                    <a:moveTo>
                      <a:pt x="3" y="9"/>
                    </a:moveTo>
                    <a:cubicBezTo>
                      <a:pt x="7" y="7"/>
                      <a:pt x="9" y="5"/>
                      <a:pt x="7" y="3"/>
                    </a:cubicBezTo>
                    <a:cubicBezTo>
                      <a:pt x="6" y="0"/>
                      <a:pt x="0" y="10"/>
                      <a:pt x="3" y="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32" name="Freeform 129">
                <a:extLst>
                  <a:ext uri="{FF2B5EF4-FFF2-40B4-BE49-F238E27FC236}">
                    <a16:creationId xmlns:a16="http://schemas.microsoft.com/office/drawing/2014/main" id="{054A9688-1966-4BA6-98AA-720D265ACA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6853" y="2942979"/>
                <a:ext cx="41406" cy="16311"/>
              </a:xfrm>
              <a:custGeom>
                <a:avLst/>
                <a:gdLst>
                  <a:gd name="T0" fmla="*/ 14 w 18"/>
                  <a:gd name="T1" fmla="*/ 2 h 7"/>
                  <a:gd name="T2" fmla="*/ 4 w 18"/>
                  <a:gd name="T3" fmla="*/ 7 h 7"/>
                  <a:gd name="T4" fmla="*/ 10 w 18"/>
                  <a:gd name="T5" fmla="*/ 5 h 7"/>
                  <a:gd name="T6" fmla="*/ 14 w 18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7">
                    <a:moveTo>
                      <a:pt x="14" y="2"/>
                    </a:moveTo>
                    <a:cubicBezTo>
                      <a:pt x="10" y="0"/>
                      <a:pt x="0" y="6"/>
                      <a:pt x="4" y="7"/>
                    </a:cubicBezTo>
                    <a:cubicBezTo>
                      <a:pt x="6" y="7"/>
                      <a:pt x="7" y="5"/>
                      <a:pt x="10" y="5"/>
                    </a:cubicBezTo>
                    <a:cubicBezTo>
                      <a:pt x="13" y="5"/>
                      <a:pt x="18" y="3"/>
                      <a:pt x="14" y="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33" name="Freeform 130">
                <a:extLst>
                  <a:ext uri="{FF2B5EF4-FFF2-40B4-BE49-F238E27FC236}">
                    <a16:creationId xmlns:a16="http://schemas.microsoft.com/office/drawing/2014/main" id="{3EC06D31-2667-4A81-BAC7-61CD1FBE9E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081" y="2846365"/>
                <a:ext cx="55208" cy="50189"/>
              </a:xfrm>
              <a:custGeom>
                <a:avLst/>
                <a:gdLst>
                  <a:gd name="T0" fmla="*/ 21 w 24"/>
                  <a:gd name="T1" fmla="*/ 2 h 22"/>
                  <a:gd name="T2" fmla="*/ 15 w 24"/>
                  <a:gd name="T3" fmla="*/ 4 h 22"/>
                  <a:gd name="T4" fmla="*/ 7 w 24"/>
                  <a:gd name="T5" fmla="*/ 12 h 22"/>
                  <a:gd name="T6" fmla="*/ 2 w 24"/>
                  <a:gd name="T7" fmla="*/ 14 h 22"/>
                  <a:gd name="T8" fmla="*/ 5 w 24"/>
                  <a:gd name="T9" fmla="*/ 21 h 22"/>
                  <a:gd name="T10" fmla="*/ 9 w 24"/>
                  <a:gd name="T11" fmla="*/ 21 h 22"/>
                  <a:gd name="T12" fmla="*/ 20 w 24"/>
                  <a:gd name="T13" fmla="*/ 13 h 22"/>
                  <a:gd name="T14" fmla="*/ 17 w 24"/>
                  <a:gd name="T15" fmla="*/ 8 h 22"/>
                  <a:gd name="T16" fmla="*/ 22 w 24"/>
                  <a:gd name="T17" fmla="*/ 6 h 22"/>
                  <a:gd name="T18" fmla="*/ 21 w 24"/>
                  <a:gd name="T19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2">
                    <a:moveTo>
                      <a:pt x="21" y="2"/>
                    </a:moveTo>
                    <a:cubicBezTo>
                      <a:pt x="21" y="0"/>
                      <a:pt x="18" y="0"/>
                      <a:pt x="15" y="4"/>
                    </a:cubicBezTo>
                    <a:cubicBezTo>
                      <a:pt x="11" y="8"/>
                      <a:pt x="8" y="10"/>
                      <a:pt x="7" y="12"/>
                    </a:cubicBezTo>
                    <a:cubicBezTo>
                      <a:pt x="7" y="14"/>
                      <a:pt x="3" y="12"/>
                      <a:pt x="2" y="14"/>
                    </a:cubicBezTo>
                    <a:cubicBezTo>
                      <a:pt x="0" y="17"/>
                      <a:pt x="2" y="22"/>
                      <a:pt x="5" y="21"/>
                    </a:cubicBezTo>
                    <a:cubicBezTo>
                      <a:pt x="7" y="19"/>
                      <a:pt x="8" y="21"/>
                      <a:pt x="9" y="21"/>
                    </a:cubicBezTo>
                    <a:cubicBezTo>
                      <a:pt x="11" y="21"/>
                      <a:pt x="18" y="16"/>
                      <a:pt x="20" y="13"/>
                    </a:cubicBezTo>
                    <a:cubicBezTo>
                      <a:pt x="21" y="11"/>
                      <a:pt x="17" y="10"/>
                      <a:pt x="17" y="8"/>
                    </a:cubicBezTo>
                    <a:cubicBezTo>
                      <a:pt x="17" y="7"/>
                      <a:pt x="20" y="7"/>
                      <a:pt x="22" y="6"/>
                    </a:cubicBezTo>
                    <a:cubicBezTo>
                      <a:pt x="24" y="5"/>
                      <a:pt x="21" y="4"/>
                      <a:pt x="21" y="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34" name="Freeform 131">
                <a:extLst>
                  <a:ext uri="{FF2B5EF4-FFF2-40B4-BE49-F238E27FC236}">
                    <a16:creationId xmlns:a16="http://schemas.microsoft.com/office/drawing/2014/main" id="{B587FB3F-3617-4C18-BE74-145F4950A1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6702" y="2794921"/>
                <a:ext cx="37642" cy="23840"/>
              </a:xfrm>
              <a:custGeom>
                <a:avLst/>
                <a:gdLst>
                  <a:gd name="T0" fmla="*/ 8 w 16"/>
                  <a:gd name="T1" fmla="*/ 3 h 10"/>
                  <a:gd name="T2" fmla="*/ 1 w 16"/>
                  <a:gd name="T3" fmla="*/ 5 h 10"/>
                  <a:gd name="T4" fmla="*/ 12 w 16"/>
                  <a:gd name="T5" fmla="*/ 9 h 10"/>
                  <a:gd name="T6" fmla="*/ 14 w 16"/>
                  <a:gd name="T7" fmla="*/ 3 h 10"/>
                  <a:gd name="T8" fmla="*/ 8 w 16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0">
                    <a:moveTo>
                      <a:pt x="8" y="3"/>
                    </a:moveTo>
                    <a:cubicBezTo>
                      <a:pt x="8" y="0"/>
                      <a:pt x="0" y="2"/>
                      <a:pt x="1" y="5"/>
                    </a:cubicBezTo>
                    <a:cubicBezTo>
                      <a:pt x="2" y="8"/>
                      <a:pt x="9" y="10"/>
                      <a:pt x="12" y="9"/>
                    </a:cubicBezTo>
                    <a:cubicBezTo>
                      <a:pt x="15" y="8"/>
                      <a:pt x="16" y="5"/>
                      <a:pt x="14" y="3"/>
                    </a:cubicBezTo>
                    <a:cubicBezTo>
                      <a:pt x="12" y="1"/>
                      <a:pt x="9" y="6"/>
                      <a:pt x="8" y="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35" name="Freeform 132">
                <a:extLst>
                  <a:ext uri="{FF2B5EF4-FFF2-40B4-BE49-F238E27FC236}">
                    <a16:creationId xmlns:a16="http://schemas.microsoft.com/office/drawing/2014/main" id="{3A051993-E1C5-4292-B5A3-E9DB491B62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4707" y="3077235"/>
                <a:ext cx="1076555" cy="537022"/>
              </a:xfrm>
              <a:custGeom>
                <a:avLst/>
                <a:gdLst>
                  <a:gd name="T0" fmla="*/ 439 w 467"/>
                  <a:gd name="T1" fmla="*/ 36 h 233"/>
                  <a:gd name="T2" fmla="*/ 391 w 467"/>
                  <a:gd name="T3" fmla="*/ 55 h 233"/>
                  <a:gd name="T4" fmla="*/ 369 w 467"/>
                  <a:gd name="T5" fmla="*/ 64 h 233"/>
                  <a:gd name="T6" fmla="*/ 348 w 467"/>
                  <a:gd name="T7" fmla="*/ 81 h 233"/>
                  <a:gd name="T8" fmla="*/ 342 w 467"/>
                  <a:gd name="T9" fmla="*/ 74 h 233"/>
                  <a:gd name="T10" fmla="*/ 329 w 467"/>
                  <a:gd name="T11" fmla="*/ 59 h 233"/>
                  <a:gd name="T12" fmla="*/ 311 w 467"/>
                  <a:gd name="T13" fmla="*/ 49 h 233"/>
                  <a:gd name="T14" fmla="*/ 297 w 467"/>
                  <a:gd name="T15" fmla="*/ 63 h 233"/>
                  <a:gd name="T16" fmla="*/ 328 w 467"/>
                  <a:gd name="T17" fmla="*/ 35 h 233"/>
                  <a:gd name="T18" fmla="*/ 323 w 467"/>
                  <a:gd name="T19" fmla="*/ 32 h 233"/>
                  <a:gd name="T20" fmla="*/ 295 w 467"/>
                  <a:gd name="T21" fmla="*/ 27 h 233"/>
                  <a:gd name="T22" fmla="*/ 264 w 467"/>
                  <a:gd name="T23" fmla="*/ 29 h 233"/>
                  <a:gd name="T24" fmla="*/ 272 w 467"/>
                  <a:gd name="T25" fmla="*/ 15 h 233"/>
                  <a:gd name="T26" fmla="*/ 251 w 467"/>
                  <a:gd name="T27" fmla="*/ 11 h 233"/>
                  <a:gd name="T28" fmla="*/ 238 w 467"/>
                  <a:gd name="T29" fmla="*/ 6 h 233"/>
                  <a:gd name="T30" fmla="*/ 19 w 467"/>
                  <a:gd name="T31" fmla="*/ 17 h 233"/>
                  <a:gd name="T32" fmla="*/ 14 w 467"/>
                  <a:gd name="T33" fmla="*/ 16 h 233"/>
                  <a:gd name="T34" fmla="*/ 0 w 467"/>
                  <a:gd name="T35" fmla="*/ 13 h 233"/>
                  <a:gd name="T36" fmla="*/ 8 w 467"/>
                  <a:gd name="T37" fmla="*/ 34 h 233"/>
                  <a:gd name="T38" fmla="*/ 3 w 467"/>
                  <a:gd name="T39" fmla="*/ 74 h 233"/>
                  <a:gd name="T40" fmla="*/ 9 w 467"/>
                  <a:gd name="T41" fmla="*/ 108 h 233"/>
                  <a:gd name="T42" fmla="*/ 22 w 467"/>
                  <a:gd name="T43" fmla="*/ 124 h 233"/>
                  <a:gd name="T44" fmla="*/ 36 w 467"/>
                  <a:gd name="T45" fmla="*/ 147 h 233"/>
                  <a:gd name="T46" fmla="*/ 60 w 467"/>
                  <a:gd name="T47" fmla="*/ 162 h 233"/>
                  <a:gd name="T48" fmla="*/ 89 w 467"/>
                  <a:gd name="T49" fmla="*/ 169 h 233"/>
                  <a:gd name="T50" fmla="*/ 136 w 467"/>
                  <a:gd name="T51" fmla="*/ 173 h 233"/>
                  <a:gd name="T52" fmla="*/ 162 w 467"/>
                  <a:gd name="T53" fmla="*/ 187 h 233"/>
                  <a:gd name="T54" fmla="*/ 181 w 467"/>
                  <a:gd name="T55" fmla="*/ 190 h 233"/>
                  <a:gd name="T56" fmla="*/ 205 w 467"/>
                  <a:gd name="T57" fmla="*/ 215 h 233"/>
                  <a:gd name="T58" fmla="*/ 222 w 467"/>
                  <a:gd name="T59" fmla="*/ 225 h 233"/>
                  <a:gd name="T60" fmla="*/ 227 w 467"/>
                  <a:gd name="T61" fmla="*/ 202 h 233"/>
                  <a:gd name="T62" fmla="*/ 244 w 467"/>
                  <a:gd name="T63" fmla="*/ 192 h 233"/>
                  <a:gd name="T64" fmla="*/ 257 w 467"/>
                  <a:gd name="T65" fmla="*/ 190 h 233"/>
                  <a:gd name="T66" fmla="*/ 276 w 467"/>
                  <a:gd name="T67" fmla="*/ 195 h 233"/>
                  <a:gd name="T68" fmla="*/ 284 w 467"/>
                  <a:gd name="T69" fmla="*/ 193 h 233"/>
                  <a:gd name="T70" fmla="*/ 295 w 467"/>
                  <a:gd name="T71" fmla="*/ 183 h 233"/>
                  <a:gd name="T72" fmla="*/ 317 w 467"/>
                  <a:gd name="T73" fmla="*/ 190 h 233"/>
                  <a:gd name="T74" fmla="*/ 338 w 467"/>
                  <a:gd name="T75" fmla="*/ 197 h 233"/>
                  <a:gd name="T76" fmla="*/ 345 w 467"/>
                  <a:gd name="T77" fmla="*/ 222 h 233"/>
                  <a:gd name="T78" fmla="*/ 360 w 467"/>
                  <a:gd name="T79" fmla="*/ 221 h 233"/>
                  <a:gd name="T80" fmla="*/ 349 w 467"/>
                  <a:gd name="T81" fmla="*/ 181 h 233"/>
                  <a:gd name="T82" fmla="*/ 372 w 467"/>
                  <a:gd name="T83" fmla="*/ 154 h 233"/>
                  <a:gd name="T84" fmla="*/ 386 w 467"/>
                  <a:gd name="T85" fmla="*/ 141 h 233"/>
                  <a:gd name="T86" fmla="*/ 395 w 467"/>
                  <a:gd name="T87" fmla="*/ 134 h 233"/>
                  <a:gd name="T88" fmla="*/ 390 w 467"/>
                  <a:gd name="T89" fmla="*/ 122 h 233"/>
                  <a:gd name="T90" fmla="*/ 389 w 467"/>
                  <a:gd name="T91" fmla="*/ 101 h 233"/>
                  <a:gd name="T92" fmla="*/ 393 w 467"/>
                  <a:gd name="T93" fmla="*/ 119 h 233"/>
                  <a:gd name="T94" fmla="*/ 398 w 467"/>
                  <a:gd name="T95" fmla="*/ 103 h 233"/>
                  <a:gd name="T96" fmla="*/ 413 w 467"/>
                  <a:gd name="T97" fmla="*/ 90 h 233"/>
                  <a:gd name="T98" fmla="*/ 425 w 467"/>
                  <a:gd name="T99" fmla="*/ 82 h 233"/>
                  <a:gd name="T100" fmla="*/ 434 w 467"/>
                  <a:gd name="T101" fmla="*/ 73 h 233"/>
                  <a:gd name="T102" fmla="*/ 445 w 467"/>
                  <a:gd name="T103" fmla="*/ 58 h 233"/>
                  <a:gd name="T104" fmla="*/ 467 w 467"/>
                  <a:gd name="T105" fmla="*/ 48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67" h="233">
                    <a:moveTo>
                      <a:pt x="460" y="25"/>
                    </a:moveTo>
                    <a:cubicBezTo>
                      <a:pt x="460" y="23"/>
                      <a:pt x="452" y="25"/>
                      <a:pt x="449" y="22"/>
                    </a:cubicBezTo>
                    <a:cubicBezTo>
                      <a:pt x="446" y="19"/>
                      <a:pt x="440" y="31"/>
                      <a:pt x="439" y="36"/>
                    </a:cubicBezTo>
                    <a:cubicBezTo>
                      <a:pt x="438" y="41"/>
                      <a:pt x="429" y="47"/>
                      <a:pt x="429" y="47"/>
                    </a:cubicBezTo>
                    <a:cubicBezTo>
                      <a:pt x="429" y="47"/>
                      <a:pt x="404" y="47"/>
                      <a:pt x="401" y="47"/>
                    </a:cubicBezTo>
                    <a:cubicBezTo>
                      <a:pt x="400" y="47"/>
                      <a:pt x="394" y="52"/>
                      <a:pt x="391" y="55"/>
                    </a:cubicBezTo>
                    <a:cubicBezTo>
                      <a:pt x="391" y="55"/>
                      <a:pt x="391" y="55"/>
                      <a:pt x="391" y="56"/>
                    </a:cubicBezTo>
                    <a:cubicBezTo>
                      <a:pt x="393" y="60"/>
                      <a:pt x="384" y="63"/>
                      <a:pt x="375" y="63"/>
                    </a:cubicBezTo>
                    <a:cubicBezTo>
                      <a:pt x="372" y="64"/>
                      <a:pt x="370" y="64"/>
                      <a:pt x="369" y="64"/>
                    </a:cubicBezTo>
                    <a:cubicBezTo>
                      <a:pt x="369" y="65"/>
                      <a:pt x="369" y="66"/>
                      <a:pt x="369" y="67"/>
                    </a:cubicBezTo>
                    <a:cubicBezTo>
                      <a:pt x="369" y="68"/>
                      <a:pt x="368" y="69"/>
                      <a:pt x="367" y="69"/>
                    </a:cubicBezTo>
                    <a:cubicBezTo>
                      <a:pt x="366" y="72"/>
                      <a:pt x="355" y="77"/>
                      <a:pt x="348" y="81"/>
                    </a:cubicBezTo>
                    <a:cubicBezTo>
                      <a:pt x="342" y="84"/>
                      <a:pt x="332" y="82"/>
                      <a:pt x="332" y="77"/>
                    </a:cubicBezTo>
                    <a:cubicBezTo>
                      <a:pt x="332" y="72"/>
                      <a:pt x="337" y="73"/>
                      <a:pt x="338" y="75"/>
                    </a:cubicBezTo>
                    <a:cubicBezTo>
                      <a:pt x="339" y="76"/>
                      <a:pt x="340" y="76"/>
                      <a:pt x="342" y="74"/>
                    </a:cubicBezTo>
                    <a:cubicBezTo>
                      <a:pt x="340" y="73"/>
                      <a:pt x="340" y="70"/>
                      <a:pt x="340" y="68"/>
                    </a:cubicBezTo>
                    <a:cubicBezTo>
                      <a:pt x="338" y="67"/>
                      <a:pt x="342" y="59"/>
                      <a:pt x="337" y="58"/>
                    </a:cubicBezTo>
                    <a:cubicBezTo>
                      <a:pt x="333" y="56"/>
                      <a:pt x="328" y="64"/>
                      <a:pt x="329" y="59"/>
                    </a:cubicBezTo>
                    <a:cubicBezTo>
                      <a:pt x="330" y="55"/>
                      <a:pt x="336" y="51"/>
                      <a:pt x="332" y="45"/>
                    </a:cubicBezTo>
                    <a:cubicBezTo>
                      <a:pt x="328" y="39"/>
                      <a:pt x="321" y="39"/>
                      <a:pt x="320" y="43"/>
                    </a:cubicBezTo>
                    <a:cubicBezTo>
                      <a:pt x="318" y="48"/>
                      <a:pt x="313" y="46"/>
                      <a:pt x="311" y="49"/>
                    </a:cubicBezTo>
                    <a:cubicBezTo>
                      <a:pt x="310" y="53"/>
                      <a:pt x="308" y="61"/>
                      <a:pt x="309" y="66"/>
                    </a:cubicBezTo>
                    <a:cubicBezTo>
                      <a:pt x="311" y="72"/>
                      <a:pt x="309" y="75"/>
                      <a:pt x="304" y="78"/>
                    </a:cubicBezTo>
                    <a:cubicBezTo>
                      <a:pt x="298" y="81"/>
                      <a:pt x="295" y="73"/>
                      <a:pt x="297" y="63"/>
                    </a:cubicBezTo>
                    <a:cubicBezTo>
                      <a:pt x="299" y="56"/>
                      <a:pt x="303" y="49"/>
                      <a:pt x="299" y="49"/>
                    </a:cubicBezTo>
                    <a:cubicBezTo>
                      <a:pt x="296" y="49"/>
                      <a:pt x="304" y="40"/>
                      <a:pt x="311" y="39"/>
                    </a:cubicBezTo>
                    <a:cubicBezTo>
                      <a:pt x="319" y="37"/>
                      <a:pt x="328" y="37"/>
                      <a:pt x="328" y="35"/>
                    </a:cubicBezTo>
                    <a:cubicBezTo>
                      <a:pt x="328" y="35"/>
                      <a:pt x="328" y="35"/>
                      <a:pt x="329" y="34"/>
                    </a:cubicBezTo>
                    <a:cubicBezTo>
                      <a:pt x="328" y="33"/>
                      <a:pt x="326" y="32"/>
                      <a:pt x="324" y="31"/>
                    </a:cubicBezTo>
                    <a:cubicBezTo>
                      <a:pt x="324" y="32"/>
                      <a:pt x="324" y="32"/>
                      <a:pt x="323" y="32"/>
                    </a:cubicBezTo>
                    <a:cubicBezTo>
                      <a:pt x="321" y="34"/>
                      <a:pt x="321" y="29"/>
                      <a:pt x="316" y="29"/>
                    </a:cubicBezTo>
                    <a:cubicBezTo>
                      <a:pt x="311" y="29"/>
                      <a:pt x="305" y="34"/>
                      <a:pt x="301" y="32"/>
                    </a:cubicBezTo>
                    <a:cubicBezTo>
                      <a:pt x="297" y="30"/>
                      <a:pt x="299" y="27"/>
                      <a:pt x="295" y="27"/>
                    </a:cubicBezTo>
                    <a:cubicBezTo>
                      <a:pt x="291" y="27"/>
                      <a:pt x="298" y="20"/>
                      <a:pt x="292" y="23"/>
                    </a:cubicBezTo>
                    <a:cubicBezTo>
                      <a:pt x="286" y="26"/>
                      <a:pt x="278" y="34"/>
                      <a:pt x="274" y="30"/>
                    </a:cubicBezTo>
                    <a:cubicBezTo>
                      <a:pt x="270" y="27"/>
                      <a:pt x="266" y="31"/>
                      <a:pt x="264" y="29"/>
                    </a:cubicBezTo>
                    <a:cubicBezTo>
                      <a:pt x="261" y="26"/>
                      <a:pt x="274" y="18"/>
                      <a:pt x="280" y="18"/>
                    </a:cubicBezTo>
                    <a:cubicBezTo>
                      <a:pt x="281" y="18"/>
                      <a:pt x="282" y="18"/>
                      <a:pt x="284" y="17"/>
                    </a:cubicBezTo>
                    <a:cubicBezTo>
                      <a:pt x="281" y="15"/>
                      <a:pt x="274" y="13"/>
                      <a:pt x="272" y="15"/>
                    </a:cubicBezTo>
                    <a:cubicBezTo>
                      <a:pt x="270" y="18"/>
                      <a:pt x="267" y="16"/>
                      <a:pt x="265" y="14"/>
                    </a:cubicBezTo>
                    <a:cubicBezTo>
                      <a:pt x="264" y="12"/>
                      <a:pt x="262" y="14"/>
                      <a:pt x="259" y="11"/>
                    </a:cubicBezTo>
                    <a:cubicBezTo>
                      <a:pt x="256" y="8"/>
                      <a:pt x="253" y="10"/>
                      <a:pt x="251" y="11"/>
                    </a:cubicBezTo>
                    <a:cubicBezTo>
                      <a:pt x="250" y="12"/>
                      <a:pt x="248" y="10"/>
                      <a:pt x="244" y="9"/>
                    </a:cubicBezTo>
                    <a:cubicBezTo>
                      <a:pt x="241" y="7"/>
                      <a:pt x="244" y="4"/>
                      <a:pt x="241" y="2"/>
                    </a:cubicBezTo>
                    <a:cubicBezTo>
                      <a:pt x="238" y="0"/>
                      <a:pt x="238" y="6"/>
                      <a:pt x="238" y="6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20" y="11"/>
                      <a:pt x="18" y="13"/>
                      <a:pt x="19" y="17"/>
                    </a:cubicBezTo>
                    <a:cubicBezTo>
                      <a:pt x="20" y="20"/>
                      <a:pt x="19" y="25"/>
                      <a:pt x="16" y="25"/>
                    </a:cubicBezTo>
                    <a:cubicBezTo>
                      <a:pt x="14" y="25"/>
                      <a:pt x="13" y="22"/>
                      <a:pt x="15" y="21"/>
                    </a:cubicBezTo>
                    <a:cubicBezTo>
                      <a:pt x="17" y="20"/>
                      <a:pt x="16" y="16"/>
                      <a:pt x="14" y="16"/>
                    </a:cubicBezTo>
                    <a:cubicBezTo>
                      <a:pt x="13" y="16"/>
                      <a:pt x="13" y="14"/>
                      <a:pt x="13" y="13"/>
                    </a:cubicBezTo>
                    <a:cubicBezTo>
                      <a:pt x="9" y="14"/>
                      <a:pt x="5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6"/>
                      <a:pt x="1" y="20"/>
                      <a:pt x="4" y="24"/>
                    </a:cubicBezTo>
                    <a:cubicBezTo>
                      <a:pt x="7" y="28"/>
                      <a:pt x="5" y="30"/>
                      <a:pt x="8" y="32"/>
                    </a:cubicBezTo>
                    <a:cubicBezTo>
                      <a:pt x="10" y="33"/>
                      <a:pt x="10" y="35"/>
                      <a:pt x="8" y="34"/>
                    </a:cubicBezTo>
                    <a:cubicBezTo>
                      <a:pt x="5" y="34"/>
                      <a:pt x="7" y="36"/>
                      <a:pt x="6" y="42"/>
                    </a:cubicBezTo>
                    <a:cubicBezTo>
                      <a:pt x="5" y="47"/>
                      <a:pt x="5" y="58"/>
                      <a:pt x="5" y="61"/>
                    </a:cubicBezTo>
                    <a:cubicBezTo>
                      <a:pt x="4" y="65"/>
                      <a:pt x="1" y="70"/>
                      <a:pt x="3" y="74"/>
                    </a:cubicBezTo>
                    <a:cubicBezTo>
                      <a:pt x="5" y="77"/>
                      <a:pt x="7" y="82"/>
                      <a:pt x="5" y="87"/>
                    </a:cubicBezTo>
                    <a:cubicBezTo>
                      <a:pt x="4" y="91"/>
                      <a:pt x="4" y="94"/>
                      <a:pt x="6" y="97"/>
                    </a:cubicBezTo>
                    <a:cubicBezTo>
                      <a:pt x="8" y="101"/>
                      <a:pt x="7" y="107"/>
                      <a:pt x="9" y="108"/>
                    </a:cubicBezTo>
                    <a:cubicBezTo>
                      <a:pt x="11" y="109"/>
                      <a:pt x="13" y="112"/>
                      <a:pt x="15" y="115"/>
                    </a:cubicBezTo>
                    <a:cubicBezTo>
                      <a:pt x="17" y="118"/>
                      <a:pt x="19" y="116"/>
                      <a:pt x="19" y="119"/>
                    </a:cubicBezTo>
                    <a:cubicBezTo>
                      <a:pt x="19" y="123"/>
                      <a:pt x="19" y="123"/>
                      <a:pt x="22" y="124"/>
                    </a:cubicBezTo>
                    <a:cubicBezTo>
                      <a:pt x="25" y="126"/>
                      <a:pt x="23" y="129"/>
                      <a:pt x="23" y="131"/>
                    </a:cubicBezTo>
                    <a:cubicBezTo>
                      <a:pt x="23" y="132"/>
                      <a:pt x="27" y="136"/>
                      <a:pt x="32" y="140"/>
                    </a:cubicBezTo>
                    <a:cubicBezTo>
                      <a:pt x="36" y="144"/>
                      <a:pt x="32" y="147"/>
                      <a:pt x="36" y="147"/>
                    </a:cubicBezTo>
                    <a:cubicBezTo>
                      <a:pt x="39" y="147"/>
                      <a:pt x="42" y="149"/>
                      <a:pt x="46" y="151"/>
                    </a:cubicBezTo>
                    <a:cubicBezTo>
                      <a:pt x="49" y="153"/>
                      <a:pt x="50" y="152"/>
                      <a:pt x="53" y="153"/>
                    </a:cubicBezTo>
                    <a:cubicBezTo>
                      <a:pt x="55" y="153"/>
                      <a:pt x="59" y="158"/>
                      <a:pt x="60" y="162"/>
                    </a:cubicBezTo>
                    <a:cubicBezTo>
                      <a:pt x="60" y="163"/>
                      <a:pt x="61" y="165"/>
                      <a:pt x="62" y="167"/>
                    </a:cubicBezTo>
                    <a:cubicBezTo>
                      <a:pt x="80" y="164"/>
                      <a:pt x="80" y="164"/>
                      <a:pt x="80" y="164"/>
                    </a:cubicBezTo>
                    <a:cubicBezTo>
                      <a:pt x="80" y="164"/>
                      <a:pt x="86" y="168"/>
                      <a:pt x="89" y="169"/>
                    </a:cubicBezTo>
                    <a:cubicBezTo>
                      <a:pt x="93" y="170"/>
                      <a:pt x="110" y="176"/>
                      <a:pt x="110" y="176"/>
                    </a:cubicBezTo>
                    <a:cubicBezTo>
                      <a:pt x="133" y="176"/>
                      <a:pt x="133" y="176"/>
                      <a:pt x="133" y="176"/>
                    </a:cubicBezTo>
                    <a:cubicBezTo>
                      <a:pt x="136" y="173"/>
                      <a:pt x="136" y="173"/>
                      <a:pt x="136" y="173"/>
                    </a:cubicBezTo>
                    <a:cubicBezTo>
                      <a:pt x="148" y="173"/>
                      <a:pt x="148" y="173"/>
                      <a:pt x="148" y="173"/>
                    </a:cubicBezTo>
                    <a:cubicBezTo>
                      <a:pt x="148" y="173"/>
                      <a:pt x="156" y="180"/>
                      <a:pt x="157" y="181"/>
                    </a:cubicBezTo>
                    <a:cubicBezTo>
                      <a:pt x="158" y="181"/>
                      <a:pt x="162" y="185"/>
                      <a:pt x="162" y="187"/>
                    </a:cubicBezTo>
                    <a:cubicBezTo>
                      <a:pt x="162" y="189"/>
                      <a:pt x="163" y="191"/>
                      <a:pt x="165" y="192"/>
                    </a:cubicBezTo>
                    <a:cubicBezTo>
                      <a:pt x="167" y="193"/>
                      <a:pt x="174" y="197"/>
                      <a:pt x="175" y="197"/>
                    </a:cubicBezTo>
                    <a:cubicBezTo>
                      <a:pt x="176" y="197"/>
                      <a:pt x="178" y="189"/>
                      <a:pt x="181" y="190"/>
                    </a:cubicBezTo>
                    <a:cubicBezTo>
                      <a:pt x="184" y="190"/>
                      <a:pt x="194" y="192"/>
                      <a:pt x="195" y="198"/>
                    </a:cubicBezTo>
                    <a:cubicBezTo>
                      <a:pt x="197" y="203"/>
                      <a:pt x="201" y="207"/>
                      <a:pt x="203" y="209"/>
                    </a:cubicBezTo>
                    <a:cubicBezTo>
                      <a:pt x="204" y="210"/>
                      <a:pt x="204" y="213"/>
                      <a:pt x="205" y="215"/>
                    </a:cubicBezTo>
                    <a:cubicBezTo>
                      <a:pt x="206" y="216"/>
                      <a:pt x="206" y="220"/>
                      <a:pt x="207" y="220"/>
                    </a:cubicBezTo>
                    <a:cubicBezTo>
                      <a:pt x="208" y="220"/>
                      <a:pt x="215" y="224"/>
                      <a:pt x="218" y="224"/>
                    </a:cubicBezTo>
                    <a:cubicBezTo>
                      <a:pt x="219" y="224"/>
                      <a:pt x="220" y="224"/>
                      <a:pt x="222" y="225"/>
                    </a:cubicBezTo>
                    <a:cubicBezTo>
                      <a:pt x="222" y="219"/>
                      <a:pt x="215" y="217"/>
                      <a:pt x="219" y="215"/>
                    </a:cubicBezTo>
                    <a:cubicBezTo>
                      <a:pt x="224" y="211"/>
                      <a:pt x="219" y="208"/>
                      <a:pt x="221" y="207"/>
                    </a:cubicBezTo>
                    <a:cubicBezTo>
                      <a:pt x="223" y="205"/>
                      <a:pt x="227" y="204"/>
                      <a:pt x="227" y="202"/>
                    </a:cubicBezTo>
                    <a:cubicBezTo>
                      <a:pt x="227" y="200"/>
                      <a:pt x="229" y="200"/>
                      <a:pt x="232" y="200"/>
                    </a:cubicBezTo>
                    <a:cubicBezTo>
                      <a:pt x="235" y="200"/>
                      <a:pt x="240" y="195"/>
                      <a:pt x="240" y="193"/>
                    </a:cubicBezTo>
                    <a:cubicBezTo>
                      <a:pt x="239" y="192"/>
                      <a:pt x="240" y="191"/>
                      <a:pt x="244" y="192"/>
                    </a:cubicBezTo>
                    <a:cubicBezTo>
                      <a:pt x="247" y="193"/>
                      <a:pt x="247" y="188"/>
                      <a:pt x="249" y="189"/>
                    </a:cubicBezTo>
                    <a:cubicBezTo>
                      <a:pt x="251" y="189"/>
                      <a:pt x="253" y="191"/>
                      <a:pt x="253" y="189"/>
                    </a:cubicBezTo>
                    <a:cubicBezTo>
                      <a:pt x="253" y="187"/>
                      <a:pt x="255" y="188"/>
                      <a:pt x="257" y="190"/>
                    </a:cubicBezTo>
                    <a:cubicBezTo>
                      <a:pt x="258" y="192"/>
                      <a:pt x="263" y="193"/>
                      <a:pt x="263" y="190"/>
                    </a:cubicBezTo>
                    <a:cubicBezTo>
                      <a:pt x="264" y="188"/>
                      <a:pt x="266" y="190"/>
                      <a:pt x="269" y="193"/>
                    </a:cubicBezTo>
                    <a:cubicBezTo>
                      <a:pt x="271" y="195"/>
                      <a:pt x="272" y="194"/>
                      <a:pt x="276" y="195"/>
                    </a:cubicBezTo>
                    <a:cubicBezTo>
                      <a:pt x="279" y="195"/>
                      <a:pt x="279" y="194"/>
                      <a:pt x="279" y="192"/>
                    </a:cubicBezTo>
                    <a:cubicBezTo>
                      <a:pt x="279" y="190"/>
                      <a:pt x="283" y="196"/>
                      <a:pt x="286" y="197"/>
                    </a:cubicBezTo>
                    <a:cubicBezTo>
                      <a:pt x="290" y="197"/>
                      <a:pt x="287" y="195"/>
                      <a:pt x="284" y="193"/>
                    </a:cubicBezTo>
                    <a:cubicBezTo>
                      <a:pt x="282" y="191"/>
                      <a:pt x="285" y="190"/>
                      <a:pt x="283" y="188"/>
                    </a:cubicBezTo>
                    <a:cubicBezTo>
                      <a:pt x="281" y="187"/>
                      <a:pt x="286" y="184"/>
                      <a:pt x="290" y="185"/>
                    </a:cubicBezTo>
                    <a:cubicBezTo>
                      <a:pt x="294" y="185"/>
                      <a:pt x="294" y="186"/>
                      <a:pt x="295" y="183"/>
                    </a:cubicBezTo>
                    <a:cubicBezTo>
                      <a:pt x="297" y="181"/>
                      <a:pt x="299" y="183"/>
                      <a:pt x="299" y="185"/>
                    </a:cubicBezTo>
                    <a:cubicBezTo>
                      <a:pt x="299" y="188"/>
                      <a:pt x="306" y="184"/>
                      <a:pt x="309" y="184"/>
                    </a:cubicBezTo>
                    <a:cubicBezTo>
                      <a:pt x="313" y="184"/>
                      <a:pt x="317" y="187"/>
                      <a:pt x="317" y="190"/>
                    </a:cubicBezTo>
                    <a:cubicBezTo>
                      <a:pt x="317" y="192"/>
                      <a:pt x="320" y="193"/>
                      <a:pt x="322" y="190"/>
                    </a:cubicBezTo>
                    <a:cubicBezTo>
                      <a:pt x="325" y="188"/>
                      <a:pt x="327" y="185"/>
                      <a:pt x="330" y="188"/>
                    </a:cubicBezTo>
                    <a:cubicBezTo>
                      <a:pt x="332" y="190"/>
                      <a:pt x="335" y="194"/>
                      <a:pt x="338" y="197"/>
                    </a:cubicBezTo>
                    <a:cubicBezTo>
                      <a:pt x="341" y="200"/>
                      <a:pt x="337" y="204"/>
                      <a:pt x="338" y="206"/>
                    </a:cubicBezTo>
                    <a:cubicBezTo>
                      <a:pt x="340" y="208"/>
                      <a:pt x="338" y="212"/>
                      <a:pt x="342" y="214"/>
                    </a:cubicBezTo>
                    <a:cubicBezTo>
                      <a:pt x="345" y="216"/>
                      <a:pt x="342" y="222"/>
                      <a:pt x="345" y="222"/>
                    </a:cubicBezTo>
                    <a:cubicBezTo>
                      <a:pt x="348" y="223"/>
                      <a:pt x="350" y="228"/>
                      <a:pt x="350" y="229"/>
                    </a:cubicBezTo>
                    <a:cubicBezTo>
                      <a:pt x="351" y="231"/>
                      <a:pt x="356" y="233"/>
                      <a:pt x="356" y="230"/>
                    </a:cubicBezTo>
                    <a:cubicBezTo>
                      <a:pt x="357" y="227"/>
                      <a:pt x="360" y="224"/>
                      <a:pt x="360" y="221"/>
                    </a:cubicBezTo>
                    <a:cubicBezTo>
                      <a:pt x="360" y="218"/>
                      <a:pt x="358" y="208"/>
                      <a:pt x="355" y="205"/>
                    </a:cubicBezTo>
                    <a:cubicBezTo>
                      <a:pt x="353" y="202"/>
                      <a:pt x="356" y="201"/>
                      <a:pt x="353" y="197"/>
                    </a:cubicBezTo>
                    <a:cubicBezTo>
                      <a:pt x="350" y="193"/>
                      <a:pt x="348" y="187"/>
                      <a:pt x="349" y="181"/>
                    </a:cubicBezTo>
                    <a:cubicBezTo>
                      <a:pt x="349" y="176"/>
                      <a:pt x="355" y="167"/>
                      <a:pt x="358" y="165"/>
                    </a:cubicBezTo>
                    <a:cubicBezTo>
                      <a:pt x="361" y="162"/>
                      <a:pt x="365" y="163"/>
                      <a:pt x="365" y="160"/>
                    </a:cubicBezTo>
                    <a:cubicBezTo>
                      <a:pt x="366" y="158"/>
                      <a:pt x="370" y="154"/>
                      <a:pt x="372" y="154"/>
                    </a:cubicBezTo>
                    <a:cubicBezTo>
                      <a:pt x="374" y="154"/>
                      <a:pt x="376" y="155"/>
                      <a:pt x="377" y="152"/>
                    </a:cubicBezTo>
                    <a:cubicBezTo>
                      <a:pt x="377" y="150"/>
                      <a:pt x="381" y="147"/>
                      <a:pt x="385" y="146"/>
                    </a:cubicBezTo>
                    <a:cubicBezTo>
                      <a:pt x="390" y="146"/>
                      <a:pt x="387" y="143"/>
                      <a:pt x="386" y="141"/>
                    </a:cubicBezTo>
                    <a:cubicBezTo>
                      <a:pt x="385" y="139"/>
                      <a:pt x="387" y="137"/>
                      <a:pt x="388" y="138"/>
                    </a:cubicBezTo>
                    <a:cubicBezTo>
                      <a:pt x="389" y="140"/>
                      <a:pt x="392" y="140"/>
                      <a:pt x="393" y="139"/>
                    </a:cubicBezTo>
                    <a:cubicBezTo>
                      <a:pt x="395" y="137"/>
                      <a:pt x="399" y="134"/>
                      <a:pt x="395" y="134"/>
                    </a:cubicBezTo>
                    <a:cubicBezTo>
                      <a:pt x="391" y="134"/>
                      <a:pt x="391" y="132"/>
                      <a:pt x="393" y="131"/>
                    </a:cubicBezTo>
                    <a:cubicBezTo>
                      <a:pt x="395" y="130"/>
                      <a:pt x="393" y="126"/>
                      <a:pt x="390" y="126"/>
                    </a:cubicBezTo>
                    <a:cubicBezTo>
                      <a:pt x="387" y="125"/>
                      <a:pt x="388" y="124"/>
                      <a:pt x="390" y="122"/>
                    </a:cubicBezTo>
                    <a:cubicBezTo>
                      <a:pt x="392" y="120"/>
                      <a:pt x="387" y="116"/>
                      <a:pt x="385" y="115"/>
                    </a:cubicBezTo>
                    <a:cubicBezTo>
                      <a:pt x="382" y="113"/>
                      <a:pt x="386" y="112"/>
                      <a:pt x="388" y="112"/>
                    </a:cubicBezTo>
                    <a:cubicBezTo>
                      <a:pt x="390" y="112"/>
                      <a:pt x="388" y="103"/>
                      <a:pt x="389" y="101"/>
                    </a:cubicBezTo>
                    <a:cubicBezTo>
                      <a:pt x="390" y="100"/>
                      <a:pt x="393" y="100"/>
                      <a:pt x="392" y="101"/>
                    </a:cubicBezTo>
                    <a:cubicBezTo>
                      <a:pt x="391" y="103"/>
                      <a:pt x="389" y="107"/>
                      <a:pt x="391" y="109"/>
                    </a:cubicBezTo>
                    <a:cubicBezTo>
                      <a:pt x="393" y="112"/>
                      <a:pt x="394" y="115"/>
                      <a:pt x="393" y="119"/>
                    </a:cubicBezTo>
                    <a:cubicBezTo>
                      <a:pt x="392" y="123"/>
                      <a:pt x="394" y="122"/>
                      <a:pt x="397" y="117"/>
                    </a:cubicBezTo>
                    <a:cubicBezTo>
                      <a:pt x="399" y="111"/>
                      <a:pt x="400" y="107"/>
                      <a:pt x="398" y="106"/>
                    </a:cubicBezTo>
                    <a:cubicBezTo>
                      <a:pt x="396" y="106"/>
                      <a:pt x="396" y="100"/>
                      <a:pt x="398" y="103"/>
                    </a:cubicBezTo>
                    <a:cubicBezTo>
                      <a:pt x="400" y="105"/>
                      <a:pt x="401" y="106"/>
                      <a:pt x="404" y="102"/>
                    </a:cubicBezTo>
                    <a:cubicBezTo>
                      <a:pt x="407" y="99"/>
                      <a:pt x="410" y="94"/>
                      <a:pt x="408" y="92"/>
                    </a:cubicBezTo>
                    <a:cubicBezTo>
                      <a:pt x="406" y="91"/>
                      <a:pt x="409" y="90"/>
                      <a:pt x="413" y="90"/>
                    </a:cubicBezTo>
                    <a:cubicBezTo>
                      <a:pt x="416" y="90"/>
                      <a:pt x="424" y="88"/>
                      <a:pt x="425" y="87"/>
                    </a:cubicBezTo>
                    <a:cubicBezTo>
                      <a:pt x="426" y="83"/>
                      <a:pt x="412" y="88"/>
                      <a:pt x="412" y="86"/>
                    </a:cubicBezTo>
                    <a:cubicBezTo>
                      <a:pt x="412" y="85"/>
                      <a:pt x="421" y="83"/>
                      <a:pt x="425" y="82"/>
                    </a:cubicBezTo>
                    <a:cubicBezTo>
                      <a:pt x="429" y="82"/>
                      <a:pt x="427" y="77"/>
                      <a:pt x="429" y="79"/>
                    </a:cubicBezTo>
                    <a:cubicBezTo>
                      <a:pt x="431" y="81"/>
                      <a:pt x="434" y="81"/>
                      <a:pt x="436" y="80"/>
                    </a:cubicBezTo>
                    <a:cubicBezTo>
                      <a:pt x="438" y="78"/>
                      <a:pt x="437" y="74"/>
                      <a:pt x="434" y="73"/>
                    </a:cubicBezTo>
                    <a:cubicBezTo>
                      <a:pt x="431" y="73"/>
                      <a:pt x="436" y="71"/>
                      <a:pt x="435" y="69"/>
                    </a:cubicBezTo>
                    <a:cubicBezTo>
                      <a:pt x="434" y="68"/>
                      <a:pt x="437" y="61"/>
                      <a:pt x="440" y="60"/>
                    </a:cubicBezTo>
                    <a:cubicBezTo>
                      <a:pt x="444" y="60"/>
                      <a:pt x="442" y="58"/>
                      <a:pt x="445" y="58"/>
                    </a:cubicBezTo>
                    <a:cubicBezTo>
                      <a:pt x="448" y="58"/>
                      <a:pt x="448" y="54"/>
                      <a:pt x="451" y="52"/>
                    </a:cubicBezTo>
                    <a:cubicBezTo>
                      <a:pt x="453" y="49"/>
                      <a:pt x="457" y="56"/>
                      <a:pt x="461" y="52"/>
                    </a:cubicBezTo>
                    <a:cubicBezTo>
                      <a:pt x="462" y="51"/>
                      <a:pt x="464" y="49"/>
                      <a:pt x="467" y="48"/>
                    </a:cubicBezTo>
                    <a:cubicBezTo>
                      <a:pt x="457" y="35"/>
                      <a:pt x="460" y="27"/>
                      <a:pt x="460" y="2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36" name="Freeform 133">
                <a:extLst>
                  <a:ext uri="{FF2B5EF4-FFF2-40B4-BE49-F238E27FC236}">
                    <a16:creationId xmlns:a16="http://schemas.microsoft.com/office/drawing/2014/main" id="{30D1ADB1-563C-43FA-B3BC-1B0502D3D92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47817" y="3212745"/>
                <a:ext cx="239653" cy="170643"/>
              </a:xfrm>
              <a:custGeom>
                <a:avLst/>
                <a:gdLst>
                  <a:gd name="T0" fmla="*/ 102 w 104"/>
                  <a:gd name="T1" fmla="*/ 13 h 74"/>
                  <a:gd name="T2" fmla="*/ 94 w 104"/>
                  <a:gd name="T3" fmla="*/ 13 h 74"/>
                  <a:gd name="T4" fmla="*/ 85 w 104"/>
                  <a:gd name="T5" fmla="*/ 11 h 74"/>
                  <a:gd name="T6" fmla="*/ 81 w 104"/>
                  <a:gd name="T7" fmla="*/ 10 h 74"/>
                  <a:gd name="T8" fmla="*/ 74 w 104"/>
                  <a:gd name="T9" fmla="*/ 11 h 74"/>
                  <a:gd name="T10" fmla="*/ 67 w 104"/>
                  <a:gd name="T11" fmla="*/ 7 h 74"/>
                  <a:gd name="T12" fmla="*/ 62 w 104"/>
                  <a:gd name="T13" fmla="*/ 5 h 74"/>
                  <a:gd name="T14" fmla="*/ 48 w 104"/>
                  <a:gd name="T15" fmla="*/ 3 h 74"/>
                  <a:gd name="T16" fmla="*/ 22 w 104"/>
                  <a:gd name="T17" fmla="*/ 3 h 74"/>
                  <a:gd name="T18" fmla="*/ 12 w 104"/>
                  <a:gd name="T19" fmla="*/ 0 h 74"/>
                  <a:gd name="T20" fmla="*/ 5 w 104"/>
                  <a:gd name="T21" fmla="*/ 4 h 74"/>
                  <a:gd name="T22" fmla="*/ 3 w 104"/>
                  <a:gd name="T23" fmla="*/ 10 h 74"/>
                  <a:gd name="T24" fmla="*/ 5 w 104"/>
                  <a:gd name="T25" fmla="*/ 18 h 74"/>
                  <a:gd name="T26" fmla="*/ 7 w 104"/>
                  <a:gd name="T27" fmla="*/ 17 h 74"/>
                  <a:gd name="T28" fmla="*/ 10 w 104"/>
                  <a:gd name="T29" fmla="*/ 18 h 74"/>
                  <a:gd name="T30" fmla="*/ 15 w 104"/>
                  <a:gd name="T31" fmla="*/ 19 h 74"/>
                  <a:gd name="T32" fmla="*/ 18 w 104"/>
                  <a:gd name="T33" fmla="*/ 19 h 74"/>
                  <a:gd name="T34" fmla="*/ 23 w 104"/>
                  <a:gd name="T35" fmla="*/ 20 h 74"/>
                  <a:gd name="T36" fmla="*/ 25 w 104"/>
                  <a:gd name="T37" fmla="*/ 23 h 74"/>
                  <a:gd name="T38" fmla="*/ 20 w 104"/>
                  <a:gd name="T39" fmla="*/ 27 h 74"/>
                  <a:gd name="T40" fmla="*/ 20 w 104"/>
                  <a:gd name="T41" fmla="*/ 35 h 74"/>
                  <a:gd name="T42" fmla="*/ 19 w 104"/>
                  <a:gd name="T43" fmla="*/ 40 h 74"/>
                  <a:gd name="T44" fmla="*/ 17 w 104"/>
                  <a:gd name="T45" fmla="*/ 44 h 74"/>
                  <a:gd name="T46" fmla="*/ 19 w 104"/>
                  <a:gd name="T47" fmla="*/ 48 h 74"/>
                  <a:gd name="T48" fmla="*/ 17 w 104"/>
                  <a:gd name="T49" fmla="*/ 52 h 74"/>
                  <a:gd name="T50" fmla="*/ 19 w 104"/>
                  <a:gd name="T51" fmla="*/ 56 h 74"/>
                  <a:gd name="T52" fmla="*/ 16 w 104"/>
                  <a:gd name="T53" fmla="*/ 61 h 74"/>
                  <a:gd name="T54" fmla="*/ 17 w 104"/>
                  <a:gd name="T55" fmla="*/ 64 h 74"/>
                  <a:gd name="T56" fmla="*/ 21 w 104"/>
                  <a:gd name="T57" fmla="*/ 64 h 74"/>
                  <a:gd name="T58" fmla="*/ 31 w 104"/>
                  <a:gd name="T59" fmla="*/ 73 h 74"/>
                  <a:gd name="T60" fmla="*/ 33 w 104"/>
                  <a:gd name="T61" fmla="*/ 71 h 74"/>
                  <a:gd name="T62" fmla="*/ 37 w 104"/>
                  <a:gd name="T63" fmla="*/ 71 h 74"/>
                  <a:gd name="T64" fmla="*/ 45 w 104"/>
                  <a:gd name="T65" fmla="*/ 68 h 74"/>
                  <a:gd name="T66" fmla="*/ 55 w 104"/>
                  <a:gd name="T67" fmla="*/ 67 h 74"/>
                  <a:gd name="T68" fmla="*/ 61 w 104"/>
                  <a:gd name="T69" fmla="*/ 65 h 74"/>
                  <a:gd name="T70" fmla="*/ 67 w 104"/>
                  <a:gd name="T71" fmla="*/ 60 h 74"/>
                  <a:gd name="T72" fmla="*/ 70 w 104"/>
                  <a:gd name="T73" fmla="*/ 55 h 74"/>
                  <a:gd name="T74" fmla="*/ 76 w 104"/>
                  <a:gd name="T75" fmla="*/ 48 h 74"/>
                  <a:gd name="T76" fmla="*/ 76 w 104"/>
                  <a:gd name="T77" fmla="*/ 37 h 74"/>
                  <a:gd name="T78" fmla="*/ 83 w 104"/>
                  <a:gd name="T79" fmla="*/ 29 h 74"/>
                  <a:gd name="T80" fmla="*/ 90 w 104"/>
                  <a:gd name="T81" fmla="*/ 25 h 74"/>
                  <a:gd name="T82" fmla="*/ 99 w 104"/>
                  <a:gd name="T83" fmla="*/ 20 h 74"/>
                  <a:gd name="T84" fmla="*/ 102 w 104"/>
                  <a:gd name="T85" fmla="*/ 13 h 74"/>
                  <a:gd name="T86" fmla="*/ 103 w 104"/>
                  <a:gd name="T87" fmla="*/ 39 h 74"/>
                  <a:gd name="T88" fmla="*/ 96 w 104"/>
                  <a:gd name="T89" fmla="*/ 42 h 74"/>
                  <a:gd name="T90" fmla="*/ 103 w 104"/>
                  <a:gd name="T91" fmla="*/ 39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04" h="74">
                    <a:moveTo>
                      <a:pt x="102" y="13"/>
                    </a:moveTo>
                    <a:cubicBezTo>
                      <a:pt x="100" y="13"/>
                      <a:pt x="96" y="14"/>
                      <a:pt x="94" y="13"/>
                    </a:cubicBezTo>
                    <a:cubicBezTo>
                      <a:pt x="92" y="13"/>
                      <a:pt x="86" y="12"/>
                      <a:pt x="85" y="11"/>
                    </a:cubicBezTo>
                    <a:cubicBezTo>
                      <a:pt x="83" y="9"/>
                      <a:pt x="81" y="8"/>
                      <a:pt x="81" y="10"/>
                    </a:cubicBezTo>
                    <a:cubicBezTo>
                      <a:pt x="81" y="12"/>
                      <a:pt x="77" y="12"/>
                      <a:pt x="74" y="11"/>
                    </a:cubicBezTo>
                    <a:cubicBezTo>
                      <a:pt x="72" y="9"/>
                      <a:pt x="68" y="8"/>
                      <a:pt x="67" y="7"/>
                    </a:cubicBezTo>
                    <a:cubicBezTo>
                      <a:pt x="66" y="6"/>
                      <a:pt x="64" y="5"/>
                      <a:pt x="62" y="5"/>
                    </a:cubicBezTo>
                    <a:cubicBezTo>
                      <a:pt x="60" y="5"/>
                      <a:pt x="53" y="2"/>
                      <a:pt x="48" y="3"/>
                    </a:cubicBezTo>
                    <a:cubicBezTo>
                      <a:pt x="43" y="4"/>
                      <a:pt x="28" y="2"/>
                      <a:pt x="22" y="3"/>
                    </a:cubicBezTo>
                    <a:cubicBezTo>
                      <a:pt x="16" y="3"/>
                      <a:pt x="15" y="0"/>
                      <a:pt x="12" y="0"/>
                    </a:cubicBezTo>
                    <a:cubicBezTo>
                      <a:pt x="9" y="0"/>
                      <a:pt x="10" y="4"/>
                      <a:pt x="5" y="4"/>
                    </a:cubicBezTo>
                    <a:cubicBezTo>
                      <a:pt x="1" y="5"/>
                      <a:pt x="0" y="8"/>
                      <a:pt x="3" y="10"/>
                    </a:cubicBezTo>
                    <a:cubicBezTo>
                      <a:pt x="5" y="12"/>
                      <a:pt x="5" y="15"/>
                      <a:pt x="5" y="18"/>
                    </a:cubicBezTo>
                    <a:cubicBezTo>
                      <a:pt x="6" y="18"/>
                      <a:pt x="7" y="18"/>
                      <a:pt x="7" y="17"/>
                    </a:cubicBezTo>
                    <a:cubicBezTo>
                      <a:pt x="9" y="16"/>
                      <a:pt x="10" y="16"/>
                      <a:pt x="10" y="18"/>
                    </a:cubicBezTo>
                    <a:cubicBezTo>
                      <a:pt x="10" y="19"/>
                      <a:pt x="13" y="19"/>
                      <a:pt x="15" y="19"/>
                    </a:cubicBezTo>
                    <a:cubicBezTo>
                      <a:pt x="17" y="19"/>
                      <a:pt x="16" y="20"/>
                      <a:pt x="18" y="19"/>
                    </a:cubicBezTo>
                    <a:cubicBezTo>
                      <a:pt x="20" y="17"/>
                      <a:pt x="23" y="18"/>
                      <a:pt x="23" y="20"/>
                    </a:cubicBezTo>
                    <a:cubicBezTo>
                      <a:pt x="23" y="21"/>
                      <a:pt x="27" y="20"/>
                      <a:pt x="25" y="23"/>
                    </a:cubicBezTo>
                    <a:cubicBezTo>
                      <a:pt x="23" y="25"/>
                      <a:pt x="20" y="26"/>
                      <a:pt x="20" y="27"/>
                    </a:cubicBezTo>
                    <a:cubicBezTo>
                      <a:pt x="20" y="29"/>
                      <a:pt x="22" y="33"/>
                      <a:pt x="20" y="35"/>
                    </a:cubicBezTo>
                    <a:cubicBezTo>
                      <a:pt x="18" y="37"/>
                      <a:pt x="21" y="40"/>
                      <a:pt x="19" y="40"/>
                    </a:cubicBezTo>
                    <a:cubicBezTo>
                      <a:pt x="17" y="40"/>
                      <a:pt x="15" y="41"/>
                      <a:pt x="17" y="44"/>
                    </a:cubicBezTo>
                    <a:cubicBezTo>
                      <a:pt x="19" y="46"/>
                      <a:pt x="21" y="48"/>
                      <a:pt x="19" y="48"/>
                    </a:cubicBezTo>
                    <a:cubicBezTo>
                      <a:pt x="17" y="48"/>
                      <a:pt x="16" y="51"/>
                      <a:pt x="17" y="52"/>
                    </a:cubicBezTo>
                    <a:cubicBezTo>
                      <a:pt x="18" y="53"/>
                      <a:pt x="22" y="56"/>
                      <a:pt x="19" y="56"/>
                    </a:cubicBezTo>
                    <a:cubicBezTo>
                      <a:pt x="16" y="57"/>
                      <a:pt x="16" y="59"/>
                      <a:pt x="16" y="61"/>
                    </a:cubicBezTo>
                    <a:cubicBezTo>
                      <a:pt x="16" y="62"/>
                      <a:pt x="16" y="63"/>
                      <a:pt x="17" y="64"/>
                    </a:cubicBezTo>
                    <a:cubicBezTo>
                      <a:pt x="18" y="64"/>
                      <a:pt x="20" y="64"/>
                      <a:pt x="21" y="64"/>
                    </a:cubicBezTo>
                    <a:cubicBezTo>
                      <a:pt x="25" y="66"/>
                      <a:pt x="26" y="74"/>
                      <a:pt x="31" y="73"/>
                    </a:cubicBezTo>
                    <a:cubicBezTo>
                      <a:pt x="33" y="73"/>
                      <a:pt x="32" y="72"/>
                      <a:pt x="33" y="71"/>
                    </a:cubicBezTo>
                    <a:cubicBezTo>
                      <a:pt x="34" y="70"/>
                      <a:pt x="36" y="71"/>
                      <a:pt x="37" y="71"/>
                    </a:cubicBezTo>
                    <a:cubicBezTo>
                      <a:pt x="39" y="71"/>
                      <a:pt x="40" y="68"/>
                      <a:pt x="45" y="68"/>
                    </a:cubicBezTo>
                    <a:cubicBezTo>
                      <a:pt x="49" y="68"/>
                      <a:pt x="52" y="67"/>
                      <a:pt x="55" y="67"/>
                    </a:cubicBezTo>
                    <a:cubicBezTo>
                      <a:pt x="58" y="67"/>
                      <a:pt x="60" y="67"/>
                      <a:pt x="61" y="65"/>
                    </a:cubicBezTo>
                    <a:cubicBezTo>
                      <a:pt x="62" y="62"/>
                      <a:pt x="64" y="61"/>
                      <a:pt x="67" y="60"/>
                    </a:cubicBezTo>
                    <a:cubicBezTo>
                      <a:pt x="70" y="60"/>
                      <a:pt x="70" y="56"/>
                      <a:pt x="70" y="55"/>
                    </a:cubicBezTo>
                    <a:cubicBezTo>
                      <a:pt x="70" y="53"/>
                      <a:pt x="76" y="50"/>
                      <a:pt x="76" y="48"/>
                    </a:cubicBezTo>
                    <a:cubicBezTo>
                      <a:pt x="76" y="47"/>
                      <a:pt x="73" y="41"/>
                      <a:pt x="76" y="37"/>
                    </a:cubicBezTo>
                    <a:cubicBezTo>
                      <a:pt x="79" y="32"/>
                      <a:pt x="83" y="31"/>
                      <a:pt x="83" y="29"/>
                    </a:cubicBezTo>
                    <a:cubicBezTo>
                      <a:pt x="83" y="26"/>
                      <a:pt x="86" y="25"/>
                      <a:pt x="90" y="25"/>
                    </a:cubicBezTo>
                    <a:cubicBezTo>
                      <a:pt x="94" y="24"/>
                      <a:pt x="96" y="22"/>
                      <a:pt x="99" y="20"/>
                    </a:cubicBezTo>
                    <a:cubicBezTo>
                      <a:pt x="102" y="19"/>
                      <a:pt x="103" y="17"/>
                      <a:pt x="102" y="13"/>
                    </a:cubicBezTo>
                    <a:close/>
                    <a:moveTo>
                      <a:pt x="103" y="39"/>
                    </a:moveTo>
                    <a:cubicBezTo>
                      <a:pt x="103" y="35"/>
                      <a:pt x="94" y="41"/>
                      <a:pt x="96" y="42"/>
                    </a:cubicBezTo>
                    <a:cubicBezTo>
                      <a:pt x="100" y="44"/>
                      <a:pt x="104" y="43"/>
                      <a:pt x="103" y="3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37" name="Freeform 134">
                <a:extLst>
                  <a:ext uri="{FF2B5EF4-FFF2-40B4-BE49-F238E27FC236}">
                    <a16:creationId xmlns:a16="http://schemas.microsoft.com/office/drawing/2014/main" id="{F566E55E-3459-44AE-999D-EB672351DB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3131" y="3138716"/>
                <a:ext cx="61482" cy="37642"/>
              </a:xfrm>
              <a:custGeom>
                <a:avLst/>
                <a:gdLst>
                  <a:gd name="T0" fmla="*/ 0 w 27"/>
                  <a:gd name="T1" fmla="*/ 14 h 16"/>
                  <a:gd name="T2" fmla="*/ 5 w 27"/>
                  <a:gd name="T3" fmla="*/ 13 h 16"/>
                  <a:gd name="T4" fmla="*/ 7 w 27"/>
                  <a:gd name="T5" fmla="*/ 15 h 16"/>
                  <a:gd name="T6" fmla="*/ 12 w 27"/>
                  <a:gd name="T7" fmla="*/ 14 h 16"/>
                  <a:gd name="T8" fmla="*/ 17 w 27"/>
                  <a:gd name="T9" fmla="*/ 15 h 16"/>
                  <a:gd name="T10" fmla="*/ 20 w 27"/>
                  <a:gd name="T11" fmla="*/ 11 h 16"/>
                  <a:gd name="T12" fmla="*/ 22 w 27"/>
                  <a:gd name="T13" fmla="*/ 7 h 16"/>
                  <a:gd name="T14" fmla="*/ 27 w 27"/>
                  <a:gd name="T15" fmla="*/ 4 h 16"/>
                  <a:gd name="T16" fmla="*/ 25 w 27"/>
                  <a:gd name="T17" fmla="*/ 1 h 16"/>
                  <a:gd name="T18" fmla="*/ 20 w 27"/>
                  <a:gd name="T19" fmla="*/ 2 h 16"/>
                  <a:gd name="T20" fmla="*/ 13 w 27"/>
                  <a:gd name="T21" fmla="*/ 5 h 16"/>
                  <a:gd name="T22" fmla="*/ 4 w 27"/>
                  <a:gd name="T23" fmla="*/ 3 h 16"/>
                  <a:gd name="T24" fmla="*/ 0 w 27"/>
                  <a:gd name="T25" fmla="*/ 3 h 16"/>
                  <a:gd name="T26" fmla="*/ 0 w 27"/>
                  <a:gd name="T27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" h="16">
                    <a:moveTo>
                      <a:pt x="0" y="14"/>
                    </a:moveTo>
                    <a:cubicBezTo>
                      <a:pt x="2" y="13"/>
                      <a:pt x="4" y="13"/>
                      <a:pt x="5" y="13"/>
                    </a:cubicBezTo>
                    <a:cubicBezTo>
                      <a:pt x="6" y="13"/>
                      <a:pt x="6" y="14"/>
                      <a:pt x="7" y="15"/>
                    </a:cubicBezTo>
                    <a:cubicBezTo>
                      <a:pt x="8" y="15"/>
                      <a:pt x="11" y="15"/>
                      <a:pt x="12" y="14"/>
                    </a:cubicBezTo>
                    <a:cubicBezTo>
                      <a:pt x="14" y="14"/>
                      <a:pt x="17" y="16"/>
                      <a:pt x="17" y="15"/>
                    </a:cubicBezTo>
                    <a:cubicBezTo>
                      <a:pt x="18" y="13"/>
                      <a:pt x="19" y="11"/>
                      <a:pt x="20" y="11"/>
                    </a:cubicBezTo>
                    <a:cubicBezTo>
                      <a:pt x="21" y="11"/>
                      <a:pt x="21" y="7"/>
                      <a:pt x="22" y="7"/>
                    </a:cubicBezTo>
                    <a:cubicBezTo>
                      <a:pt x="23" y="7"/>
                      <a:pt x="27" y="4"/>
                      <a:pt x="27" y="4"/>
                    </a:cubicBezTo>
                    <a:cubicBezTo>
                      <a:pt x="27" y="4"/>
                      <a:pt x="26" y="1"/>
                      <a:pt x="25" y="1"/>
                    </a:cubicBezTo>
                    <a:cubicBezTo>
                      <a:pt x="25" y="0"/>
                      <a:pt x="23" y="2"/>
                      <a:pt x="20" y="2"/>
                    </a:cubicBezTo>
                    <a:cubicBezTo>
                      <a:pt x="16" y="2"/>
                      <a:pt x="14" y="5"/>
                      <a:pt x="13" y="5"/>
                    </a:cubicBezTo>
                    <a:cubicBezTo>
                      <a:pt x="11" y="5"/>
                      <a:pt x="7" y="3"/>
                      <a:pt x="4" y="3"/>
                    </a:cubicBezTo>
                    <a:cubicBezTo>
                      <a:pt x="3" y="3"/>
                      <a:pt x="1" y="3"/>
                      <a:pt x="0" y="3"/>
                    </a:cubicBezTo>
                    <a:cubicBezTo>
                      <a:pt x="0" y="6"/>
                      <a:pt x="0" y="10"/>
                      <a:pt x="0" y="14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38" name="Freeform 135">
                <a:extLst>
                  <a:ext uri="{FF2B5EF4-FFF2-40B4-BE49-F238E27FC236}">
                    <a16:creationId xmlns:a16="http://schemas.microsoft.com/office/drawing/2014/main" id="{CFCC9919-67F8-4AE7-9CC0-59497142DF3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91113" y="3259170"/>
                <a:ext cx="117944" cy="144293"/>
              </a:xfrm>
              <a:custGeom>
                <a:avLst/>
                <a:gdLst>
                  <a:gd name="T0" fmla="*/ 50 w 51"/>
                  <a:gd name="T1" fmla="*/ 0 h 63"/>
                  <a:gd name="T2" fmla="*/ 46 w 51"/>
                  <a:gd name="T3" fmla="*/ 1 h 63"/>
                  <a:gd name="T4" fmla="*/ 43 w 51"/>
                  <a:gd name="T5" fmla="*/ 3 h 63"/>
                  <a:gd name="T6" fmla="*/ 34 w 51"/>
                  <a:gd name="T7" fmla="*/ 2 h 63"/>
                  <a:gd name="T8" fmla="*/ 24 w 51"/>
                  <a:gd name="T9" fmla="*/ 2 h 63"/>
                  <a:gd name="T10" fmla="*/ 23 w 51"/>
                  <a:gd name="T11" fmla="*/ 2 h 63"/>
                  <a:gd name="T12" fmla="*/ 16 w 51"/>
                  <a:gd name="T13" fmla="*/ 6 h 63"/>
                  <a:gd name="T14" fmla="*/ 12 w 51"/>
                  <a:gd name="T15" fmla="*/ 8 h 63"/>
                  <a:gd name="T16" fmla="*/ 7 w 51"/>
                  <a:gd name="T17" fmla="*/ 9 h 63"/>
                  <a:gd name="T18" fmla="*/ 4 w 51"/>
                  <a:gd name="T19" fmla="*/ 13 h 63"/>
                  <a:gd name="T20" fmla="*/ 2 w 51"/>
                  <a:gd name="T21" fmla="*/ 16 h 63"/>
                  <a:gd name="T22" fmla="*/ 0 w 51"/>
                  <a:gd name="T23" fmla="*/ 21 h 63"/>
                  <a:gd name="T24" fmla="*/ 0 w 51"/>
                  <a:gd name="T25" fmla="*/ 21 h 63"/>
                  <a:gd name="T26" fmla="*/ 4 w 51"/>
                  <a:gd name="T27" fmla="*/ 28 h 63"/>
                  <a:gd name="T28" fmla="*/ 10 w 51"/>
                  <a:gd name="T29" fmla="*/ 30 h 63"/>
                  <a:gd name="T30" fmla="*/ 17 w 51"/>
                  <a:gd name="T31" fmla="*/ 32 h 63"/>
                  <a:gd name="T32" fmla="*/ 9 w 51"/>
                  <a:gd name="T33" fmla="*/ 33 h 63"/>
                  <a:gd name="T34" fmla="*/ 10 w 51"/>
                  <a:gd name="T35" fmla="*/ 40 h 63"/>
                  <a:gd name="T36" fmla="*/ 14 w 51"/>
                  <a:gd name="T37" fmla="*/ 45 h 63"/>
                  <a:gd name="T38" fmla="*/ 22 w 51"/>
                  <a:gd name="T39" fmla="*/ 49 h 63"/>
                  <a:gd name="T40" fmla="*/ 20 w 51"/>
                  <a:gd name="T41" fmla="*/ 41 h 63"/>
                  <a:gd name="T42" fmla="*/ 26 w 51"/>
                  <a:gd name="T43" fmla="*/ 40 h 63"/>
                  <a:gd name="T44" fmla="*/ 22 w 51"/>
                  <a:gd name="T45" fmla="*/ 37 h 63"/>
                  <a:gd name="T46" fmla="*/ 25 w 51"/>
                  <a:gd name="T47" fmla="*/ 36 h 63"/>
                  <a:gd name="T48" fmla="*/ 31 w 51"/>
                  <a:gd name="T49" fmla="*/ 35 h 63"/>
                  <a:gd name="T50" fmla="*/ 28 w 51"/>
                  <a:gd name="T51" fmla="*/ 28 h 63"/>
                  <a:gd name="T52" fmla="*/ 22 w 51"/>
                  <a:gd name="T53" fmla="*/ 29 h 63"/>
                  <a:gd name="T54" fmla="*/ 24 w 51"/>
                  <a:gd name="T55" fmla="*/ 24 h 63"/>
                  <a:gd name="T56" fmla="*/ 18 w 51"/>
                  <a:gd name="T57" fmla="*/ 15 h 63"/>
                  <a:gd name="T58" fmla="*/ 22 w 51"/>
                  <a:gd name="T59" fmla="*/ 13 h 63"/>
                  <a:gd name="T60" fmla="*/ 28 w 51"/>
                  <a:gd name="T61" fmla="*/ 14 h 63"/>
                  <a:gd name="T62" fmla="*/ 30 w 51"/>
                  <a:gd name="T63" fmla="*/ 8 h 63"/>
                  <a:gd name="T64" fmla="*/ 35 w 51"/>
                  <a:gd name="T65" fmla="*/ 10 h 63"/>
                  <a:gd name="T66" fmla="*/ 41 w 51"/>
                  <a:gd name="T67" fmla="*/ 7 h 63"/>
                  <a:gd name="T68" fmla="*/ 46 w 51"/>
                  <a:gd name="T69" fmla="*/ 9 h 63"/>
                  <a:gd name="T70" fmla="*/ 48 w 51"/>
                  <a:gd name="T71" fmla="*/ 6 h 63"/>
                  <a:gd name="T72" fmla="*/ 51 w 51"/>
                  <a:gd name="T73" fmla="*/ 3 h 63"/>
                  <a:gd name="T74" fmla="*/ 50 w 51"/>
                  <a:gd name="T75" fmla="*/ 0 h 63"/>
                  <a:gd name="T76" fmla="*/ 43 w 51"/>
                  <a:gd name="T77" fmla="*/ 59 h 63"/>
                  <a:gd name="T78" fmla="*/ 30 w 51"/>
                  <a:gd name="T79" fmla="*/ 58 h 63"/>
                  <a:gd name="T80" fmla="*/ 26 w 51"/>
                  <a:gd name="T81" fmla="*/ 60 h 63"/>
                  <a:gd name="T82" fmla="*/ 37 w 51"/>
                  <a:gd name="T83" fmla="*/ 63 h 63"/>
                  <a:gd name="T84" fmla="*/ 48 w 51"/>
                  <a:gd name="T85" fmla="*/ 60 h 63"/>
                  <a:gd name="T86" fmla="*/ 43 w 51"/>
                  <a:gd name="T87" fmla="*/ 59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1" h="63">
                    <a:moveTo>
                      <a:pt x="50" y="0"/>
                    </a:moveTo>
                    <a:cubicBezTo>
                      <a:pt x="48" y="0"/>
                      <a:pt x="46" y="0"/>
                      <a:pt x="46" y="1"/>
                    </a:cubicBezTo>
                    <a:cubicBezTo>
                      <a:pt x="47" y="3"/>
                      <a:pt x="45" y="3"/>
                      <a:pt x="43" y="3"/>
                    </a:cubicBezTo>
                    <a:cubicBezTo>
                      <a:pt x="43" y="3"/>
                      <a:pt x="36" y="3"/>
                      <a:pt x="34" y="2"/>
                    </a:cubicBezTo>
                    <a:cubicBezTo>
                      <a:pt x="33" y="1"/>
                      <a:pt x="27" y="1"/>
                      <a:pt x="24" y="2"/>
                    </a:cubicBezTo>
                    <a:cubicBezTo>
                      <a:pt x="24" y="2"/>
                      <a:pt x="24" y="2"/>
                      <a:pt x="23" y="2"/>
                    </a:cubicBezTo>
                    <a:cubicBezTo>
                      <a:pt x="23" y="3"/>
                      <a:pt x="17" y="6"/>
                      <a:pt x="16" y="6"/>
                    </a:cubicBezTo>
                    <a:cubicBezTo>
                      <a:pt x="15" y="5"/>
                      <a:pt x="14" y="7"/>
                      <a:pt x="12" y="8"/>
                    </a:cubicBezTo>
                    <a:cubicBezTo>
                      <a:pt x="10" y="8"/>
                      <a:pt x="7" y="8"/>
                      <a:pt x="7" y="9"/>
                    </a:cubicBezTo>
                    <a:cubicBezTo>
                      <a:pt x="7" y="9"/>
                      <a:pt x="5" y="12"/>
                      <a:pt x="4" y="13"/>
                    </a:cubicBezTo>
                    <a:cubicBezTo>
                      <a:pt x="3" y="14"/>
                      <a:pt x="4" y="16"/>
                      <a:pt x="2" y="16"/>
                    </a:cubicBezTo>
                    <a:cubicBezTo>
                      <a:pt x="1" y="16"/>
                      <a:pt x="0" y="19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3" y="22"/>
                      <a:pt x="5" y="25"/>
                      <a:pt x="4" y="28"/>
                    </a:cubicBezTo>
                    <a:cubicBezTo>
                      <a:pt x="4" y="31"/>
                      <a:pt x="8" y="32"/>
                      <a:pt x="10" y="30"/>
                    </a:cubicBezTo>
                    <a:cubicBezTo>
                      <a:pt x="12" y="27"/>
                      <a:pt x="17" y="31"/>
                      <a:pt x="17" y="32"/>
                    </a:cubicBezTo>
                    <a:cubicBezTo>
                      <a:pt x="17" y="34"/>
                      <a:pt x="12" y="31"/>
                      <a:pt x="9" y="33"/>
                    </a:cubicBezTo>
                    <a:cubicBezTo>
                      <a:pt x="6" y="35"/>
                      <a:pt x="11" y="37"/>
                      <a:pt x="10" y="40"/>
                    </a:cubicBezTo>
                    <a:cubicBezTo>
                      <a:pt x="10" y="42"/>
                      <a:pt x="12" y="45"/>
                      <a:pt x="14" y="45"/>
                    </a:cubicBezTo>
                    <a:cubicBezTo>
                      <a:pt x="17" y="45"/>
                      <a:pt x="20" y="50"/>
                      <a:pt x="22" y="49"/>
                    </a:cubicBezTo>
                    <a:cubicBezTo>
                      <a:pt x="24" y="48"/>
                      <a:pt x="20" y="42"/>
                      <a:pt x="20" y="41"/>
                    </a:cubicBezTo>
                    <a:cubicBezTo>
                      <a:pt x="21" y="40"/>
                      <a:pt x="24" y="42"/>
                      <a:pt x="26" y="40"/>
                    </a:cubicBezTo>
                    <a:cubicBezTo>
                      <a:pt x="28" y="39"/>
                      <a:pt x="25" y="37"/>
                      <a:pt x="22" y="37"/>
                    </a:cubicBezTo>
                    <a:cubicBezTo>
                      <a:pt x="20" y="37"/>
                      <a:pt x="22" y="34"/>
                      <a:pt x="25" y="36"/>
                    </a:cubicBezTo>
                    <a:cubicBezTo>
                      <a:pt x="28" y="37"/>
                      <a:pt x="30" y="35"/>
                      <a:pt x="31" y="35"/>
                    </a:cubicBezTo>
                    <a:cubicBezTo>
                      <a:pt x="32" y="35"/>
                      <a:pt x="33" y="30"/>
                      <a:pt x="28" y="28"/>
                    </a:cubicBezTo>
                    <a:cubicBezTo>
                      <a:pt x="24" y="27"/>
                      <a:pt x="25" y="32"/>
                      <a:pt x="22" y="29"/>
                    </a:cubicBezTo>
                    <a:cubicBezTo>
                      <a:pt x="19" y="26"/>
                      <a:pt x="24" y="27"/>
                      <a:pt x="24" y="24"/>
                    </a:cubicBezTo>
                    <a:cubicBezTo>
                      <a:pt x="24" y="22"/>
                      <a:pt x="20" y="18"/>
                      <a:pt x="18" y="15"/>
                    </a:cubicBezTo>
                    <a:cubicBezTo>
                      <a:pt x="16" y="12"/>
                      <a:pt x="21" y="11"/>
                      <a:pt x="22" y="13"/>
                    </a:cubicBezTo>
                    <a:cubicBezTo>
                      <a:pt x="23" y="15"/>
                      <a:pt x="26" y="15"/>
                      <a:pt x="28" y="14"/>
                    </a:cubicBezTo>
                    <a:cubicBezTo>
                      <a:pt x="30" y="13"/>
                      <a:pt x="26" y="9"/>
                      <a:pt x="30" y="8"/>
                    </a:cubicBezTo>
                    <a:cubicBezTo>
                      <a:pt x="34" y="7"/>
                      <a:pt x="34" y="9"/>
                      <a:pt x="35" y="10"/>
                    </a:cubicBezTo>
                    <a:cubicBezTo>
                      <a:pt x="36" y="10"/>
                      <a:pt x="37" y="7"/>
                      <a:pt x="41" y="7"/>
                    </a:cubicBezTo>
                    <a:cubicBezTo>
                      <a:pt x="43" y="7"/>
                      <a:pt x="45" y="8"/>
                      <a:pt x="46" y="9"/>
                    </a:cubicBezTo>
                    <a:cubicBezTo>
                      <a:pt x="47" y="8"/>
                      <a:pt x="48" y="7"/>
                      <a:pt x="48" y="6"/>
                    </a:cubicBezTo>
                    <a:cubicBezTo>
                      <a:pt x="48" y="5"/>
                      <a:pt x="51" y="5"/>
                      <a:pt x="51" y="3"/>
                    </a:cubicBezTo>
                    <a:cubicBezTo>
                      <a:pt x="51" y="2"/>
                      <a:pt x="50" y="1"/>
                      <a:pt x="50" y="0"/>
                    </a:cubicBezTo>
                    <a:close/>
                    <a:moveTo>
                      <a:pt x="43" y="59"/>
                    </a:moveTo>
                    <a:cubicBezTo>
                      <a:pt x="41" y="58"/>
                      <a:pt x="33" y="60"/>
                      <a:pt x="30" y="58"/>
                    </a:cubicBezTo>
                    <a:cubicBezTo>
                      <a:pt x="28" y="56"/>
                      <a:pt x="24" y="60"/>
                      <a:pt x="26" y="60"/>
                    </a:cubicBezTo>
                    <a:cubicBezTo>
                      <a:pt x="28" y="61"/>
                      <a:pt x="33" y="63"/>
                      <a:pt x="37" y="63"/>
                    </a:cubicBezTo>
                    <a:cubicBezTo>
                      <a:pt x="42" y="63"/>
                      <a:pt x="48" y="61"/>
                      <a:pt x="48" y="60"/>
                    </a:cubicBezTo>
                    <a:cubicBezTo>
                      <a:pt x="48" y="59"/>
                      <a:pt x="45" y="61"/>
                      <a:pt x="43" y="5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39" name="Freeform 136">
                <a:extLst>
                  <a:ext uri="{FF2B5EF4-FFF2-40B4-BE49-F238E27FC236}">
                    <a16:creationId xmlns:a16="http://schemas.microsoft.com/office/drawing/2014/main" id="{71B1A5DF-F4D6-4C3C-B49E-DC111A6E04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8181" y="3385897"/>
                <a:ext cx="48934" cy="30113"/>
              </a:xfrm>
              <a:custGeom>
                <a:avLst/>
                <a:gdLst>
                  <a:gd name="T0" fmla="*/ 14 w 21"/>
                  <a:gd name="T1" fmla="*/ 8 h 13"/>
                  <a:gd name="T2" fmla="*/ 19 w 21"/>
                  <a:gd name="T3" fmla="*/ 3 h 13"/>
                  <a:gd name="T4" fmla="*/ 19 w 21"/>
                  <a:gd name="T5" fmla="*/ 1 h 13"/>
                  <a:gd name="T6" fmla="*/ 7 w 21"/>
                  <a:gd name="T7" fmla="*/ 5 h 13"/>
                  <a:gd name="T8" fmla="*/ 4 w 21"/>
                  <a:gd name="T9" fmla="*/ 10 h 13"/>
                  <a:gd name="T10" fmla="*/ 14 w 21"/>
                  <a:gd name="T11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13">
                    <a:moveTo>
                      <a:pt x="14" y="8"/>
                    </a:moveTo>
                    <a:cubicBezTo>
                      <a:pt x="14" y="7"/>
                      <a:pt x="16" y="4"/>
                      <a:pt x="19" y="3"/>
                    </a:cubicBezTo>
                    <a:cubicBezTo>
                      <a:pt x="21" y="2"/>
                      <a:pt x="20" y="0"/>
                      <a:pt x="19" y="1"/>
                    </a:cubicBezTo>
                    <a:cubicBezTo>
                      <a:pt x="17" y="3"/>
                      <a:pt x="13" y="4"/>
                      <a:pt x="7" y="5"/>
                    </a:cubicBezTo>
                    <a:cubicBezTo>
                      <a:pt x="2" y="5"/>
                      <a:pt x="0" y="8"/>
                      <a:pt x="4" y="10"/>
                    </a:cubicBezTo>
                    <a:cubicBezTo>
                      <a:pt x="8" y="13"/>
                      <a:pt x="15" y="9"/>
                      <a:pt x="14" y="8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40" name="Freeform 137">
                <a:extLst>
                  <a:ext uri="{FF2B5EF4-FFF2-40B4-BE49-F238E27FC236}">
                    <a16:creationId xmlns:a16="http://schemas.microsoft.com/office/drawing/2014/main" id="{FCD3F986-4DF8-461C-8866-A16B1E33ED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3032" y="2610477"/>
                <a:ext cx="198247" cy="99123"/>
              </a:xfrm>
              <a:custGeom>
                <a:avLst/>
                <a:gdLst>
                  <a:gd name="T0" fmla="*/ 72 w 86"/>
                  <a:gd name="T1" fmla="*/ 31 h 43"/>
                  <a:gd name="T2" fmla="*/ 79 w 86"/>
                  <a:gd name="T3" fmla="*/ 26 h 43"/>
                  <a:gd name="T4" fmla="*/ 85 w 86"/>
                  <a:gd name="T5" fmla="*/ 20 h 43"/>
                  <a:gd name="T6" fmla="*/ 81 w 86"/>
                  <a:gd name="T7" fmla="*/ 13 h 43"/>
                  <a:gd name="T8" fmla="*/ 76 w 86"/>
                  <a:gd name="T9" fmla="*/ 9 h 43"/>
                  <a:gd name="T10" fmla="*/ 75 w 86"/>
                  <a:gd name="T11" fmla="*/ 4 h 43"/>
                  <a:gd name="T12" fmla="*/ 69 w 86"/>
                  <a:gd name="T13" fmla="*/ 4 h 43"/>
                  <a:gd name="T14" fmla="*/ 62 w 86"/>
                  <a:gd name="T15" fmla="*/ 1 h 43"/>
                  <a:gd name="T16" fmla="*/ 61 w 86"/>
                  <a:gd name="T17" fmla="*/ 6 h 43"/>
                  <a:gd name="T18" fmla="*/ 56 w 86"/>
                  <a:gd name="T19" fmla="*/ 6 h 43"/>
                  <a:gd name="T20" fmla="*/ 53 w 86"/>
                  <a:gd name="T21" fmla="*/ 6 h 43"/>
                  <a:gd name="T22" fmla="*/ 48 w 86"/>
                  <a:gd name="T23" fmla="*/ 7 h 43"/>
                  <a:gd name="T24" fmla="*/ 44 w 86"/>
                  <a:gd name="T25" fmla="*/ 5 h 43"/>
                  <a:gd name="T26" fmla="*/ 39 w 86"/>
                  <a:gd name="T27" fmla="*/ 9 h 43"/>
                  <a:gd name="T28" fmla="*/ 35 w 86"/>
                  <a:gd name="T29" fmla="*/ 7 h 43"/>
                  <a:gd name="T30" fmla="*/ 32 w 86"/>
                  <a:gd name="T31" fmla="*/ 10 h 43"/>
                  <a:gd name="T32" fmla="*/ 31 w 86"/>
                  <a:gd name="T33" fmla="*/ 14 h 43"/>
                  <a:gd name="T34" fmla="*/ 25 w 86"/>
                  <a:gd name="T35" fmla="*/ 16 h 43"/>
                  <a:gd name="T36" fmla="*/ 23 w 86"/>
                  <a:gd name="T37" fmla="*/ 10 h 43"/>
                  <a:gd name="T38" fmla="*/ 11 w 86"/>
                  <a:gd name="T39" fmla="*/ 2 h 43"/>
                  <a:gd name="T40" fmla="*/ 12 w 86"/>
                  <a:gd name="T41" fmla="*/ 6 h 43"/>
                  <a:gd name="T42" fmla="*/ 9 w 86"/>
                  <a:gd name="T43" fmla="*/ 6 h 43"/>
                  <a:gd name="T44" fmla="*/ 4 w 86"/>
                  <a:gd name="T45" fmla="*/ 8 h 43"/>
                  <a:gd name="T46" fmla="*/ 0 w 86"/>
                  <a:gd name="T47" fmla="*/ 13 h 43"/>
                  <a:gd name="T48" fmla="*/ 8 w 86"/>
                  <a:gd name="T49" fmla="*/ 15 h 43"/>
                  <a:gd name="T50" fmla="*/ 17 w 86"/>
                  <a:gd name="T51" fmla="*/ 15 h 43"/>
                  <a:gd name="T52" fmla="*/ 16 w 86"/>
                  <a:gd name="T53" fmla="*/ 19 h 43"/>
                  <a:gd name="T54" fmla="*/ 12 w 86"/>
                  <a:gd name="T55" fmla="*/ 21 h 43"/>
                  <a:gd name="T56" fmla="*/ 3 w 86"/>
                  <a:gd name="T57" fmla="*/ 24 h 43"/>
                  <a:gd name="T58" fmla="*/ 14 w 86"/>
                  <a:gd name="T59" fmla="*/ 24 h 43"/>
                  <a:gd name="T60" fmla="*/ 17 w 86"/>
                  <a:gd name="T61" fmla="*/ 27 h 43"/>
                  <a:gd name="T62" fmla="*/ 19 w 86"/>
                  <a:gd name="T63" fmla="*/ 30 h 43"/>
                  <a:gd name="T64" fmla="*/ 17 w 86"/>
                  <a:gd name="T65" fmla="*/ 33 h 43"/>
                  <a:gd name="T66" fmla="*/ 13 w 86"/>
                  <a:gd name="T67" fmla="*/ 36 h 43"/>
                  <a:gd name="T68" fmla="*/ 23 w 86"/>
                  <a:gd name="T69" fmla="*/ 36 h 43"/>
                  <a:gd name="T70" fmla="*/ 37 w 86"/>
                  <a:gd name="T71" fmla="*/ 41 h 43"/>
                  <a:gd name="T72" fmla="*/ 51 w 86"/>
                  <a:gd name="T73" fmla="*/ 38 h 43"/>
                  <a:gd name="T74" fmla="*/ 61 w 86"/>
                  <a:gd name="T75" fmla="*/ 35 h 43"/>
                  <a:gd name="T76" fmla="*/ 72 w 86"/>
                  <a:gd name="T77" fmla="*/ 3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6" h="43">
                    <a:moveTo>
                      <a:pt x="72" y="31"/>
                    </a:moveTo>
                    <a:cubicBezTo>
                      <a:pt x="77" y="31"/>
                      <a:pt x="77" y="25"/>
                      <a:pt x="79" y="26"/>
                    </a:cubicBezTo>
                    <a:cubicBezTo>
                      <a:pt x="81" y="26"/>
                      <a:pt x="84" y="22"/>
                      <a:pt x="85" y="20"/>
                    </a:cubicBezTo>
                    <a:cubicBezTo>
                      <a:pt x="86" y="17"/>
                      <a:pt x="83" y="13"/>
                      <a:pt x="81" y="13"/>
                    </a:cubicBezTo>
                    <a:cubicBezTo>
                      <a:pt x="78" y="13"/>
                      <a:pt x="76" y="11"/>
                      <a:pt x="76" y="9"/>
                    </a:cubicBezTo>
                    <a:cubicBezTo>
                      <a:pt x="77" y="7"/>
                      <a:pt x="75" y="5"/>
                      <a:pt x="75" y="4"/>
                    </a:cubicBezTo>
                    <a:cubicBezTo>
                      <a:pt x="75" y="3"/>
                      <a:pt x="71" y="4"/>
                      <a:pt x="69" y="4"/>
                    </a:cubicBezTo>
                    <a:cubicBezTo>
                      <a:pt x="67" y="5"/>
                      <a:pt x="63" y="0"/>
                      <a:pt x="62" y="1"/>
                    </a:cubicBezTo>
                    <a:cubicBezTo>
                      <a:pt x="60" y="2"/>
                      <a:pt x="61" y="4"/>
                      <a:pt x="61" y="6"/>
                    </a:cubicBezTo>
                    <a:cubicBezTo>
                      <a:pt x="60" y="7"/>
                      <a:pt x="56" y="4"/>
                      <a:pt x="56" y="6"/>
                    </a:cubicBezTo>
                    <a:cubicBezTo>
                      <a:pt x="56" y="8"/>
                      <a:pt x="54" y="8"/>
                      <a:pt x="53" y="6"/>
                    </a:cubicBezTo>
                    <a:cubicBezTo>
                      <a:pt x="51" y="4"/>
                      <a:pt x="48" y="5"/>
                      <a:pt x="48" y="7"/>
                    </a:cubicBezTo>
                    <a:cubicBezTo>
                      <a:pt x="48" y="8"/>
                      <a:pt x="47" y="7"/>
                      <a:pt x="44" y="5"/>
                    </a:cubicBezTo>
                    <a:cubicBezTo>
                      <a:pt x="41" y="4"/>
                      <a:pt x="38" y="7"/>
                      <a:pt x="39" y="9"/>
                    </a:cubicBezTo>
                    <a:cubicBezTo>
                      <a:pt x="39" y="11"/>
                      <a:pt x="38" y="11"/>
                      <a:pt x="35" y="7"/>
                    </a:cubicBezTo>
                    <a:cubicBezTo>
                      <a:pt x="33" y="4"/>
                      <a:pt x="30" y="8"/>
                      <a:pt x="32" y="10"/>
                    </a:cubicBezTo>
                    <a:cubicBezTo>
                      <a:pt x="33" y="12"/>
                      <a:pt x="32" y="15"/>
                      <a:pt x="31" y="14"/>
                    </a:cubicBezTo>
                    <a:cubicBezTo>
                      <a:pt x="29" y="13"/>
                      <a:pt x="26" y="14"/>
                      <a:pt x="25" y="16"/>
                    </a:cubicBezTo>
                    <a:cubicBezTo>
                      <a:pt x="24" y="18"/>
                      <a:pt x="20" y="11"/>
                      <a:pt x="23" y="10"/>
                    </a:cubicBezTo>
                    <a:cubicBezTo>
                      <a:pt x="26" y="8"/>
                      <a:pt x="15" y="2"/>
                      <a:pt x="11" y="2"/>
                    </a:cubicBezTo>
                    <a:cubicBezTo>
                      <a:pt x="7" y="2"/>
                      <a:pt x="10" y="4"/>
                      <a:pt x="12" y="6"/>
                    </a:cubicBezTo>
                    <a:cubicBezTo>
                      <a:pt x="15" y="8"/>
                      <a:pt x="10" y="7"/>
                      <a:pt x="9" y="6"/>
                    </a:cubicBezTo>
                    <a:cubicBezTo>
                      <a:pt x="8" y="4"/>
                      <a:pt x="5" y="5"/>
                      <a:pt x="4" y="8"/>
                    </a:cubicBezTo>
                    <a:cubicBezTo>
                      <a:pt x="3" y="10"/>
                      <a:pt x="0" y="12"/>
                      <a:pt x="0" y="13"/>
                    </a:cubicBezTo>
                    <a:cubicBezTo>
                      <a:pt x="0" y="15"/>
                      <a:pt x="4" y="17"/>
                      <a:pt x="8" y="15"/>
                    </a:cubicBezTo>
                    <a:cubicBezTo>
                      <a:pt x="11" y="14"/>
                      <a:pt x="15" y="13"/>
                      <a:pt x="17" y="15"/>
                    </a:cubicBezTo>
                    <a:cubicBezTo>
                      <a:pt x="19" y="17"/>
                      <a:pt x="14" y="18"/>
                      <a:pt x="16" y="19"/>
                    </a:cubicBezTo>
                    <a:cubicBezTo>
                      <a:pt x="18" y="20"/>
                      <a:pt x="16" y="22"/>
                      <a:pt x="12" y="21"/>
                    </a:cubicBezTo>
                    <a:cubicBezTo>
                      <a:pt x="7" y="21"/>
                      <a:pt x="2" y="22"/>
                      <a:pt x="3" y="24"/>
                    </a:cubicBezTo>
                    <a:cubicBezTo>
                      <a:pt x="3" y="25"/>
                      <a:pt x="14" y="22"/>
                      <a:pt x="14" y="24"/>
                    </a:cubicBezTo>
                    <a:cubicBezTo>
                      <a:pt x="14" y="26"/>
                      <a:pt x="14" y="28"/>
                      <a:pt x="17" y="27"/>
                    </a:cubicBezTo>
                    <a:cubicBezTo>
                      <a:pt x="20" y="26"/>
                      <a:pt x="18" y="29"/>
                      <a:pt x="19" y="30"/>
                    </a:cubicBezTo>
                    <a:cubicBezTo>
                      <a:pt x="21" y="30"/>
                      <a:pt x="20" y="33"/>
                      <a:pt x="17" y="33"/>
                    </a:cubicBezTo>
                    <a:cubicBezTo>
                      <a:pt x="13" y="34"/>
                      <a:pt x="11" y="34"/>
                      <a:pt x="13" y="36"/>
                    </a:cubicBezTo>
                    <a:cubicBezTo>
                      <a:pt x="15" y="38"/>
                      <a:pt x="19" y="37"/>
                      <a:pt x="23" y="36"/>
                    </a:cubicBezTo>
                    <a:cubicBezTo>
                      <a:pt x="27" y="35"/>
                      <a:pt x="33" y="40"/>
                      <a:pt x="37" y="41"/>
                    </a:cubicBezTo>
                    <a:cubicBezTo>
                      <a:pt x="42" y="43"/>
                      <a:pt x="50" y="41"/>
                      <a:pt x="51" y="38"/>
                    </a:cubicBezTo>
                    <a:cubicBezTo>
                      <a:pt x="52" y="36"/>
                      <a:pt x="59" y="37"/>
                      <a:pt x="61" y="35"/>
                    </a:cubicBezTo>
                    <a:cubicBezTo>
                      <a:pt x="64" y="33"/>
                      <a:pt x="68" y="31"/>
                      <a:pt x="72" y="3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41" name="Freeform 138">
                <a:extLst>
                  <a:ext uri="{FF2B5EF4-FFF2-40B4-BE49-F238E27FC236}">
                    <a16:creationId xmlns:a16="http://schemas.microsoft.com/office/drawing/2014/main" id="{6614A29C-BBCE-4CB6-AC33-E4BA25536D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6487" y="2935451"/>
                <a:ext cx="85321" cy="92850"/>
              </a:xfrm>
              <a:custGeom>
                <a:avLst/>
                <a:gdLst>
                  <a:gd name="T0" fmla="*/ 33 w 37"/>
                  <a:gd name="T1" fmla="*/ 12 h 40"/>
                  <a:gd name="T2" fmla="*/ 30 w 37"/>
                  <a:gd name="T3" fmla="*/ 10 h 40"/>
                  <a:gd name="T4" fmla="*/ 26 w 37"/>
                  <a:gd name="T5" fmla="*/ 11 h 40"/>
                  <a:gd name="T6" fmla="*/ 21 w 37"/>
                  <a:gd name="T7" fmla="*/ 10 h 40"/>
                  <a:gd name="T8" fmla="*/ 22 w 37"/>
                  <a:gd name="T9" fmla="*/ 6 h 40"/>
                  <a:gd name="T10" fmla="*/ 25 w 37"/>
                  <a:gd name="T11" fmla="*/ 1 h 40"/>
                  <a:gd name="T12" fmla="*/ 24 w 37"/>
                  <a:gd name="T13" fmla="*/ 1 h 40"/>
                  <a:gd name="T14" fmla="*/ 16 w 37"/>
                  <a:gd name="T15" fmla="*/ 3 h 40"/>
                  <a:gd name="T16" fmla="*/ 19 w 37"/>
                  <a:gd name="T17" fmla="*/ 6 h 40"/>
                  <a:gd name="T18" fmla="*/ 13 w 37"/>
                  <a:gd name="T19" fmla="*/ 10 h 40"/>
                  <a:gd name="T20" fmla="*/ 4 w 37"/>
                  <a:gd name="T21" fmla="*/ 10 h 40"/>
                  <a:gd name="T22" fmla="*/ 5 w 37"/>
                  <a:gd name="T23" fmla="*/ 16 h 40"/>
                  <a:gd name="T24" fmla="*/ 9 w 37"/>
                  <a:gd name="T25" fmla="*/ 22 h 40"/>
                  <a:gd name="T26" fmla="*/ 7 w 37"/>
                  <a:gd name="T27" fmla="*/ 28 h 40"/>
                  <a:gd name="T28" fmla="*/ 1 w 37"/>
                  <a:gd name="T29" fmla="*/ 34 h 40"/>
                  <a:gd name="T30" fmla="*/ 9 w 37"/>
                  <a:gd name="T31" fmla="*/ 40 h 40"/>
                  <a:gd name="T32" fmla="*/ 23 w 37"/>
                  <a:gd name="T33" fmla="*/ 34 h 40"/>
                  <a:gd name="T34" fmla="*/ 33 w 37"/>
                  <a:gd name="T35" fmla="*/ 32 h 40"/>
                  <a:gd name="T36" fmla="*/ 33 w 37"/>
                  <a:gd name="T37" fmla="*/ 14 h 40"/>
                  <a:gd name="T38" fmla="*/ 33 w 37"/>
                  <a:gd name="T39" fmla="*/ 1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7" h="40">
                    <a:moveTo>
                      <a:pt x="33" y="12"/>
                    </a:moveTo>
                    <a:cubicBezTo>
                      <a:pt x="32" y="12"/>
                      <a:pt x="31" y="11"/>
                      <a:pt x="30" y="10"/>
                    </a:cubicBezTo>
                    <a:cubicBezTo>
                      <a:pt x="27" y="6"/>
                      <a:pt x="26" y="9"/>
                      <a:pt x="26" y="11"/>
                    </a:cubicBezTo>
                    <a:cubicBezTo>
                      <a:pt x="25" y="14"/>
                      <a:pt x="22" y="11"/>
                      <a:pt x="21" y="10"/>
                    </a:cubicBezTo>
                    <a:cubicBezTo>
                      <a:pt x="19" y="10"/>
                      <a:pt x="21" y="7"/>
                      <a:pt x="22" y="6"/>
                    </a:cubicBezTo>
                    <a:cubicBezTo>
                      <a:pt x="23" y="5"/>
                      <a:pt x="24" y="3"/>
                      <a:pt x="25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0" y="0"/>
                      <a:pt x="16" y="0"/>
                      <a:pt x="16" y="3"/>
                    </a:cubicBezTo>
                    <a:cubicBezTo>
                      <a:pt x="15" y="6"/>
                      <a:pt x="19" y="5"/>
                      <a:pt x="19" y="6"/>
                    </a:cubicBezTo>
                    <a:cubicBezTo>
                      <a:pt x="19" y="8"/>
                      <a:pt x="16" y="8"/>
                      <a:pt x="13" y="10"/>
                    </a:cubicBezTo>
                    <a:cubicBezTo>
                      <a:pt x="10" y="12"/>
                      <a:pt x="7" y="8"/>
                      <a:pt x="4" y="10"/>
                    </a:cubicBezTo>
                    <a:cubicBezTo>
                      <a:pt x="1" y="11"/>
                      <a:pt x="7" y="13"/>
                      <a:pt x="5" y="16"/>
                    </a:cubicBezTo>
                    <a:cubicBezTo>
                      <a:pt x="3" y="19"/>
                      <a:pt x="5" y="19"/>
                      <a:pt x="9" y="22"/>
                    </a:cubicBezTo>
                    <a:cubicBezTo>
                      <a:pt x="12" y="24"/>
                      <a:pt x="7" y="25"/>
                      <a:pt x="7" y="28"/>
                    </a:cubicBezTo>
                    <a:cubicBezTo>
                      <a:pt x="7" y="32"/>
                      <a:pt x="2" y="31"/>
                      <a:pt x="1" y="34"/>
                    </a:cubicBezTo>
                    <a:cubicBezTo>
                      <a:pt x="0" y="36"/>
                      <a:pt x="5" y="40"/>
                      <a:pt x="9" y="40"/>
                    </a:cubicBezTo>
                    <a:cubicBezTo>
                      <a:pt x="12" y="40"/>
                      <a:pt x="19" y="38"/>
                      <a:pt x="23" y="34"/>
                    </a:cubicBezTo>
                    <a:cubicBezTo>
                      <a:pt x="27" y="31"/>
                      <a:pt x="29" y="34"/>
                      <a:pt x="33" y="32"/>
                    </a:cubicBezTo>
                    <a:cubicBezTo>
                      <a:pt x="37" y="30"/>
                      <a:pt x="35" y="17"/>
                      <a:pt x="33" y="14"/>
                    </a:cubicBezTo>
                    <a:cubicBezTo>
                      <a:pt x="33" y="13"/>
                      <a:pt x="33" y="13"/>
                      <a:pt x="33" y="1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42" name="Freeform 139">
                <a:extLst>
                  <a:ext uri="{FF2B5EF4-FFF2-40B4-BE49-F238E27FC236}">
                    <a16:creationId xmlns:a16="http://schemas.microsoft.com/office/drawing/2014/main" id="{065F351B-0426-4CAD-A4AC-FE3A8B6E34C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70402" y="2783629"/>
                <a:ext cx="186954" cy="286077"/>
              </a:xfrm>
              <a:custGeom>
                <a:avLst/>
                <a:gdLst>
                  <a:gd name="T0" fmla="*/ 6 w 81"/>
                  <a:gd name="T1" fmla="*/ 67 h 124"/>
                  <a:gd name="T2" fmla="*/ 2 w 81"/>
                  <a:gd name="T3" fmla="*/ 76 h 124"/>
                  <a:gd name="T4" fmla="*/ 11 w 81"/>
                  <a:gd name="T5" fmla="*/ 76 h 124"/>
                  <a:gd name="T6" fmla="*/ 20 w 81"/>
                  <a:gd name="T7" fmla="*/ 75 h 124"/>
                  <a:gd name="T8" fmla="*/ 81 w 81"/>
                  <a:gd name="T9" fmla="*/ 95 h 124"/>
                  <a:gd name="T10" fmla="*/ 68 w 81"/>
                  <a:gd name="T11" fmla="*/ 90 h 124"/>
                  <a:gd name="T12" fmla="*/ 66 w 81"/>
                  <a:gd name="T13" fmla="*/ 82 h 124"/>
                  <a:gd name="T14" fmla="*/ 54 w 81"/>
                  <a:gd name="T15" fmla="*/ 62 h 124"/>
                  <a:gd name="T16" fmla="*/ 42 w 81"/>
                  <a:gd name="T17" fmla="*/ 57 h 124"/>
                  <a:gd name="T18" fmla="*/ 51 w 81"/>
                  <a:gd name="T19" fmla="*/ 38 h 124"/>
                  <a:gd name="T20" fmla="*/ 33 w 81"/>
                  <a:gd name="T21" fmla="*/ 34 h 124"/>
                  <a:gd name="T22" fmla="*/ 40 w 81"/>
                  <a:gd name="T23" fmla="*/ 23 h 124"/>
                  <a:gd name="T24" fmla="*/ 28 w 81"/>
                  <a:gd name="T25" fmla="*/ 26 h 124"/>
                  <a:gd name="T26" fmla="*/ 20 w 81"/>
                  <a:gd name="T27" fmla="*/ 38 h 124"/>
                  <a:gd name="T28" fmla="*/ 13 w 81"/>
                  <a:gd name="T29" fmla="*/ 39 h 124"/>
                  <a:gd name="T30" fmla="*/ 15 w 81"/>
                  <a:gd name="T31" fmla="*/ 50 h 124"/>
                  <a:gd name="T32" fmla="*/ 13 w 81"/>
                  <a:gd name="T33" fmla="*/ 59 h 124"/>
                  <a:gd name="T34" fmla="*/ 22 w 81"/>
                  <a:gd name="T35" fmla="*/ 62 h 124"/>
                  <a:gd name="T36" fmla="*/ 27 w 81"/>
                  <a:gd name="T37" fmla="*/ 61 h 124"/>
                  <a:gd name="T38" fmla="*/ 36 w 81"/>
                  <a:gd name="T39" fmla="*/ 68 h 124"/>
                  <a:gd name="T40" fmla="*/ 39 w 81"/>
                  <a:gd name="T41" fmla="*/ 75 h 124"/>
                  <a:gd name="T42" fmla="*/ 41 w 81"/>
                  <a:gd name="T43" fmla="*/ 86 h 124"/>
                  <a:gd name="T44" fmla="*/ 30 w 81"/>
                  <a:gd name="T45" fmla="*/ 87 h 124"/>
                  <a:gd name="T46" fmla="*/ 33 w 81"/>
                  <a:gd name="T47" fmla="*/ 95 h 124"/>
                  <a:gd name="T48" fmla="*/ 28 w 81"/>
                  <a:gd name="T49" fmla="*/ 104 h 124"/>
                  <a:gd name="T50" fmla="*/ 41 w 81"/>
                  <a:gd name="T51" fmla="*/ 106 h 124"/>
                  <a:gd name="T52" fmla="*/ 33 w 81"/>
                  <a:gd name="T53" fmla="*/ 110 h 124"/>
                  <a:gd name="T54" fmla="*/ 29 w 81"/>
                  <a:gd name="T55" fmla="*/ 119 h 124"/>
                  <a:gd name="T56" fmla="*/ 38 w 81"/>
                  <a:gd name="T57" fmla="*/ 117 h 124"/>
                  <a:gd name="T58" fmla="*/ 50 w 81"/>
                  <a:gd name="T59" fmla="*/ 114 h 124"/>
                  <a:gd name="T60" fmla="*/ 66 w 81"/>
                  <a:gd name="T61" fmla="*/ 114 h 124"/>
                  <a:gd name="T62" fmla="*/ 73 w 81"/>
                  <a:gd name="T63" fmla="*/ 107 h 124"/>
                  <a:gd name="T64" fmla="*/ 81 w 81"/>
                  <a:gd name="T65" fmla="*/ 95 h 124"/>
                  <a:gd name="T66" fmla="*/ 15 w 81"/>
                  <a:gd name="T67" fmla="*/ 28 h 124"/>
                  <a:gd name="T68" fmla="*/ 55 w 81"/>
                  <a:gd name="T69" fmla="*/ 10 h 124"/>
                  <a:gd name="T70" fmla="*/ 55 w 81"/>
                  <a:gd name="T71" fmla="*/ 1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1" h="124">
                    <a:moveTo>
                      <a:pt x="16" y="66"/>
                    </a:moveTo>
                    <a:cubicBezTo>
                      <a:pt x="13" y="63"/>
                      <a:pt x="9" y="67"/>
                      <a:pt x="6" y="67"/>
                    </a:cubicBezTo>
                    <a:cubicBezTo>
                      <a:pt x="5" y="69"/>
                      <a:pt x="4" y="71"/>
                      <a:pt x="3" y="72"/>
                    </a:cubicBezTo>
                    <a:cubicBezTo>
                      <a:pt x="2" y="73"/>
                      <a:pt x="0" y="76"/>
                      <a:pt x="2" y="76"/>
                    </a:cubicBezTo>
                    <a:cubicBezTo>
                      <a:pt x="3" y="77"/>
                      <a:pt x="6" y="80"/>
                      <a:pt x="7" y="77"/>
                    </a:cubicBezTo>
                    <a:cubicBezTo>
                      <a:pt x="7" y="75"/>
                      <a:pt x="8" y="72"/>
                      <a:pt x="11" y="76"/>
                    </a:cubicBezTo>
                    <a:cubicBezTo>
                      <a:pt x="12" y="77"/>
                      <a:pt x="13" y="78"/>
                      <a:pt x="14" y="78"/>
                    </a:cubicBezTo>
                    <a:cubicBezTo>
                      <a:pt x="15" y="77"/>
                      <a:pt x="18" y="77"/>
                      <a:pt x="20" y="75"/>
                    </a:cubicBezTo>
                    <a:cubicBezTo>
                      <a:pt x="23" y="72"/>
                      <a:pt x="19" y="69"/>
                      <a:pt x="16" y="66"/>
                    </a:cubicBezTo>
                    <a:close/>
                    <a:moveTo>
                      <a:pt x="81" y="95"/>
                    </a:moveTo>
                    <a:cubicBezTo>
                      <a:pt x="81" y="91"/>
                      <a:pt x="73" y="89"/>
                      <a:pt x="72" y="91"/>
                    </a:cubicBezTo>
                    <a:cubicBezTo>
                      <a:pt x="71" y="93"/>
                      <a:pt x="70" y="93"/>
                      <a:pt x="68" y="90"/>
                    </a:cubicBezTo>
                    <a:cubicBezTo>
                      <a:pt x="67" y="88"/>
                      <a:pt x="70" y="86"/>
                      <a:pt x="68" y="86"/>
                    </a:cubicBezTo>
                    <a:cubicBezTo>
                      <a:pt x="67" y="86"/>
                      <a:pt x="65" y="83"/>
                      <a:pt x="66" y="82"/>
                    </a:cubicBezTo>
                    <a:cubicBezTo>
                      <a:pt x="66" y="80"/>
                      <a:pt x="64" y="73"/>
                      <a:pt x="60" y="72"/>
                    </a:cubicBezTo>
                    <a:cubicBezTo>
                      <a:pt x="56" y="71"/>
                      <a:pt x="55" y="65"/>
                      <a:pt x="54" y="62"/>
                    </a:cubicBezTo>
                    <a:cubicBezTo>
                      <a:pt x="54" y="59"/>
                      <a:pt x="51" y="61"/>
                      <a:pt x="49" y="58"/>
                    </a:cubicBezTo>
                    <a:cubicBezTo>
                      <a:pt x="47" y="55"/>
                      <a:pt x="43" y="57"/>
                      <a:pt x="42" y="57"/>
                    </a:cubicBezTo>
                    <a:cubicBezTo>
                      <a:pt x="40" y="57"/>
                      <a:pt x="42" y="53"/>
                      <a:pt x="44" y="52"/>
                    </a:cubicBezTo>
                    <a:cubicBezTo>
                      <a:pt x="47" y="50"/>
                      <a:pt x="51" y="40"/>
                      <a:pt x="51" y="38"/>
                    </a:cubicBezTo>
                    <a:cubicBezTo>
                      <a:pt x="51" y="36"/>
                      <a:pt x="38" y="36"/>
                      <a:pt x="36" y="37"/>
                    </a:cubicBezTo>
                    <a:cubicBezTo>
                      <a:pt x="33" y="38"/>
                      <a:pt x="31" y="35"/>
                      <a:pt x="33" y="34"/>
                    </a:cubicBezTo>
                    <a:cubicBezTo>
                      <a:pt x="35" y="33"/>
                      <a:pt x="39" y="29"/>
                      <a:pt x="39" y="28"/>
                    </a:cubicBezTo>
                    <a:cubicBezTo>
                      <a:pt x="39" y="26"/>
                      <a:pt x="42" y="24"/>
                      <a:pt x="40" y="23"/>
                    </a:cubicBezTo>
                    <a:cubicBezTo>
                      <a:pt x="39" y="21"/>
                      <a:pt x="38" y="25"/>
                      <a:pt x="37" y="26"/>
                    </a:cubicBezTo>
                    <a:cubicBezTo>
                      <a:pt x="35" y="27"/>
                      <a:pt x="32" y="27"/>
                      <a:pt x="28" y="26"/>
                    </a:cubicBezTo>
                    <a:cubicBezTo>
                      <a:pt x="24" y="25"/>
                      <a:pt x="23" y="31"/>
                      <a:pt x="23" y="33"/>
                    </a:cubicBezTo>
                    <a:cubicBezTo>
                      <a:pt x="23" y="35"/>
                      <a:pt x="19" y="37"/>
                      <a:pt x="20" y="38"/>
                    </a:cubicBezTo>
                    <a:cubicBezTo>
                      <a:pt x="20" y="40"/>
                      <a:pt x="19" y="42"/>
                      <a:pt x="17" y="41"/>
                    </a:cubicBezTo>
                    <a:cubicBezTo>
                      <a:pt x="16" y="40"/>
                      <a:pt x="15" y="37"/>
                      <a:pt x="13" y="39"/>
                    </a:cubicBezTo>
                    <a:cubicBezTo>
                      <a:pt x="10" y="41"/>
                      <a:pt x="15" y="43"/>
                      <a:pt x="18" y="44"/>
                    </a:cubicBezTo>
                    <a:cubicBezTo>
                      <a:pt x="22" y="44"/>
                      <a:pt x="16" y="46"/>
                      <a:pt x="15" y="50"/>
                    </a:cubicBezTo>
                    <a:cubicBezTo>
                      <a:pt x="15" y="53"/>
                      <a:pt x="20" y="51"/>
                      <a:pt x="20" y="54"/>
                    </a:cubicBezTo>
                    <a:cubicBezTo>
                      <a:pt x="20" y="56"/>
                      <a:pt x="13" y="57"/>
                      <a:pt x="13" y="59"/>
                    </a:cubicBezTo>
                    <a:cubicBezTo>
                      <a:pt x="13" y="61"/>
                      <a:pt x="17" y="58"/>
                      <a:pt x="19" y="57"/>
                    </a:cubicBezTo>
                    <a:cubicBezTo>
                      <a:pt x="21" y="56"/>
                      <a:pt x="18" y="62"/>
                      <a:pt x="22" y="62"/>
                    </a:cubicBezTo>
                    <a:cubicBezTo>
                      <a:pt x="26" y="61"/>
                      <a:pt x="25" y="55"/>
                      <a:pt x="27" y="55"/>
                    </a:cubicBezTo>
                    <a:cubicBezTo>
                      <a:pt x="28" y="56"/>
                      <a:pt x="26" y="58"/>
                      <a:pt x="27" y="61"/>
                    </a:cubicBezTo>
                    <a:cubicBezTo>
                      <a:pt x="29" y="63"/>
                      <a:pt x="24" y="67"/>
                      <a:pt x="25" y="69"/>
                    </a:cubicBezTo>
                    <a:cubicBezTo>
                      <a:pt x="25" y="71"/>
                      <a:pt x="33" y="71"/>
                      <a:pt x="36" y="68"/>
                    </a:cubicBezTo>
                    <a:cubicBezTo>
                      <a:pt x="39" y="65"/>
                      <a:pt x="40" y="68"/>
                      <a:pt x="38" y="70"/>
                    </a:cubicBezTo>
                    <a:cubicBezTo>
                      <a:pt x="36" y="73"/>
                      <a:pt x="37" y="75"/>
                      <a:pt x="39" y="75"/>
                    </a:cubicBezTo>
                    <a:cubicBezTo>
                      <a:pt x="42" y="76"/>
                      <a:pt x="43" y="76"/>
                      <a:pt x="42" y="78"/>
                    </a:cubicBezTo>
                    <a:cubicBezTo>
                      <a:pt x="41" y="80"/>
                      <a:pt x="42" y="84"/>
                      <a:pt x="41" y="86"/>
                    </a:cubicBezTo>
                    <a:cubicBezTo>
                      <a:pt x="40" y="87"/>
                      <a:pt x="33" y="87"/>
                      <a:pt x="33" y="86"/>
                    </a:cubicBezTo>
                    <a:cubicBezTo>
                      <a:pt x="32" y="85"/>
                      <a:pt x="29" y="86"/>
                      <a:pt x="30" y="87"/>
                    </a:cubicBezTo>
                    <a:cubicBezTo>
                      <a:pt x="31" y="89"/>
                      <a:pt x="28" y="91"/>
                      <a:pt x="28" y="92"/>
                    </a:cubicBezTo>
                    <a:cubicBezTo>
                      <a:pt x="28" y="94"/>
                      <a:pt x="32" y="93"/>
                      <a:pt x="33" y="95"/>
                    </a:cubicBezTo>
                    <a:cubicBezTo>
                      <a:pt x="33" y="97"/>
                      <a:pt x="29" y="100"/>
                      <a:pt x="25" y="101"/>
                    </a:cubicBezTo>
                    <a:cubicBezTo>
                      <a:pt x="20" y="102"/>
                      <a:pt x="26" y="106"/>
                      <a:pt x="28" y="104"/>
                    </a:cubicBezTo>
                    <a:cubicBezTo>
                      <a:pt x="30" y="103"/>
                      <a:pt x="30" y="105"/>
                      <a:pt x="33" y="105"/>
                    </a:cubicBezTo>
                    <a:cubicBezTo>
                      <a:pt x="36" y="105"/>
                      <a:pt x="38" y="108"/>
                      <a:pt x="41" y="106"/>
                    </a:cubicBezTo>
                    <a:cubicBezTo>
                      <a:pt x="45" y="105"/>
                      <a:pt x="44" y="106"/>
                      <a:pt x="42" y="108"/>
                    </a:cubicBezTo>
                    <a:cubicBezTo>
                      <a:pt x="39" y="110"/>
                      <a:pt x="35" y="108"/>
                      <a:pt x="33" y="110"/>
                    </a:cubicBezTo>
                    <a:cubicBezTo>
                      <a:pt x="31" y="111"/>
                      <a:pt x="21" y="120"/>
                      <a:pt x="23" y="122"/>
                    </a:cubicBezTo>
                    <a:cubicBezTo>
                      <a:pt x="24" y="124"/>
                      <a:pt x="25" y="120"/>
                      <a:pt x="29" y="119"/>
                    </a:cubicBezTo>
                    <a:cubicBezTo>
                      <a:pt x="32" y="117"/>
                      <a:pt x="33" y="120"/>
                      <a:pt x="35" y="120"/>
                    </a:cubicBezTo>
                    <a:cubicBezTo>
                      <a:pt x="37" y="120"/>
                      <a:pt x="37" y="116"/>
                      <a:pt x="38" y="117"/>
                    </a:cubicBezTo>
                    <a:cubicBezTo>
                      <a:pt x="40" y="117"/>
                      <a:pt x="41" y="115"/>
                      <a:pt x="44" y="116"/>
                    </a:cubicBezTo>
                    <a:cubicBezTo>
                      <a:pt x="47" y="116"/>
                      <a:pt x="49" y="115"/>
                      <a:pt x="50" y="114"/>
                    </a:cubicBezTo>
                    <a:cubicBezTo>
                      <a:pt x="52" y="113"/>
                      <a:pt x="56" y="116"/>
                      <a:pt x="57" y="115"/>
                    </a:cubicBezTo>
                    <a:cubicBezTo>
                      <a:pt x="58" y="115"/>
                      <a:pt x="63" y="114"/>
                      <a:pt x="66" y="114"/>
                    </a:cubicBezTo>
                    <a:cubicBezTo>
                      <a:pt x="68" y="114"/>
                      <a:pt x="75" y="111"/>
                      <a:pt x="77" y="109"/>
                    </a:cubicBezTo>
                    <a:cubicBezTo>
                      <a:pt x="79" y="107"/>
                      <a:pt x="76" y="107"/>
                      <a:pt x="73" y="107"/>
                    </a:cubicBezTo>
                    <a:cubicBezTo>
                      <a:pt x="71" y="108"/>
                      <a:pt x="72" y="105"/>
                      <a:pt x="74" y="103"/>
                    </a:cubicBezTo>
                    <a:cubicBezTo>
                      <a:pt x="77" y="100"/>
                      <a:pt x="81" y="99"/>
                      <a:pt x="81" y="95"/>
                    </a:cubicBezTo>
                    <a:close/>
                    <a:moveTo>
                      <a:pt x="9" y="35"/>
                    </a:moveTo>
                    <a:cubicBezTo>
                      <a:pt x="13" y="35"/>
                      <a:pt x="16" y="30"/>
                      <a:pt x="15" y="28"/>
                    </a:cubicBezTo>
                    <a:cubicBezTo>
                      <a:pt x="13" y="27"/>
                      <a:pt x="7" y="35"/>
                      <a:pt x="9" y="35"/>
                    </a:cubicBezTo>
                    <a:close/>
                    <a:moveTo>
                      <a:pt x="55" y="10"/>
                    </a:moveTo>
                    <a:cubicBezTo>
                      <a:pt x="57" y="7"/>
                      <a:pt x="60" y="0"/>
                      <a:pt x="57" y="1"/>
                    </a:cubicBezTo>
                    <a:cubicBezTo>
                      <a:pt x="54" y="1"/>
                      <a:pt x="54" y="10"/>
                      <a:pt x="55" y="1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43" name="Freeform 140">
                <a:extLst>
                  <a:ext uri="{FF2B5EF4-FFF2-40B4-BE49-F238E27FC236}">
                    <a16:creationId xmlns:a16="http://schemas.microsoft.com/office/drawing/2014/main" id="{244962D6-8D0F-47E1-B048-A33AF9B225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70402" y="2783629"/>
                <a:ext cx="186954" cy="286077"/>
              </a:xfrm>
              <a:custGeom>
                <a:avLst/>
                <a:gdLst>
                  <a:gd name="T0" fmla="*/ 6 w 81"/>
                  <a:gd name="T1" fmla="*/ 67 h 124"/>
                  <a:gd name="T2" fmla="*/ 2 w 81"/>
                  <a:gd name="T3" fmla="*/ 76 h 124"/>
                  <a:gd name="T4" fmla="*/ 11 w 81"/>
                  <a:gd name="T5" fmla="*/ 76 h 124"/>
                  <a:gd name="T6" fmla="*/ 20 w 81"/>
                  <a:gd name="T7" fmla="*/ 75 h 124"/>
                  <a:gd name="T8" fmla="*/ 81 w 81"/>
                  <a:gd name="T9" fmla="*/ 95 h 124"/>
                  <a:gd name="T10" fmla="*/ 68 w 81"/>
                  <a:gd name="T11" fmla="*/ 90 h 124"/>
                  <a:gd name="T12" fmla="*/ 66 w 81"/>
                  <a:gd name="T13" fmla="*/ 82 h 124"/>
                  <a:gd name="T14" fmla="*/ 54 w 81"/>
                  <a:gd name="T15" fmla="*/ 62 h 124"/>
                  <a:gd name="T16" fmla="*/ 42 w 81"/>
                  <a:gd name="T17" fmla="*/ 57 h 124"/>
                  <a:gd name="T18" fmla="*/ 51 w 81"/>
                  <a:gd name="T19" fmla="*/ 38 h 124"/>
                  <a:gd name="T20" fmla="*/ 33 w 81"/>
                  <a:gd name="T21" fmla="*/ 34 h 124"/>
                  <a:gd name="T22" fmla="*/ 40 w 81"/>
                  <a:gd name="T23" fmla="*/ 23 h 124"/>
                  <a:gd name="T24" fmla="*/ 28 w 81"/>
                  <a:gd name="T25" fmla="*/ 26 h 124"/>
                  <a:gd name="T26" fmla="*/ 20 w 81"/>
                  <a:gd name="T27" fmla="*/ 38 h 124"/>
                  <a:gd name="T28" fmla="*/ 13 w 81"/>
                  <a:gd name="T29" fmla="*/ 39 h 124"/>
                  <a:gd name="T30" fmla="*/ 15 w 81"/>
                  <a:gd name="T31" fmla="*/ 50 h 124"/>
                  <a:gd name="T32" fmla="*/ 13 w 81"/>
                  <a:gd name="T33" fmla="*/ 59 h 124"/>
                  <a:gd name="T34" fmla="*/ 22 w 81"/>
                  <a:gd name="T35" fmla="*/ 62 h 124"/>
                  <a:gd name="T36" fmla="*/ 27 w 81"/>
                  <a:gd name="T37" fmla="*/ 61 h 124"/>
                  <a:gd name="T38" fmla="*/ 36 w 81"/>
                  <a:gd name="T39" fmla="*/ 68 h 124"/>
                  <a:gd name="T40" fmla="*/ 39 w 81"/>
                  <a:gd name="T41" fmla="*/ 75 h 124"/>
                  <a:gd name="T42" fmla="*/ 41 w 81"/>
                  <a:gd name="T43" fmla="*/ 86 h 124"/>
                  <a:gd name="T44" fmla="*/ 30 w 81"/>
                  <a:gd name="T45" fmla="*/ 87 h 124"/>
                  <a:gd name="T46" fmla="*/ 33 w 81"/>
                  <a:gd name="T47" fmla="*/ 95 h 124"/>
                  <a:gd name="T48" fmla="*/ 28 w 81"/>
                  <a:gd name="T49" fmla="*/ 104 h 124"/>
                  <a:gd name="T50" fmla="*/ 41 w 81"/>
                  <a:gd name="T51" fmla="*/ 106 h 124"/>
                  <a:gd name="T52" fmla="*/ 33 w 81"/>
                  <a:gd name="T53" fmla="*/ 110 h 124"/>
                  <a:gd name="T54" fmla="*/ 29 w 81"/>
                  <a:gd name="T55" fmla="*/ 119 h 124"/>
                  <a:gd name="T56" fmla="*/ 38 w 81"/>
                  <a:gd name="T57" fmla="*/ 117 h 124"/>
                  <a:gd name="T58" fmla="*/ 50 w 81"/>
                  <a:gd name="T59" fmla="*/ 114 h 124"/>
                  <a:gd name="T60" fmla="*/ 66 w 81"/>
                  <a:gd name="T61" fmla="*/ 114 h 124"/>
                  <a:gd name="T62" fmla="*/ 73 w 81"/>
                  <a:gd name="T63" fmla="*/ 107 h 124"/>
                  <a:gd name="T64" fmla="*/ 81 w 81"/>
                  <a:gd name="T65" fmla="*/ 95 h 124"/>
                  <a:gd name="T66" fmla="*/ 15 w 81"/>
                  <a:gd name="T67" fmla="*/ 28 h 124"/>
                  <a:gd name="T68" fmla="*/ 55 w 81"/>
                  <a:gd name="T69" fmla="*/ 10 h 124"/>
                  <a:gd name="T70" fmla="*/ 55 w 81"/>
                  <a:gd name="T71" fmla="*/ 1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1" h="124">
                    <a:moveTo>
                      <a:pt x="16" y="66"/>
                    </a:moveTo>
                    <a:cubicBezTo>
                      <a:pt x="13" y="63"/>
                      <a:pt x="9" y="67"/>
                      <a:pt x="6" y="67"/>
                    </a:cubicBezTo>
                    <a:cubicBezTo>
                      <a:pt x="5" y="69"/>
                      <a:pt x="4" y="71"/>
                      <a:pt x="3" y="72"/>
                    </a:cubicBezTo>
                    <a:cubicBezTo>
                      <a:pt x="2" y="73"/>
                      <a:pt x="0" y="76"/>
                      <a:pt x="2" y="76"/>
                    </a:cubicBezTo>
                    <a:cubicBezTo>
                      <a:pt x="3" y="77"/>
                      <a:pt x="6" y="80"/>
                      <a:pt x="7" y="77"/>
                    </a:cubicBezTo>
                    <a:cubicBezTo>
                      <a:pt x="7" y="75"/>
                      <a:pt x="8" y="72"/>
                      <a:pt x="11" y="76"/>
                    </a:cubicBezTo>
                    <a:cubicBezTo>
                      <a:pt x="12" y="77"/>
                      <a:pt x="13" y="78"/>
                      <a:pt x="14" y="78"/>
                    </a:cubicBezTo>
                    <a:cubicBezTo>
                      <a:pt x="15" y="77"/>
                      <a:pt x="18" y="77"/>
                      <a:pt x="20" y="75"/>
                    </a:cubicBezTo>
                    <a:cubicBezTo>
                      <a:pt x="23" y="72"/>
                      <a:pt x="19" y="69"/>
                      <a:pt x="16" y="66"/>
                    </a:cubicBezTo>
                    <a:close/>
                    <a:moveTo>
                      <a:pt x="81" y="95"/>
                    </a:moveTo>
                    <a:cubicBezTo>
                      <a:pt x="81" y="91"/>
                      <a:pt x="73" y="89"/>
                      <a:pt x="72" y="91"/>
                    </a:cubicBezTo>
                    <a:cubicBezTo>
                      <a:pt x="71" y="93"/>
                      <a:pt x="70" y="93"/>
                      <a:pt x="68" y="90"/>
                    </a:cubicBezTo>
                    <a:cubicBezTo>
                      <a:pt x="67" y="88"/>
                      <a:pt x="70" y="86"/>
                      <a:pt x="68" y="86"/>
                    </a:cubicBezTo>
                    <a:cubicBezTo>
                      <a:pt x="67" y="86"/>
                      <a:pt x="65" y="83"/>
                      <a:pt x="66" y="82"/>
                    </a:cubicBezTo>
                    <a:cubicBezTo>
                      <a:pt x="66" y="80"/>
                      <a:pt x="64" y="73"/>
                      <a:pt x="60" y="72"/>
                    </a:cubicBezTo>
                    <a:cubicBezTo>
                      <a:pt x="56" y="71"/>
                      <a:pt x="55" y="65"/>
                      <a:pt x="54" y="62"/>
                    </a:cubicBezTo>
                    <a:cubicBezTo>
                      <a:pt x="54" y="59"/>
                      <a:pt x="51" y="61"/>
                      <a:pt x="49" y="58"/>
                    </a:cubicBezTo>
                    <a:cubicBezTo>
                      <a:pt x="47" y="55"/>
                      <a:pt x="43" y="57"/>
                      <a:pt x="42" y="57"/>
                    </a:cubicBezTo>
                    <a:cubicBezTo>
                      <a:pt x="40" y="57"/>
                      <a:pt x="42" y="53"/>
                      <a:pt x="44" y="52"/>
                    </a:cubicBezTo>
                    <a:cubicBezTo>
                      <a:pt x="47" y="50"/>
                      <a:pt x="51" y="40"/>
                      <a:pt x="51" y="38"/>
                    </a:cubicBezTo>
                    <a:cubicBezTo>
                      <a:pt x="51" y="36"/>
                      <a:pt x="38" y="36"/>
                      <a:pt x="36" y="37"/>
                    </a:cubicBezTo>
                    <a:cubicBezTo>
                      <a:pt x="33" y="38"/>
                      <a:pt x="31" y="35"/>
                      <a:pt x="33" y="34"/>
                    </a:cubicBezTo>
                    <a:cubicBezTo>
                      <a:pt x="35" y="33"/>
                      <a:pt x="39" y="29"/>
                      <a:pt x="39" y="28"/>
                    </a:cubicBezTo>
                    <a:cubicBezTo>
                      <a:pt x="39" y="26"/>
                      <a:pt x="42" y="24"/>
                      <a:pt x="40" y="23"/>
                    </a:cubicBezTo>
                    <a:cubicBezTo>
                      <a:pt x="39" y="21"/>
                      <a:pt x="38" y="25"/>
                      <a:pt x="37" y="26"/>
                    </a:cubicBezTo>
                    <a:cubicBezTo>
                      <a:pt x="35" y="27"/>
                      <a:pt x="32" y="27"/>
                      <a:pt x="28" y="26"/>
                    </a:cubicBezTo>
                    <a:cubicBezTo>
                      <a:pt x="24" y="25"/>
                      <a:pt x="23" y="31"/>
                      <a:pt x="23" y="33"/>
                    </a:cubicBezTo>
                    <a:cubicBezTo>
                      <a:pt x="23" y="35"/>
                      <a:pt x="19" y="37"/>
                      <a:pt x="20" y="38"/>
                    </a:cubicBezTo>
                    <a:cubicBezTo>
                      <a:pt x="20" y="40"/>
                      <a:pt x="19" y="42"/>
                      <a:pt x="17" y="41"/>
                    </a:cubicBezTo>
                    <a:cubicBezTo>
                      <a:pt x="16" y="40"/>
                      <a:pt x="15" y="37"/>
                      <a:pt x="13" y="39"/>
                    </a:cubicBezTo>
                    <a:cubicBezTo>
                      <a:pt x="10" y="41"/>
                      <a:pt x="15" y="43"/>
                      <a:pt x="18" y="44"/>
                    </a:cubicBezTo>
                    <a:cubicBezTo>
                      <a:pt x="22" y="44"/>
                      <a:pt x="16" y="46"/>
                      <a:pt x="15" y="50"/>
                    </a:cubicBezTo>
                    <a:cubicBezTo>
                      <a:pt x="15" y="53"/>
                      <a:pt x="20" y="51"/>
                      <a:pt x="20" y="54"/>
                    </a:cubicBezTo>
                    <a:cubicBezTo>
                      <a:pt x="20" y="56"/>
                      <a:pt x="13" y="57"/>
                      <a:pt x="13" y="59"/>
                    </a:cubicBezTo>
                    <a:cubicBezTo>
                      <a:pt x="13" y="61"/>
                      <a:pt x="17" y="58"/>
                      <a:pt x="19" y="57"/>
                    </a:cubicBezTo>
                    <a:cubicBezTo>
                      <a:pt x="21" y="56"/>
                      <a:pt x="18" y="62"/>
                      <a:pt x="22" y="62"/>
                    </a:cubicBezTo>
                    <a:cubicBezTo>
                      <a:pt x="26" y="61"/>
                      <a:pt x="25" y="55"/>
                      <a:pt x="27" y="55"/>
                    </a:cubicBezTo>
                    <a:cubicBezTo>
                      <a:pt x="28" y="56"/>
                      <a:pt x="26" y="58"/>
                      <a:pt x="27" y="61"/>
                    </a:cubicBezTo>
                    <a:cubicBezTo>
                      <a:pt x="29" y="63"/>
                      <a:pt x="24" y="67"/>
                      <a:pt x="25" y="69"/>
                    </a:cubicBezTo>
                    <a:cubicBezTo>
                      <a:pt x="25" y="71"/>
                      <a:pt x="33" y="71"/>
                      <a:pt x="36" y="68"/>
                    </a:cubicBezTo>
                    <a:cubicBezTo>
                      <a:pt x="39" y="65"/>
                      <a:pt x="40" y="68"/>
                      <a:pt x="38" y="70"/>
                    </a:cubicBezTo>
                    <a:cubicBezTo>
                      <a:pt x="36" y="73"/>
                      <a:pt x="37" y="75"/>
                      <a:pt x="39" y="75"/>
                    </a:cubicBezTo>
                    <a:cubicBezTo>
                      <a:pt x="42" y="76"/>
                      <a:pt x="43" y="76"/>
                      <a:pt x="42" y="78"/>
                    </a:cubicBezTo>
                    <a:cubicBezTo>
                      <a:pt x="41" y="80"/>
                      <a:pt x="42" y="84"/>
                      <a:pt x="41" y="86"/>
                    </a:cubicBezTo>
                    <a:cubicBezTo>
                      <a:pt x="40" y="87"/>
                      <a:pt x="33" y="87"/>
                      <a:pt x="33" y="86"/>
                    </a:cubicBezTo>
                    <a:cubicBezTo>
                      <a:pt x="32" y="85"/>
                      <a:pt x="29" y="86"/>
                      <a:pt x="30" y="87"/>
                    </a:cubicBezTo>
                    <a:cubicBezTo>
                      <a:pt x="31" y="89"/>
                      <a:pt x="28" y="91"/>
                      <a:pt x="28" y="92"/>
                    </a:cubicBezTo>
                    <a:cubicBezTo>
                      <a:pt x="28" y="94"/>
                      <a:pt x="32" y="93"/>
                      <a:pt x="33" y="95"/>
                    </a:cubicBezTo>
                    <a:cubicBezTo>
                      <a:pt x="33" y="97"/>
                      <a:pt x="29" y="100"/>
                      <a:pt x="25" y="101"/>
                    </a:cubicBezTo>
                    <a:cubicBezTo>
                      <a:pt x="20" y="102"/>
                      <a:pt x="26" y="106"/>
                      <a:pt x="28" y="104"/>
                    </a:cubicBezTo>
                    <a:cubicBezTo>
                      <a:pt x="30" y="103"/>
                      <a:pt x="30" y="105"/>
                      <a:pt x="33" y="105"/>
                    </a:cubicBezTo>
                    <a:cubicBezTo>
                      <a:pt x="36" y="105"/>
                      <a:pt x="38" y="108"/>
                      <a:pt x="41" y="106"/>
                    </a:cubicBezTo>
                    <a:cubicBezTo>
                      <a:pt x="45" y="105"/>
                      <a:pt x="44" y="106"/>
                      <a:pt x="42" y="108"/>
                    </a:cubicBezTo>
                    <a:cubicBezTo>
                      <a:pt x="39" y="110"/>
                      <a:pt x="35" y="108"/>
                      <a:pt x="33" y="110"/>
                    </a:cubicBezTo>
                    <a:cubicBezTo>
                      <a:pt x="31" y="111"/>
                      <a:pt x="21" y="120"/>
                      <a:pt x="23" y="122"/>
                    </a:cubicBezTo>
                    <a:cubicBezTo>
                      <a:pt x="24" y="124"/>
                      <a:pt x="25" y="120"/>
                      <a:pt x="29" y="119"/>
                    </a:cubicBezTo>
                    <a:cubicBezTo>
                      <a:pt x="32" y="117"/>
                      <a:pt x="33" y="120"/>
                      <a:pt x="35" y="120"/>
                    </a:cubicBezTo>
                    <a:cubicBezTo>
                      <a:pt x="37" y="120"/>
                      <a:pt x="37" y="116"/>
                      <a:pt x="38" y="117"/>
                    </a:cubicBezTo>
                    <a:cubicBezTo>
                      <a:pt x="40" y="117"/>
                      <a:pt x="41" y="115"/>
                      <a:pt x="44" y="116"/>
                    </a:cubicBezTo>
                    <a:cubicBezTo>
                      <a:pt x="47" y="116"/>
                      <a:pt x="49" y="115"/>
                      <a:pt x="50" y="114"/>
                    </a:cubicBezTo>
                    <a:cubicBezTo>
                      <a:pt x="52" y="113"/>
                      <a:pt x="56" y="116"/>
                      <a:pt x="57" y="115"/>
                    </a:cubicBezTo>
                    <a:cubicBezTo>
                      <a:pt x="58" y="115"/>
                      <a:pt x="63" y="114"/>
                      <a:pt x="66" y="114"/>
                    </a:cubicBezTo>
                    <a:cubicBezTo>
                      <a:pt x="68" y="114"/>
                      <a:pt x="75" y="111"/>
                      <a:pt x="77" y="109"/>
                    </a:cubicBezTo>
                    <a:cubicBezTo>
                      <a:pt x="79" y="107"/>
                      <a:pt x="76" y="107"/>
                      <a:pt x="73" y="107"/>
                    </a:cubicBezTo>
                    <a:cubicBezTo>
                      <a:pt x="71" y="108"/>
                      <a:pt x="72" y="105"/>
                      <a:pt x="74" y="103"/>
                    </a:cubicBezTo>
                    <a:cubicBezTo>
                      <a:pt x="77" y="100"/>
                      <a:pt x="81" y="99"/>
                      <a:pt x="81" y="95"/>
                    </a:cubicBezTo>
                    <a:close/>
                    <a:moveTo>
                      <a:pt x="9" y="35"/>
                    </a:moveTo>
                    <a:cubicBezTo>
                      <a:pt x="13" y="35"/>
                      <a:pt x="16" y="30"/>
                      <a:pt x="15" y="28"/>
                    </a:cubicBezTo>
                    <a:cubicBezTo>
                      <a:pt x="13" y="27"/>
                      <a:pt x="7" y="35"/>
                      <a:pt x="9" y="35"/>
                    </a:cubicBezTo>
                    <a:close/>
                    <a:moveTo>
                      <a:pt x="55" y="10"/>
                    </a:moveTo>
                    <a:cubicBezTo>
                      <a:pt x="57" y="7"/>
                      <a:pt x="60" y="0"/>
                      <a:pt x="57" y="1"/>
                    </a:cubicBezTo>
                    <a:cubicBezTo>
                      <a:pt x="54" y="1"/>
                      <a:pt x="54" y="10"/>
                      <a:pt x="55" y="1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44" name="Freeform 141">
                <a:extLst>
                  <a:ext uri="{FF2B5EF4-FFF2-40B4-BE49-F238E27FC236}">
                    <a16:creationId xmlns:a16="http://schemas.microsoft.com/office/drawing/2014/main" id="{C07E6302-AE26-4BCA-BE38-A9FFFE2C728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72791" y="2866441"/>
                <a:ext cx="87831" cy="82812"/>
              </a:xfrm>
              <a:custGeom>
                <a:avLst/>
                <a:gdLst>
                  <a:gd name="T0" fmla="*/ 19 w 38"/>
                  <a:gd name="T1" fmla="*/ 13 h 36"/>
                  <a:gd name="T2" fmla="*/ 19 w 38"/>
                  <a:gd name="T3" fmla="*/ 8 h 36"/>
                  <a:gd name="T4" fmla="*/ 20 w 38"/>
                  <a:gd name="T5" fmla="*/ 1 h 36"/>
                  <a:gd name="T6" fmla="*/ 14 w 38"/>
                  <a:gd name="T7" fmla="*/ 4 h 36"/>
                  <a:gd name="T8" fmla="*/ 9 w 38"/>
                  <a:gd name="T9" fmla="*/ 6 h 36"/>
                  <a:gd name="T10" fmla="*/ 10 w 38"/>
                  <a:gd name="T11" fmla="*/ 10 h 36"/>
                  <a:gd name="T12" fmla="*/ 5 w 38"/>
                  <a:gd name="T13" fmla="*/ 8 h 36"/>
                  <a:gd name="T14" fmla="*/ 1 w 38"/>
                  <a:gd name="T15" fmla="*/ 13 h 36"/>
                  <a:gd name="T16" fmla="*/ 1 w 38"/>
                  <a:gd name="T17" fmla="*/ 23 h 36"/>
                  <a:gd name="T18" fmla="*/ 4 w 38"/>
                  <a:gd name="T19" fmla="*/ 30 h 36"/>
                  <a:gd name="T20" fmla="*/ 5 w 38"/>
                  <a:gd name="T21" fmla="*/ 33 h 36"/>
                  <a:gd name="T22" fmla="*/ 13 w 38"/>
                  <a:gd name="T23" fmla="*/ 34 h 36"/>
                  <a:gd name="T24" fmla="*/ 16 w 38"/>
                  <a:gd name="T25" fmla="*/ 34 h 36"/>
                  <a:gd name="T26" fmla="*/ 12 w 38"/>
                  <a:gd name="T27" fmla="*/ 30 h 36"/>
                  <a:gd name="T28" fmla="*/ 17 w 38"/>
                  <a:gd name="T29" fmla="*/ 30 h 36"/>
                  <a:gd name="T30" fmla="*/ 22 w 38"/>
                  <a:gd name="T31" fmla="*/ 30 h 36"/>
                  <a:gd name="T32" fmla="*/ 19 w 38"/>
                  <a:gd name="T33" fmla="*/ 25 h 36"/>
                  <a:gd name="T34" fmla="*/ 16 w 38"/>
                  <a:gd name="T35" fmla="*/ 25 h 36"/>
                  <a:gd name="T36" fmla="*/ 18 w 38"/>
                  <a:gd name="T37" fmla="*/ 20 h 36"/>
                  <a:gd name="T38" fmla="*/ 23 w 38"/>
                  <a:gd name="T39" fmla="*/ 17 h 36"/>
                  <a:gd name="T40" fmla="*/ 19 w 38"/>
                  <a:gd name="T41" fmla="*/ 13 h 36"/>
                  <a:gd name="T42" fmla="*/ 37 w 38"/>
                  <a:gd name="T43" fmla="*/ 20 h 36"/>
                  <a:gd name="T44" fmla="*/ 35 w 38"/>
                  <a:gd name="T45" fmla="*/ 22 h 36"/>
                  <a:gd name="T46" fmla="*/ 32 w 38"/>
                  <a:gd name="T47" fmla="*/ 20 h 36"/>
                  <a:gd name="T48" fmla="*/ 27 w 38"/>
                  <a:gd name="T49" fmla="*/ 23 h 36"/>
                  <a:gd name="T50" fmla="*/ 30 w 38"/>
                  <a:gd name="T51" fmla="*/ 30 h 36"/>
                  <a:gd name="T52" fmla="*/ 27 w 38"/>
                  <a:gd name="T53" fmla="*/ 32 h 36"/>
                  <a:gd name="T54" fmla="*/ 30 w 38"/>
                  <a:gd name="T55" fmla="*/ 36 h 36"/>
                  <a:gd name="T56" fmla="*/ 35 w 38"/>
                  <a:gd name="T57" fmla="*/ 29 h 36"/>
                  <a:gd name="T58" fmla="*/ 37 w 38"/>
                  <a:gd name="T59" fmla="*/ 2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8" h="36">
                    <a:moveTo>
                      <a:pt x="19" y="13"/>
                    </a:moveTo>
                    <a:cubicBezTo>
                      <a:pt x="18" y="13"/>
                      <a:pt x="18" y="9"/>
                      <a:pt x="19" y="8"/>
                    </a:cubicBezTo>
                    <a:cubicBezTo>
                      <a:pt x="20" y="6"/>
                      <a:pt x="21" y="2"/>
                      <a:pt x="20" y="1"/>
                    </a:cubicBezTo>
                    <a:cubicBezTo>
                      <a:pt x="19" y="0"/>
                      <a:pt x="14" y="1"/>
                      <a:pt x="14" y="4"/>
                    </a:cubicBezTo>
                    <a:cubicBezTo>
                      <a:pt x="14" y="7"/>
                      <a:pt x="10" y="6"/>
                      <a:pt x="9" y="6"/>
                    </a:cubicBezTo>
                    <a:cubicBezTo>
                      <a:pt x="8" y="7"/>
                      <a:pt x="11" y="9"/>
                      <a:pt x="10" y="10"/>
                    </a:cubicBezTo>
                    <a:cubicBezTo>
                      <a:pt x="8" y="11"/>
                      <a:pt x="8" y="8"/>
                      <a:pt x="5" y="8"/>
                    </a:cubicBezTo>
                    <a:cubicBezTo>
                      <a:pt x="3" y="7"/>
                      <a:pt x="2" y="11"/>
                      <a:pt x="1" y="13"/>
                    </a:cubicBezTo>
                    <a:cubicBezTo>
                      <a:pt x="0" y="15"/>
                      <a:pt x="1" y="20"/>
                      <a:pt x="1" y="23"/>
                    </a:cubicBezTo>
                    <a:cubicBezTo>
                      <a:pt x="1" y="25"/>
                      <a:pt x="5" y="27"/>
                      <a:pt x="4" y="30"/>
                    </a:cubicBezTo>
                    <a:cubicBezTo>
                      <a:pt x="4" y="31"/>
                      <a:pt x="4" y="32"/>
                      <a:pt x="5" y="33"/>
                    </a:cubicBezTo>
                    <a:cubicBezTo>
                      <a:pt x="8" y="33"/>
                      <a:pt x="11" y="33"/>
                      <a:pt x="13" y="34"/>
                    </a:cubicBezTo>
                    <a:cubicBezTo>
                      <a:pt x="13" y="34"/>
                      <a:pt x="14" y="34"/>
                      <a:pt x="16" y="34"/>
                    </a:cubicBezTo>
                    <a:cubicBezTo>
                      <a:pt x="15" y="32"/>
                      <a:pt x="12" y="31"/>
                      <a:pt x="12" y="30"/>
                    </a:cubicBezTo>
                    <a:cubicBezTo>
                      <a:pt x="13" y="28"/>
                      <a:pt x="15" y="29"/>
                      <a:pt x="17" y="30"/>
                    </a:cubicBezTo>
                    <a:cubicBezTo>
                      <a:pt x="18" y="32"/>
                      <a:pt x="22" y="32"/>
                      <a:pt x="22" y="30"/>
                    </a:cubicBezTo>
                    <a:cubicBezTo>
                      <a:pt x="22" y="29"/>
                      <a:pt x="22" y="24"/>
                      <a:pt x="19" y="25"/>
                    </a:cubicBezTo>
                    <a:cubicBezTo>
                      <a:pt x="17" y="26"/>
                      <a:pt x="17" y="26"/>
                      <a:pt x="16" y="25"/>
                    </a:cubicBezTo>
                    <a:cubicBezTo>
                      <a:pt x="15" y="24"/>
                      <a:pt x="17" y="22"/>
                      <a:pt x="18" y="20"/>
                    </a:cubicBezTo>
                    <a:cubicBezTo>
                      <a:pt x="19" y="18"/>
                      <a:pt x="23" y="19"/>
                      <a:pt x="23" y="17"/>
                    </a:cubicBezTo>
                    <a:cubicBezTo>
                      <a:pt x="24" y="15"/>
                      <a:pt x="20" y="14"/>
                      <a:pt x="19" y="13"/>
                    </a:cubicBezTo>
                    <a:close/>
                    <a:moveTo>
                      <a:pt x="37" y="20"/>
                    </a:moveTo>
                    <a:cubicBezTo>
                      <a:pt x="36" y="20"/>
                      <a:pt x="36" y="22"/>
                      <a:pt x="35" y="22"/>
                    </a:cubicBezTo>
                    <a:cubicBezTo>
                      <a:pt x="33" y="23"/>
                      <a:pt x="32" y="18"/>
                      <a:pt x="32" y="20"/>
                    </a:cubicBezTo>
                    <a:cubicBezTo>
                      <a:pt x="31" y="23"/>
                      <a:pt x="29" y="19"/>
                      <a:pt x="27" y="23"/>
                    </a:cubicBezTo>
                    <a:cubicBezTo>
                      <a:pt x="24" y="26"/>
                      <a:pt x="28" y="29"/>
                      <a:pt x="30" y="30"/>
                    </a:cubicBezTo>
                    <a:cubicBezTo>
                      <a:pt x="31" y="31"/>
                      <a:pt x="30" y="33"/>
                      <a:pt x="27" y="32"/>
                    </a:cubicBezTo>
                    <a:cubicBezTo>
                      <a:pt x="25" y="32"/>
                      <a:pt x="27" y="35"/>
                      <a:pt x="30" y="36"/>
                    </a:cubicBezTo>
                    <a:cubicBezTo>
                      <a:pt x="32" y="36"/>
                      <a:pt x="36" y="31"/>
                      <a:pt x="35" y="29"/>
                    </a:cubicBezTo>
                    <a:cubicBezTo>
                      <a:pt x="35" y="28"/>
                      <a:pt x="38" y="21"/>
                      <a:pt x="37" y="2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45" name="Freeform 142">
                <a:extLst>
                  <a:ext uri="{FF2B5EF4-FFF2-40B4-BE49-F238E27FC236}">
                    <a16:creationId xmlns:a16="http://schemas.microsoft.com/office/drawing/2014/main" id="{63319699-2E9F-4D41-A58C-7C23858BA4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33018" y="2525155"/>
                <a:ext cx="229615" cy="406531"/>
              </a:xfrm>
              <a:custGeom>
                <a:avLst/>
                <a:gdLst>
                  <a:gd name="T0" fmla="*/ 98 w 100"/>
                  <a:gd name="T1" fmla="*/ 38 h 176"/>
                  <a:gd name="T2" fmla="*/ 96 w 100"/>
                  <a:gd name="T3" fmla="*/ 24 h 176"/>
                  <a:gd name="T4" fmla="*/ 84 w 100"/>
                  <a:gd name="T5" fmla="*/ 9 h 176"/>
                  <a:gd name="T6" fmla="*/ 70 w 100"/>
                  <a:gd name="T7" fmla="*/ 8 h 176"/>
                  <a:gd name="T8" fmla="*/ 56 w 100"/>
                  <a:gd name="T9" fmla="*/ 8 h 176"/>
                  <a:gd name="T10" fmla="*/ 48 w 100"/>
                  <a:gd name="T11" fmla="*/ 16 h 176"/>
                  <a:gd name="T12" fmla="*/ 40 w 100"/>
                  <a:gd name="T13" fmla="*/ 27 h 176"/>
                  <a:gd name="T14" fmla="*/ 34 w 100"/>
                  <a:gd name="T15" fmla="*/ 37 h 176"/>
                  <a:gd name="T16" fmla="*/ 26 w 100"/>
                  <a:gd name="T17" fmla="*/ 43 h 176"/>
                  <a:gd name="T18" fmla="*/ 21 w 100"/>
                  <a:gd name="T19" fmla="*/ 61 h 176"/>
                  <a:gd name="T20" fmla="*/ 22 w 100"/>
                  <a:gd name="T21" fmla="*/ 70 h 176"/>
                  <a:gd name="T22" fmla="*/ 9 w 100"/>
                  <a:gd name="T23" fmla="*/ 75 h 176"/>
                  <a:gd name="T24" fmla="*/ 8 w 100"/>
                  <a:gd name="T25" fmla="*/ 91 h 176"/>
                  <a:gd name="T26" fmla="*/ 13 w 100"/>
                  <a:gd name="T27" fmla="*/ 105 h 176"/>
                  <a:gd name="T28" fmla="*/ 11 w 100"/>
                  <a:gd name="T29" fmla="*/ 113 h 176"/>
                  <a:gd name="T30" fmla="*/ 6 w 100"/>
                  <a:gd name="T31" fmla="*/ 122 h 176"/>
                  <a:gd name="T32" fmla="*/ 3 w 100"/>
                  <a:gd name="T33" fmla="*/ 134 h 176"/>
                  <a:gd name="T34" fmla="*/ 0 w 100"/>
                  <a:gd name="T35" fmla="*/ 134 h 176"/>
                  <a:gd name="T36" fmla="*/ 6 w 100"/>
                  <a:gd name="T37" fmla="*/ 151 h 176"/>
                  <a:gd name="T38" fmla="*/ 12 w 100"/>
                  <a:gd name="T39" fmla="*/ 164 h 176"/>
                  <a:gd name="T40" fmla="*/ 15 w 100"/>
                  <a:gd name="T41" fmla="*/ 175 h 176"/>
                  <a:gd name="T42" fmla="*/ 24 w 100"/>
                  <a:gd name="T43" fmla="*/ 170 h 176"/>
                  <a:gd name="T44" fmla="*/ 33 w 100"/>
                  <a:gd name="T45" fmla="*/ 167 h 176"/>
                  <a:gd name="T46" fmla="*/ 41 w 100"/>
                  <a:gd name="T47" fmla="*/ 164 h 176"/>
                  <a:gd name="T48" fmla="*/ 42 w 100"/>
                  <a:gd name="T49" fmla="*/ 157 h 176"/>
                  <a:gd name="T50" fmla="*/ 43 w 100"/>
                  <a:gd name="T51" fmla="*/ 140 h 176"/>
                  <a:gd name="T52" fmla="*/ 55 w 100"/>
                  <a:gd name="T53" fmla="*/ 128 h 176"/>
                  <a:gd name="T54" fmla="*/ 52 w 100"/>
                  <a:gd name="T55" fmla="*/ 113 h 176"/>
                  <a:gd name="T56" fmla="*/ 46 w 100"/>
                  <a:gd name="T57" fmla="*/ 103 h 176"/>
                  <a:gd name="T58" fmla="*/ 51 w 100"/>
                  <a:gd name="T59" fmla="*/ 89 h 176"/>
                  <a:gd name="T60" fmla="*/ 60 w 100"/>
                  <a:gd name="T61" fmla="*/ 79 h 176"/>
                  <a:gd name="T62" fmla="*/ 80 w 100"/>
                  <a:gd name="T63" fmla="*/ 65 h 176"/>
                  <a:gd name="T64" fmla="*/ 82 w 100"/>
                  <a:gd name="T65" fmla="*/ 51 h 176"/>
                  <a:gd name="T66" fmla="*/ 96 w 100"/>
                  <a:gd name="T67" fmla="*/ 46 h 176"/>
                  <a:gd name="T68" fmla="*/ 99 w 100"/>
                  <a:gd name="T69" fmla="*/ 42 h 176"/>
                  <a:gd name="T70" fmla="*/ 54 w 100"/>
                  <a:gd name="T71" fmla="*/ 157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00" h="176">
                    <a:moveTo>
                      <a:pt x="99" y="42"/>
                    </a:moveTo>
                    <a:cubicBezTo>
                      <a:pt x="98" y="41"/>
                      <a:pt x="96" y="38"/>
                      <a:pt x="98" y="38"/>
                    </a:cubicBezTo>
                    <a:cubicBezTo>
                      <a:pt x="100" y="38"/>
                      <a:pt x="100" y="32"/>
                      <a:pt x="98" y="31"/>
                    </a:cubicBezTo>
                    <a:cubicBezTo>
                      <a:pt x="96" y="30"/>
                      <a:pt x="98" y="25"/>
                      <a:pt x="96" y="24"/>
                    </a:cubicBezTo>
                    <a:cubicBezTo>
                      <a:pt x="94" y="23"/>
                      <a:pt x="95" y="19"/>
                      <a:pt x="96" y="16"/>
                    </a:cubicBezTo>
                    <a:cubicBezTo>
                      <a:pt x="96" y="13"/>
                      <a:pt x="89" y="11"/>
                      <a:pt x="84" y="9"/>
                    </a:cubicBezTo>
                    <a:cubicBezTo>
                      <a:pt x="80" y="7"/>
                      <a:pt x="78" y="4"/>
                      <a:pt x="75" y="2"/>
                    </a:cubicBezTo>
                    <a:cubicBezTo>
                      <a:pt x="71" y="0"/>
                      <a:pt x="70" y="5"/>
                      <a:pt x="70" y="8"/>
                    </a:cubicBezTo>
                    <a:cubicBezTo>
                      <a:pt x="70" y="11"/>
                      <a:pt x="67" y="12"/>
                      <a:pt x="65" y="10"/>
                    </a:cubicBezTo>
                    <a:cubicBezTo>
                      <a:pt x="63" y="8"/>
                      <a:pt x="60" y="10"/>
                      <a:pt x="56" y="8"/>
                    </a:cubicBezTo>
                    <a:cubicBezTo>
                      <a:pt x="53" y="7"/>
                      <a:pt x="55" y="12"/>
                      <a:pt x="55" y="14"/>
                    </a:cubicBezTo>
                    <a:cubicBezTo>
                      <a:pt x="55" y="16"/>
                      <a:pt x="51" y="16"/>
                      <a:pt x="48" y="16"/>
                    </a:cubicBezTo>
                    <a:cubicBezTo>
                      <a:pt x="46" y="16"/>
                      <a:pt x="42" y="18"/>
                      <a:pt x="42" y="21"/>
                    </a:cubicBezTo>
                    <a:cubicBezTo>
                      <a:pt x="42" y="24"/>
                      <a:pt x="39" y="25"/>
                      <a:pt x="40" y="27"/>
                    </a:cubicBezTo>
                    <a:cubicBezTo>
                      <a:pt x="41" y="28"/>
                      <a:pt x="40" y="30"/>
                      <a:pt x="38" y="31"/>
                    </a:cubicBezTo>
                    <a:cubicBezTo>
                      <a:pt x="37" y="32"/>
                      <a:pt x="35" y="36"/>
                      <a:pt x="34" y="37"/>
                    </a:cubicBezTo>
                    <a:cubicBezTo>
                      <a:pt x="33" y="38"/>
                      <a:pt x="35" y="40"/>
                      <a:pt x="32" y="42"/>
                    </a:cubicBezTo>
                    <a:cubicBezTo>
                      <a:pt x="30" y="43"/>
                      <a:pt x="27" y="42"/>
                      <a:pt x="26" y="43"/>
                    </a:cubicBezTo>
                    <a:cubicBezTo>
                      <a:pt x="25" y="44"/>
                      <a:pt x="26" y="47"/>
                      <a:pt x="26" y="50"/>
                    </a:cubicBezTo>
                    <a:cubicBezTo>
                      <a:pt x="26" y="54"/>
                      <a:pt x="23" y="58"/>
                      <a:pt x="21" y="61"/>
                    </a:cubicBezTo>
                    <a:cubicBezTo>
                      <a:pt x="18" y="64"/>
                      <a:pt x="21" y="65"/>
                      <a:pt x="22" y="65"/>
                    </a:cubicBezTo>
                    <a:cubicBezTo>
                      <a:pt x="24" y="65"/>
                      <a:pt x="24" y="67"/>
                      <a:pt x="22" y="70"/>
                    </a:cubicBezTo>
                    <a:cubicBezTo>
                      <a:pt x="21" y="72"/>
                      <a:pt x="19" y="70"/>
                      <a:pt x="17" y="70"/>
                    </a:cubicBezTo>
                    <a:cubicBezTo>
                      <a:pt x="16" y="70"/>
                      <a:pt x="11" y="71"/>
                      <a:pt x="9" y="75"/>
                    </a:cubicBezTo>
                    <a:cubicBezTo>
                      <a:pt x="7" y="79"/>
                      <a:pt x="8" y="81"/>
                      <a:pt x="8" y="83"/>
                    </a:cubicBezTo>
                    <a:cubicBezTo>
                      <a:pt x="9" y="85"/>
                      <a:pt x="6" y="87"/>
                      <a:pt x="8" y="91"/>
                    </a:cubicBezTo>
                    <a:cubicBezTo>
                      <a:pt x="10" y="95"/>
                      <a:pt x="8" y="96"/>
                      <a:pt x="8" y="99"/>
                    </a:cubicBezTo>
                    <a:cubicBezTo>
                      <a:pt x="8" y="102"/>
                      <a:pt x="13" y="102"/>
                      <a:pt x="13" y="105"/>
                    </a:cubicBezTo>
                    <a:cubicBezTo>
                      <a:pt x="14" y="108"/>
                      <a:pt x="12" y="109"/>
                      <a:pt x="10" y="109"/>
                    </a:cubicBezTo>
                    <a:cubicBezTo>
                      <a:pt x="9" y="109"/>
                      <a:pt x="9" y="112"/>
                      <a:pt x="11" y="113"/>
                    </a:cubicBezTo>
                    <a:cubicBezTo>
                      <a:pt x="12" y="113"/>
                      <a:pt x="12" y="119"/>
                      <a:pt x="11" y="120"/>
                    </a:cubicBezTo>
                    <a:cubicBezTo>
                      <a:pt x="10" y="122"/>
                      <a:pt x="5" y="120"/>
                      <a:pt x="6" y="122"/>
                    </a:cubicBezTo>
                    <a:cubicBezTo>
                      <a:pt x="6" y="124"/>
                      <a:pt x="5" y="127"/>
                      <a:pt x="5" y="129"/>
                    </a:cubicBezTo>
                    <a:cubicBezTo>
                      <a:pt x="5" y="130"/>
                      <a:pt x="4" y="135"/>
                      <a:pt x="3" y="134"/>
                    </a:cubicBezTo>
                    <a:cubicBezTo>
                      <a:pt x="2" y="134"/>
                      <a:pt x="1" y="134"/>
                      <a:pt x="0" y="134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0" y="137"/>
                      <a:pt x="1" y="140"/>
                      <a:pt x="4" y="143"/>
                    </a:cubicBezTo>
                    <a:cubicBezTo>
                      <a:pt x="6" y="145"/>
                      <a:pt x="4" y="148"/>
                      <a:pt x="6" y="151"/>
                    </a:cubicBezTo>
                    <a:cubicBezTo>
                      <a:pt x="9" y="154"/>
                      <a:pt x="8" y="156"/>
                      <a:pt x="11" y="158"/>
                    </a:cubicBezTo>
                    <a:cubicBezTo>
                      <a:pt x="13" y="160"/>
                      <a:pt x="13" y="161"/>
                      <a:pt x="12" y="164"/>
                    </a:cubicBezTo>
                    <a:cubicBezTo>
                      <a:pt x="11" y="167"/>
                      <a:pt x="14" y="166"/>
                      <a:pt x="14" y="168"/>
                    </a:cubicBezTo>
                    <a:cubicBezTo>
                      <a:pt x="15" y="170"/>
                      <a:pt x="14" y="173"/>
                      <a:pt x="15" y="175"/>
                    </a:cubicBezTo>
                    <a:cubicBezTo>
                      <a:pt x="15" y="176"/>
                      <a:pt x="17" y="175"/>
                      <a:pt x="21" y="175"/>
                    </a:cubicBezTo>
                    <a:cubicBezTo>
                      <a:pt x="25" y="174"/>
                      <a:pt x="24" y="172"/>
                      <a:pt x="24" y="170"/>
                    </a:cubicBezTo>
                    <a:cubicBezTo>
                      <a:pt x="24" y="168"/>
                      <a:pt x="26" y="169"/>
                      <a:pt x="26" y="167"/>
                    </a:cubicBezTo>
                    <a:cubicBezTo>
                      <a:pt x="27" y="166"/>
                      <a:pt x="30" y="165"/>
                      <a:pt x="33" y="167"/>
                    </a:cubicBezTo>
                    <a:cubicBezTo>
                      <a:pt x="36" y="168"/>
                      <a:pt x="37" y="166"/>
                      <a:pt x="38" y="163"/>
                    </a:cubicBezTo>
                    <a:cubicBezTo>
                      <a:pt x="38" y="160"/>
                      <a:pt x="40" y="163"/>
                      <a:pt x="41" y="164"/>
                    </a:cubicBezTo>
                    <a:cubicBezTo>
                      <a:pt x="41" y="165"/>
                      <a:pt x="44" y="160"/>
                      <a:pt x="45" y="156"/>
                    </a:cubicBezTo>
                    <a:cubicBezTo>
                      <a:pt x="46" y="153"/>
                      <a:pt x="45" y="154"/>
                      <a:pt x="42" y="157"/>
                    </a:cubicBezTo>
                    <a:cubicBezTo>
                      <a:pt x="39" y="160"/>
                      <a:pt x="41" y="154"/>
                      <a:pt x="42" y="151"/>
                    </a:cubicBezTo>
                    <a:cubicBezTo>
                      <a:pt x="43" y="149"/>
                      <a:pt x="43" y="142"/>
                      <a:pt x="43" y="140"/>
                    </a:cubicBezTo>
                    <a:cubicBezTo>
                      <a:pt x="44" y="138"/>
                      <a:pt x="44" y="136"/>
                      <a:pt x="48" y="135"/>
                    </a:cubicBezTo>
                    <a:cubicBezTo>
                      <a:pt x="51" y="134"/>
                      <a:pt x="56" y="130"/>
                      <a:pt x="55" y="128"/>
                    </a:cubicBezTo>
                    <a:cubicBezTo>
                      <a:pt x="54" y="127"/>
                      <a:pt x="60" y="124"/>
                      <a:pt x="60" y="122"/>
                    </a:cubicBezTo>
                    <a:cubicBezTo>
                      <a:pt x="60" y="120"/>
                      <a:pt x="54" y="114"/>
                      <a:pt x="52" y="113"/>
                    </a:cubicBezTo>
                    <a:cubicBezTo>
                      <a:pt x="50" y="112"/>
                      <a:pt x="46" y="113"/>
                      <a:pt x="47" y="112"/>
                    </a:cubicBezTo>
                    <a:cubicBezTo>
                      <a:pt x="47" y="110"/>
                      <a:pt x="46" y="105"/>
                      <a:pt x="46" y="103"/>
                    </a:cubicBezTo>
                    <a:cubicBezTo>
                      <a:pt x="45" y="100"/>
                      <a:pt x="49" y="97"/>
                      <a:pt x="49" y="95"/>
                    </a:cubicBezTo>
                    <a:cubicBezTo>
                      <a:pt x="49" y="92"/>
                      <a:pt x="48" y="90"/>
                      <a:pt x="51" y="89"/>
                    </a:cubicBezTo>
                    <a:cubicBezTo>
                      <a:pt x="53" y="88"/>
                      <a:pt x="52" y="86"/>
                      <a:pt x="55" y="85"/>
                    </a:cubicBezTo>
                    <a:cubicBezTo>
                      <a:pt x="58" y="84"/>
                      <a:pt x="57" y="80"/>
                      <a:pt x="60" y="79"/>
                    </a:cubicBezTo>
                    <a:cubicBezTo>
                      <a:pt x="63" y="77"/>
                      <a:pt x="64" y="76"/>
                      <a:pt x="68" y="74"/>
                    </a:cubicBezTo>
                    <a:cubicBezTo>
                      <a:pt x="72" y="72"/>
                      <a:pt x="79" y="68"/>
                      <a:pt x="80" y="65"/>
                    </a:cubicBezTo>
                    <a:cubicBezTo>
                      <a:pt x="81" y="63"/>
                      <a:pt x="76" y="60"/>
                      <a:pt x="79" y="57"/>
                    </a:cubicBezTo>
                    <a:cubicBezTo>
                      <a:pt x="83" y="55"/>
                      <a:pt x="80" y="52"/>
                      <a:pt x="82" y="51"/>
                    </a:cubicBezTo>
                    <a:cubicBezTo>
                      <a:pt x="85" y="50"/>
                      <a:pt x="86" y="49"/>
                      <a:pt x="88" y="47"/>
                    </a:cubicBezTo>
                    <a:cubicBezTo>
                      <a:pt x="89" y="45"/>
                      <a:pt x="92" y="46"/>
                      <a:pt x="96" y="46"/>
                    </a:cubicBezTo>
                    <a:cubicBezTo>
                      <a:pt x="98" y="46"/>
                      <a:pt x="99" y="46"/>
                      <a:pt x="100" y="46"/>
                    </a:cubicBezTo>
                    <a:cubicBezTo>
                      <a:pt x="100" y="44"/>
                      <a:pt x="100" y="43"/>
                      <a:pt x="99" y="42"/>
                    </a:cubicBezTo>
                    <a:close/>
                    <a:moveTo>
                      <a:pt x="59" y="147"/>
                    </a:moveTo>
                    <a:cubicBezTo>
                      <a:pt x="55" y="147"/>
                      <a:pt x="52" y="156"/>
                      <a:pt x="54" y="157"/>
                    </a:cubicBezTo>
                    <a:cubicBezTo>
                      <a:pt x="55" y="158"/>
                      <a:pt x="64" y="146"/>
                      <a:pt x="59" y="14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46" name="Freeform 143">
                <a:extLst>
                  <a:ext uri="{FF2B5EF4-FFF2-40B4-BE49-F238E27FC236}">
                    <a16:creationId xmlns:a16="http://schemas.microsoft.com/office/drawing/2014/main" id="{EFAFAC7B-49F2-4C3E-9B8F-920DAAE208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23736" y="2813742"/>
                <a:ext cx="115435" cy="55208"/>
              </a:xfrm>
              <a:custGeom>
                <a:avLst/>
                <a:gdLst>
                  <a:gd name="T0" fmla="*/ 47 w 50"/>
                  <a:gd name="T1" fmla="*/ 6 h 24"/>
                  <a:gd name="T2" fmla="*/ 48 w 50"/>
                  <a:gd name="T3" fmla="*/ 1 h 24"/>
                  <a:gd name="T4" fmla="*/ 46 w 50"/>
                  <a:gd name="T5" fmla="*/ 2 h 24"/>
                  <a:gd name="T6" fmla="*/ 31 w 50"/>
                  <a:gd name="T7" fmla="*/ 0 h 24"/>
                  <a:gd name="T8" fmla="*/ 16 w 50"/>
                  <a:gd name="T9" fmla="*/ 3 h 24"/>
                  <a:gd name="T10" fmla="*/ 11 w 50"/>
                  <a:gd name="T11" fmla="*/ 8 h 24"/>
                  <a:gd name="T12" fmla="*/ 13 w 50"/>
                  <a:gd name="T13" fmla="*/ 13 h 24"/>
                  <a:gd name="T14" fmla="*/ 18 w 50"/>
                  <a:gd name="T15" fmla="*/ 16 h 24"/>
                  <a:gd name="T16" fmla="*/ 19 w 50"/>
                  <a:gd name="T17" fmla="*/ 19 h 24"/>
                  <a:gd name="T18" fmla="*/ 19 w 50"/>
                  <a:gd name="T19" fmla="*/ 19 h 24"/>
                  <a:gd name="T20" fmla="*/ 28 w 50"/>
                  <a:gd name="T21" fmla="*/ 19 h 24"/>
                  <a:gd name="T22" fmla="*/ 36 w 50"/>
                  <a:gd name="T23" fmla="*/ 24 h 24"/>
                  <a:gd name="T24" fmla="*/ 44 w 50"/>
                  <a:gd name="T25" fmla="*/ 24 h 24"/>
                  <a:gd name="T26" fmla="*/ 44 w 50"/>
                  <a:gd name="T27" fmla="*/ 22 h 24"/>
                  <a:gd name="T28" fmla="*/ 46 w 50"/>
                  <a:gd name="T29" fmla="*/ 19 h 24"/>
                  <a:gd name="T30" fmla="*/ 44 w 50"/>
                  <a:gd name="T31" fmla="*/ 15 h 24"/>
                  <a:gd name="T32" fmla="*/ 44 w 50"/>
                  <a:gd name="T33" fmla="*/ 11 h 24"/>
                  <a:gd name="T34" fmla="*/ 47 w 50"/>
                  <a:gd name="T35" fmla="*/ 6 h 24"/>
                  <a:gd name="T36" fmla="*/ 4 w 50"/>
                  <a:gd name="T37" fmla="*/ 12 h 24"/>
                  <a:gd name="T38" fmla="*/ 1 w 50"/>
                  <a:gd name="T39" fmla="*/ 19 h 24"/>
                  <a:gd name="T40" fmla="*/ 10 w 50"/>
                  <a:gd name="T41" fmla="*/ 14 h 24"/>
                  <a:gd name="T42" fmla="*/ 4 w 50"/>
                  <a:gd name="T43" fmla="*/ 12 h 24"/>
                  <a:gd name="T44" fmla="*/ 8 w 50"/>
                  <a:gd name="T45" fmla="*/ 9 h 24"/>
                  <a:gd name="T46" fmla="*/ 3 w 50"/>
                  <a:gd name="T47" fmla="*/ 9 h 24"/>
                  <a:gd name="T48" fmla="*/ 8 w 50"/>
                  <a:gd name="T4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0" h="24">
                    <a:moveTo>
                      <a:pt x="47" y="6"/>
                    </a:moveTo>
                    <a:cubicBezTo>
                      <a:pt x="48" y="4"/>
                      <a:pt x="50" y="4"/>
                      <a:pt x="48" y="1"/>
                    </a:cubicBezTo>
                    <a:cubicBezTo>
                      <a:pt x="48" y="1"/>
                      <a:pt x="47" y="2"/>
                      <a:pt x="46" y="2"/>
                    </a:cubicBezTo>
                    <a:cubicBezTo>
                      <a:pt x="43" y="3"/>
                      <a:pt x="35" y="0"/>
                      <a:pt x="31" y="0"/>
                    </a:cubicBezTo>
                    <a:cubicBezTo>
                      <a:pt x="27" y="1"/>
                      <a:pt x="18" y="1"/>
                      <a:pt x="16" y="3"/>
                    </a:cubicBezTo>
                    <a:cubicBezTo>
                      <a:pt x="14" y="6"/>
                      <a:pt x="9" y="6"/>
                      <a:pt x="11" y="8"/>
                    </a:cubicBezTo>
                    <a:cubicBezTo>
                      <a:pt x="14" y="10"/>
                      <a:pt x="11" y="11"/>
                      <a:pt x="13" y="13"/>
                    </a:cubicBezTo>
                    <a:cubicBezTo>
                      <a:pt x="15" y="15"/>
                      <a:pt x="16" y="16"/>
                      <a:pt x="18" y="16"/>
                    </a:cubicBezTo>
                    <a:cubicBezTo>
                      <a:pt x="20" y="15"/>
                      <a:pt x="22" y="17"/>
                      <a:pt x="19" y="19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23" y="19"/>
                      <a:pt x="27" y="19"/>
                      <a:pt x="28" y="19"/>
                    </a:cubicBezTo>
                    <a:cubicBezTo>
                      <a:pt x="29" y="20"/>
                      <a:pt x="35" y="24"/>
                      <a:pt x="36" y="24"/>
                    </a:cubicBezTo>
                    <a:cubicBezTo>
                      <a:pt x="37" y="24"/>
                      <a:pt x="41" y="24"/>
                      <a:pt x="44" y="24"/>
                    </a:cubicBezTo>
                    <a:cubicBezTo>
                      <a:pt x="43" y="23"/>
                      <a:pt x="43" y="23"/>
                      <a:pt x="44" y="22"/>
                    </a:cubicBezTo>
                    <a:cubicBezTo>
                      <a:pt x="45" y="21"/>
                      <a:pt x="47" y="21"/>
                      <a:pt x="46" y="19"/>
                    </a:cubicBezTo>
                    <a:cubicBezTo>
                      <a:pt x="45" y="18"/>
                      <a:pt x="45" y="17"/>
                      <a:pt x="44" y="15"/>
                    </a:cubicBezTo>
                    <a:cubicBezTo>
                      <a:pt x="44" y="13"/>
                      <a:pt x="44" y="12"/>
                      <a:pt x="44" y="11"/>
                    </a:cubicBezTo>
                    <a:cubicBezTo>
                      <a:pt x="44" y="9"/>
                      <a:pt x="45" y="9"/>
                      <a:pt x="47" y="6"/>
                    </a:cubicBezTo>
                    <a:close/>
                    <a:moveTo>
                      <a:pt x="4" y="12"/>
                    </a:moveTo>
                    <a:cubicBezTo>
                      <a:pt x="0" y="13"/>
                      <a:pt x="0" y="19"/>
                      <a:pt x="1" y="19"/>
                    </a:cubicBezTo>
                    <a:cubicBezTo>
                      <a:pt x="3" y="19"/>
                      <a:pt x="8" y="15"/>
                      <a:pt x="10" y="14"/>
                    </a:cubicBezTo>
                    <a:cubicBezTo>
                      <a:pt x="11" y="12"/>
                      <a:pt x="9" y="11"/>
                      <a:pt x="4" y="12"/>
                    </a:cubicBezTo>
                    <a:close/>
                    <a:moveTo>
                      <a:pt x="8" y="9"/>
                    </a:moveTo>
                    <a:cubicBezTo>
                      <a:pt x="9" y="7"/>
                      <a:pt x="1" y="8"/>
                      <a:pt x="3" y="9"/>
                    </a:cubicBezTo>
                    <a:cubicBezTo>
                      <a:pt x="4" y="11"/>
                      <a:pt x="7" y="11"/>
                      <a:pt x="8" y="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47" name="Freeform 144">
                <a:extLst>
                  <a:ext uri="{FF2B5EF4-FFF2-40B4-BE49-F238E27FC236}">
                    <a16:creationId xmlns:a16="http://schemas.microsoft.com/office/drawing/2014/main" id="{FF043CE5-5B88-475E-A2E2-FDA80C6859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8294" y="3994439"/>
                <a:ext cx="148058" cy="181935"/>
              </a:xfrm>
              <a:custGeom>
                <a:avLst/>
                <a:gdLst>
                  <a:gd name="T0" fmla="*/ 57 w 64"/>
                  <a:gd name="T1" fmla="*/ 18 h 79"/>
                  <a:gd name="T2" fmla="*/ 61 w 64"/>
                  <a:gd name="T3" fmla="*/ 12 h 79"/>
                  <a:gd name="T4" fmla="*/ 64 w 64"/>
                  <a:gd name="T5" fmla="*/ 7 h 79"/>
                  <a:gd name="T6" fmla="*/ 60 w 64"/>
                  <a:gd name="T7" fmla="*/ 8 h 79"/>
                  <a:gd name="T8" fmla="*/ 56 w 64"/>
                  <a:gd name="T9" fmla="*/ 6 h 79"/>
                  <a:gd name="T10" fmla="*/ 50 w 64"/>
                  <a:gd name="T11" fmla="*/ 8 h 79"/>
                  <a:gd name="T12" fmla="*/ 44 w 64"/>
                  <a:gd name="T13" fmla="*/ 12 h 79"/>
                  <a:gd name="T14" fmla="*/ 35 w 64"/>
                  <a:gd name="T15" fmla="*/ 10 h 79"/>
                  <a:gd name="T16" fmla="*/ 26 w 64"/>
                  <a:gd name="T17" fmla="*/ 5 h 79"/>
                  <a:gd name="T18" fmla="*/ 17 w 64"/>
                  <a:gd name="T19" fmla="*/ 3 h 79"/>
                  <a:gd name="T20" fmla="*/ 13 w 64"/>
                  <a:gd name="T21" fmla="*/ 1 h 79"/>
                  <a:gd name="T22" fmla="*/ 8 w 64"/>
                  <a:gd name="T23" fmla="*/ 1 h 79"/>
                  <a:gd name="T24" fmla="*/ 2 w 64"/>
                  <a:gd name="T25" fmla="*/ 5 h 79"/>
                  <a:gd name="T26" fmla="*/ 1 w 64"/>
                  <a:gd name="T27" fmla="*/ 6 h 79"/>
                  <a:gd name="T28" fmla="*/ 4 w 64"/>
                  <a:gd name="T29" fmla="*/ 10 h 79"/>
                  <a:gd name="T30" fmla="*/ 5 w 64"/>
                  <a:gd name="T31" fmla="*/ 15 h 79"/>
                  <a:gd name="T32" fmla="*/ 8 w 64"/>
                  <a:gd name="T33" fmla="*/ 18 h 79"/>
                  <a:gd name="T34" fmla="*/ 8 w 64"/>
                  <a:gd name="T35" fmla="*/ 25 h 79"/>
                  <a:gd name="T36" fmla="*/ 3 w 64"/>
                  <a:gd name="T37" fmla="*/ 34 h 79"/>
                  <a:gd name="T38" fmla="*/ 0 w 64"/>
                  <a:gd name="T39" fmla="*/ 39 h 79"/>
                  <a:gd name="T40" fmla="*/ 5 w 64"/>
                  <a:gd name="T41" fmla="*/ 42 h 79"/>
                  <a:gd name="T42" fmla="*/ 0 w 64"/>
                  <a:gd name="T43" fmla="*/ 47 h 79"/>
                  <a:gd name="T44" fmla="*/ 0 w 64"/>
                  <a:gd name="T45" fmla="*/ 48 h 79"/>
                  <a:gd name="T46" fmla="*/ 30 w 64"/>
                  <a:gd name="T47" fmla="*/ 64 h 79"/>
                  <a:gd name="T48" fmla="*/ 30 w 64"/>
                  <a:gd name="T49" fmla="*/ 69 h 79"/>
                  <a:gd name="T50" fmla="*/ 43 w 64"/>
                  <a:gd name="T51" fmla="*/ 79 h 79"/>
                  <a:gd name="T52" fmla="*/ 51 w 64"/>
                  <a:gd name="T53" fmla="*/ 61 h 79"/>
                  <a:gd name="T54" fmla="*/ 56 w 64"/>
                  <a:gd name="T55" fmla="*/ 57 h 79"/>
                  <a:gd name="T56" fmla="*/ 61 w 64"/>
                  <a:gd name="T57" fmla="*/ 54 h 79"/>
                  <a:gd name="T58" fmla="*/ 61 w 64"/>
                  <a:gd name="T59" fmla="*/ 53 h 79"/>
                  <a:gd name="T60" fmla="*/ 57 w 64"/>
                  <a:gd name="T61" fmla="*/ 47 h 79"/>
                  <a:gd name="T62" fmla="*/ 57 w 64"/>
                  <a:gd name="T63" fmla="*/ 18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4" h="79">
                    <a:moveTo>
                      <a:pt x="57" y="18"/>
                    </a:moveTo>
                    <a:cubicBezTo>
                      <a:pt x="61" y="12"/>
                      <a:pt x="61" y="12"/>
                      <a:pt x="61" y="12"/>
                    </a:cubicBezTo>
                    <a:cubicBezTo>
                      <a:pt x="64" y="7"/>
                      <a:pt x="64" y="7"/>
                      <a:pt x="64" y="7"/>
                    </a:cubicBezTo>
                    <a:cubicBezTo>
                      <a:pt x="63" y="7"/>
                      <a:pt x="61" y="8"/>
                      <a:pt x="60" y="8"/>
                    </a:cubicBezTo>
                    <a:cubicBezTo>
                      <a:pt x="59" y="9"/>
                      <a:pt x="57" y="8"/>
                      <a:pt x="56" y="6"/>
                    </a:cubicBezTo>
                    <a:cubicBezTo>
                      <a:pt x="56" y="5"/>
                      <a:pt x="52" y="6"/>
                      <a:pt x="50" y="8"/>
                    </a:cubicBezTo>
                    <a:cubicBezTo>
                      <a:pt x="47" y="9"/>
                      <a:pt x="45" y="13"/>
                      <a:pt x="44" y="12"/>
                    </a:cubicBezTo>
                    <a:cubicBezTo>
                      <a:pt x="43" y="11"/>
                      <a:pt x="37" y="10"/>
                      <a:pt x="35" y="10"/>
                    </a:cubicBezTo>
                    <a:cubicBezTo>
                      <a:pt x="33" y="10"/>
                      <a:pt x="27" y="7"/>
                      <a:pt x="26" y="5"/>
                    </a:cubicBezTo>
                    <a:cubicBezTo>
                      <a:pt x="24" y="3"/>
                      <a:pt x="19" y="4"/>
                      <a:pt x="17" y="3"/>
                    </a:cubicBezTo>
                    <a:cubicBezTo>
                      <a:pt x="16" y="3"/>
                      <a:pt x="14" y="2"/>
                      <a:pt x="13" y="1"/>
                    </a:cubicBezTo>
                    <a:cubicBezTo>
                      <a:pt x="12" y="0"/>
                      <a:pt x="10" y="0"/>
                      <a:pt x="8" y="1"/>
                    </a:cubicBezTo>
                    <a:cubicBezTo>
                      <a:pt x="6" y="1"/>
                      <a:pt x="2" y="3"/>
                      <a:pt x="2" y="5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8"/>
                      <a:pt x="8" y="21"/>
                      <a:pt x="8" y="25"/>
                    </a:cubicBezTo>
                    <a:cubicBezTo>
                      <a:pt x="7" y="28"/>
                      <a:pt x="5" y="32"/>
                      <a:pt x="3" y="34"/>
                    </a:cubicBezTo>
                    <a:cubicBezTo>
                      <a:pt x="2" y="35"/>
                      <a:pt x="1" y="37"/>
                      <a:pt x="0" y="39"/>
                    </a:cubicBezTo>
                    <a:cubicBezTo>
                      <a:pt x="3" y="40"/>
                      <a:pt x="6" y="41"/>
                      <a:pt x="5" y="42"/>
                    </a:cubicBezTo>
                    <a:cubicBezTo>
                      <a:pt x="5" y="44"/>
                      <a:pt x="0" y="43"/>
                      <a:pt x="0" y="47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30" y="64"/>
                      <a:pt x="30" y="64"/>
                      <a:pt x="30" y="64"/>
                    </a:cubicBezTo>
                    <a:cubicBezTo>
                      <a:pt x="30" y="69"/>
                      <a:pt x="30" y="69"/>
                      <a:pt x="30" y="69"/>
                    </a:cubicBezTo>
                    <a:cubicBezTo>
                      <a:pt x="30" y="69"/>
                      <a:pt x="37" y="74"/>
                      <a:pt x="43" y="79"/>
                    </a:cubicBezTo>
                    <a:cubicBezTo>
                      <a:pt x="46" y="71"/>
                      <a:pt x="50" y="63"/>
                      <a:pt x="51" y="61"/>
                    </a:cubicBezTo>
                    <a:cubicBezTo>
                      <a:pt x="53" y="59"/>
                      <a:pt x="55" y="59"/>
                      <a:pt x="56" y="57"/>
                    </a:cubicBezTo>
                    <a:cubicBezTo>
                      <a:pt x="58" y="55"/>
                      <a:pt x="58" y="58"/>
                      <a:pt x="61" y="54"/>
                    </a:cubicBezTo>
                    <a:cubicBezTo>
                      <a:pt x="61" y="54"/>
                      <a:pt x="61" y="54"/>
                      <a:pt x="61" y="53"/>
                    </a:cubicBezTo>
                    <a:cubicBezTo>
                      <a:pt x="57" y="47"/>
                      <a:pt x="57" y="47"/>
                      <a:pt x="57" y="47"/>
                    </a:cubicBezTo>
                    <a:lnTo>
                      <a:pt x="57" y="18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48" name="Freeform 145">
                <a:extLst>
                  <a:ext uri="{FF2B5EF4-FFF2-40B4-BE49-F238E27FC236}">
                    <a16:creationId xmlns:a16="http://schemas.microsoft.com/office/drawing/2014/main" id="{CF465B28-7653-45D4-82A1-62E6B3FBF1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5482" y="4008241"/>
                <a:ext cx="101633" cy="105397"/>
              </a:xfrm>
              <a:custGeom>
                <a:avLst/>
                <a:gdLst>
                  <a:gd name="T0" fmla="*/ 41 w 44"/>
                  <a:gd name="T1" fmla="*/ 9 h 46"/>
                  <a:gd name="T2" fmla="*/ 40 w 44"/>
                  <a:gd name="T3" fmla="*/ 4 h 46"/>
                  <a:gd name="T4" fmla="*/ 37 w 44"/>
                  <a:gd name="T5" fmla="*/ 0 h 46"/>
                  <a:gd name="T6" fmla="*/ 34 w 44"/>
                  <a:gd name="T7" fmla="*/ 3 h 46"/>
                  <a:gd name="T8" fmla="*/ 29 w 44"/>
                  <a:gd name="T9" fmla="*/ 3 h 46"/>
                  <a:gd name="T10" fmla="*/ 23 w 44"/>
                  <a:gd name="T11" fmla="*/ 5 h 46"/>
                  <a:gd name="T12" fmla="*/ 18 w 44"/>
                  <a:gd name="T13" fmla="*/ 3 h 46"/>
                  <a:gd name="T14" fmla="*/ 12 w 44"/>
                  <a:gd name="T15" fmla="*/ 5 h 46"/>
                  <a:gd name="T16" fmla="*/ 11 w 44"/>
                  <a:gd name="T17" fmla="*/ 12 h 46"/>
                  <a:gd name="T18" fmla="*/ 14 w 44"/>
                  <a:gd name="T19" fmla="*/ 16 h 46"/>
                  <a:gd name="T20" fmla="*/ 11 w 44"/>
                  <a:gd name="T21" fmla="*/ 20 h 46"/>
                  <a:gd name="T22" fmla="*/ 8 w 44"/>
                  <a:gd name="T23" fmla="*/ 22 h 46"/>
                  <a:gd name="T24" fmla="*/ 5 w 44"/>
                  <a:gd name="T25" fmla="*/ 27 h 46"/>
                  <a:gd name="T26" fmla="*/ 3 w 44"/>
                  <a:gd name="T27" fmla="*/ 33 h 46"/>
                  <a:gd name="T28" fmla="*/ 2 w 44"/>
                  <a:gd name="T29" fmla="*/ 40 h 46"/>
                  <a:gd name="T30" fmla="*/ 0 w 44"/>
                  <a:gd name="T31" fmla="*/ 45 h 46"/>
                  <a:gd name="T32" fmla="*/ 4 w 44"/>
                  <a:gd name="T33" fmla="*/ 45 h 46"/>
                  <a:gd name="T34" fmla="*/ 13 w 44"/>
                  <a:gd name="T35" fmla="*/ 42 h 46"/>
                  <a:gd name="T36" fmla="*/ 19 w 44"/>
                  <a:gd name="T37" fmla="*/ 42 h 46"/>
                  <a:gd name="T38" fmla="*/ 25 w 44"/>
                  <a:gd name="T39" fmla="*/ 33 h 46"/>
                  <a:gd name="T40" fmla="*/ 36 w 44"/>
                  <a:gd name="T41" fmla="*/ 33 h 46"/>
                  <a:gd name="T42" fmla="*/ 39 w 44"/>
                  <a:gd name="T43" fmla="*/ 28 h 46"/>
                  <a:gd name="T44" fmla="*/ 44 w 44"/>
                  <a:gd name="T45" fmla="*/ 19 h 46"/>
                  <a:gd name="T46" fmla="*/ 44 w 44"/>
                  <a:gd name="T47" fmla="*/ 12 h 46"/>
                  <a:gd name="T48" fmla="*/ 41 w 44"/>
                  <a:gd name="T4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4" h="46">
                    <a:moveTo>
                      <a:pt x="41" y="9"/>
                    </a:moveTo>
                    <a:cubicBezTo>
                      <a:pt x="40" y="4"/>
                      <a:pt x="40" y="4"/>
                      <a:pt x="40" y="4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5" y="1"/>
                      <a:pt x="34" y="2"/>
                      <a:pt x="34" y="3"/>
                    </a:cubicBezTo>
                    <a:cubicBezTo>
                      <a:pt x="34" y="4"/>
                      <a:pt x="30" y="4"/>
                      <a:pt x="29" y="3"/>
                    </a:cubicBezTo>
                    <a:cubicBezTo>
                      <a:pt x="27" y="2"/>
                      <a:pt x="24" y="4"/>
                      <a:pt x="23" y="5"/>
                    </a:cubicBezTo>
                    <a:cubicBezTo>
                      <a:pt x="22" y="6"/>
                      <a:pt x="20" y="3"/>
                      <a:pt x="18" y="3"/>
                    </a:cubicBezTo>
                    <a:cubicBezTo>
                      <a:pt x="16" y="3"/>
                      <a:pt x="12" y="5"/>
                      <a:pt x="12" y="5"/>
                    </a:cubicBezTo>
                    <a:cubicBezTo>
                      <a:pt x="12" y="5"/>
                      <a:pt x="11" y="10"/>
                      <a:pt x="11" y="12"/>
                    </a:cubicBezTo>
                    <a:cubicBezTo>
                      <a:pt x="11" y="14"/>
                      <a:pt x="14" y="14"/>
                      <a:pt x="14" y="16"/>
                    </a:cubicBezTo>
                    <a:cubicBezTo>
                      <a:pt x="14" y="18"/>
                      <a:pt x="12" y="19"/>
                      <a:pt x="11" y="20"/>
                    </a:cubicBezTo>
                    <a:cubicBezTo>
                      <a:pt x="11" y="21"/>
                      <a:pt x="10" y="22"/>
                      <a:pt x="8" y="22"/>
                    </a:cubicBezTo>
                    <a:cubicBezTo>
                      <a:pt x="6" y="23"/>
                      <a:pt x="6" y="26"/>
                      <a:pt x="5" y="27"/>
                    </a:cubicBezTo>
                    <a:cubicBezTo>
                      <a:pt x="4" y="28"/>
                      <a:pt x="4" y="31"/>
                      <a:pt x="3" y="33"/>
                    </a:cubicBezTo>
                    <a:cubicBezTo>
                      <a:pt x="2" y="35"/>
                      <a:pt x="2" y="37"/>
                      <a:pt x="2" y="40"/>
                    </a:cubicBezTo>
                    <a:cubicBezTo>
                      <a:pt x="2" y="41"/>
                      <a:pt x="1" y="44"/>
                      <a:pt x="0" y="45"/>
                    </a:cubicBezTo>
                    <a:cubicBezTo>
                      <a:pt x="3" y="46"/>
                      <a:pt x="3" y="45"/>
                      <a:pt x="4" y="45"/>
                    </a:cubicBezTo>
                    <a:cubicBezTo>
                      <a:pt x="6" y="44"/>
                      <a:pt x="13" y="42"/>
                      <a:pt x="13" y="42"/>
                    </a:cubicBezTo>
                    <a:cubicBezTo>
                      <a:pt x="19" y="42"/>
                      <a:pt x="19" y="42"/>
                      <a:pt x="19" y="42"/>
                    </a:cubicBezTo>
                    <a:cubicBezTo>
                      <a:pt x="21" y="37"/>
                      <a:pt x="23" y="34"/>
                      <a:pt x="25" y="33"/>
                    </a:cubicBezTo>
                    <a:cubicBezTo>
                      <a:pt x="29" y="32"/>
                      <a:pt x="33" y="32"/>
                      <a:pt x="36" y="33"/>
                    </a:cubicBezTo>
                    <a:cubicBezTo>
                      <a:pt x="37" y="31"/>
                      <a:pt x="38" y="29"/>
                      <a:pt x="39" y="28"/>
                    </a:cubicBezTo>
                    <a:cubicBezTo>
                      <a:pt x="41" y="26"/>
                      <a:pt x="43" y="22"/>
                      <a:pt x="44" y="19"/>
                    </a:cubicBezTo>
                    <a:cubicBezTo>
                      <a:pt x="44" y="15"/>
                      <a:pt x="44" y="12"/>
                      <a:pt x="44" y="12"/>
                    </a:cubicBezTo>
                    <a:lnTo>
                      <a:pt x="41" y="9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49" name="Freeform 146">
                <a:extLst>
                  <a:ext uri="{FF2B5EF4-FFF2-40B4-BE49-F238E27FC236}">
                    <a16:creationId xmlns:a16="http://schemas.microsoft.com/office/drawing/2014/main" id="{15E9795F-6E2F-4392-A448-A6F6D7472D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6118" y="3173848"/>
                <a:ext cx="326229" cy="190718"/>
              </a:xfrm>
              <a:custGeom>
                <a:avLst/>
                <a:gdLst>
                  <a:gd name="T0" fmla="*/ 138 w 142"/>
                  <a:gd name="T1" fmla="*/ 46 h 83"/>
                  <a:gd name="T2" fmla="*/ 127 w 142"/>
                  <a:gd name="T3" fmla="*/ 41 h 83"/>
                  <a:gd name="T4" fmla="*/ 121 w 142"/>
                  <a:gd name="T5" fmla="*/ 41 h 83"/>
                  <a:gd name="T6" fmla="*/ 113 w 142"/>
                  <a:gd name="T7" fmla="*/ 39 h 83"/>
                  <a:gd name="T8" fmla="*/ 105 w 142"/>
                  <a:gd name="T9" fmla="*/ 46 h 83"/>
                  <a:gd name="T10" fmla="*/ 101 w 142"/>
                  <a:gd name="T11" fmla="*/ 47 h 83"/>
                  <a:gd name="T12" fmla="*/ 95 w 142"/>
                  <a:gd name="T13" fmla="*/ 43 h 83"/>
                  <a:gd name="T14" fmla="*/ 88 w 142"/>
                  <a:gd name="T15" fmla="*/ 41 h 83"/>
                  <a:gd name="T16" fmla="*/ 83 w 142"/>
                  <a:gd name="T17" fmla="*/ 33 h 83"/>
                  <a:gd name="T18" fmla="*/ 81 w 142"/>
                  <a:gd name="T19" fmla="*/ 25 h 83"/>
                  <a:gd name="T20" fmla="*/ 75 w 142"/>
                  <a:gd name="T21" fmla="*/ 20 h 83"/>
                  <a:gd name="T22" fmla="*/ 59 w 142"/>
                  <a:gd name="T23" fmla="*/ 20 h 83"/>
                  <a:gd name="T24" fmla="*/ 48 w 142"/>
                  <a:gd name="T25" fmla="*/ 20 h 83"/>
                  <a:gd name="T26" fmla="*/ 39 w 142"/>
                  <a:gd name="T27" fmla="*/ 10 h 83"/>
                  <a:gd name="T28" fmla="*/ 37 w 142"/>
                  <a:gd name="T29" fmla="*/ 13 h 83"/>
                  <a:gd name="T30" fmla="*/ 27 w 142"/>
                  <a:gd name="T31" fmla="*/ 12 h 83"/>
                  <a:gd name="T32" fmla="*/ 26 w 142"/>
                  <a:gd name="T33" fmla="*/ 0 h 83"/>
                  <a:gd name="T34" fmla="*/ 22 w 142"/>
                  <a:gd name="T35" fmla="*/ 12 h 83"/>
                  <a:gd name="T36" fmla="*/ 21 w 142"/>
                  <a:gd name="T37" fmla="*/ 0 h 83"/>
                  <a:gd name="T38" fmla="*/ 1 w 142"/>
                  <a:gd name="T39" fmla="*/ 5 h 83"/>
                  <a:gd name="T40" fmla="*/ 0 w 142"/>
                  <a:gd name="T41" fmla="*/ 41 h 83"/>
                  <a:gd name="T42" fmla="*/ 0 w 142"/>
                  <a:gd name="T43" fmla="*/ 41 h 83"/>
                  <a:gd name="T44" fmla="*/ 6 w 142"/>
                  <a:gd name="T45" fmla="*/ 42 h 83"/>
                  <a:gd name="T46" fmla="*/ 8 w 142"/>
                  <a:gd name="T47" fmla="*/ 38 h 83"/>
                  <a:gd name="T48" fmla="*/ 14 w 142"/>
                  <a:gd name="T49" fmla="*/ 34 h 83"/>
                  <a:gd name="T50" fmla="*/ 17 w 142"/>
                  <a:gd name="T51" fmla="*/ 31 h 83"/>
                  <a:gd name="T52" fmla="*/ 20 w 142"/>
                  <a:gd name="T53" fmla="*/ 29 h 83"/>
                  <a:gd name="T54" fmla="*/ 26 w 142"/>
                  <a:gd name="T55" fmla="*/ 31 h 83"/>
                  <a:gd name="T56" fmla="*/ 32 w 142"/>
                  <a:gd name="T57" fmla="*/ 33 h 83"/>
                  <a:gd name="T58" fmla="*/ 35 w 142"/>
                  <a:gd name="T59" fmla="*/ 41 h 83"/>
                  <a:gd name="T60" fmla="*/ 47 w 142"/>
                  <a:gd name="T61" fmla="*/ 43 h 83"/>
                  <a:gd name="T62" fmla="*/ 50 w 142"/>
                  <a:gd name="T63" fmla="*/ 48 h 83"/>
                  <a:gd name="T64" fmla="*/ 54 w 142"/>
                  <a:gd name="T65" fmla="*/ 55 h 83"/>
                  <a:gd name="T66" fmla="*/ 62 w 142"/>
                  <a:gd name="T67" fmla="*/ 60 h 83"/>
                  <a:gd name="T68" fmla="*/ 71 w 142"/>
                  <a:gd name="T69" fmla="*/ 66 h 83"/>
                  <a:gd name="T70" fmla="*/ 80 w 142"/>
                  <a:gd name="T71" fmla="*/ 71 h 83"/>
                  <a:gd name="T72" fmla="*/ 87 w 142"/>
                  <a:gd name="T73" fmla="*/ 74 h 83"/>
                  <a:gd name="T74" fmla="*/ 87 w 142"/>
                  <a:gd name="T75" fmla="*/ 79 h 83"/>
                  <a:gd name="T76" fmla="*/ 88 w 142"/>
                  <a:gd name="T77" fmla="*/ 79 h 83"/>
                  <a:gd name="T78" fmla="*/ 95 w 142"/>
                  <a:gd name="T79" fmla="*/ 81 h 83"/>
                  <a:gd name="T80" fmla="*/ 98 w 142"/>
                  <a:gd name="T81" fmla="*/ 83 h 83"/>
                  <a:gd name="T82" fmla="*/ 101 w 142"/>
                  <a:gd name="T83" fmla="*/ 74 h 83"/>
                  <a:gd name="T84" fmla="*/ 100 w 142"/>
                  <a:gd name="T85" fmla="*/ 67 h 83"/>
                  <a:gd name="T86" fmla="*/ 95 w 142"/>
                  <a:gd name="T87" fmla="*/ 61 h 83"/>
                  <a:gd name="T88" fmla="*/ 103 w 142"/>
                  <a:gd name="T89" fmla="*/ 58 h 83"/>
                  <a:gd name="T90" fmla="*/ 105 w 142"/>
                  <a:gd name="T91" fmla="*/ 54 h 83"/>
                  <a:gd name="T92" fmla="*/ 109 w 142"/>
                  <a:gd name="T93" fmla="*/ 49 h 83"/>
                  <a:gd name="T94" fmla="*/ 115 w 142"/>
                  <a:gd name="T95" fmla="*/ 48 h 83"/>
                  <a:gd name="T96" fmla="*/ 121 w 142"/>
                  <a:gd name="T97" fmla="*/ 47 h 83"/>
                  <a:gd name="T98" fmla="*/ 118 w 142"/>
                  <a:gd name="T99" fmla="*/ 53 h 83"/>
                  <a:gd name="T100" fmla="*/ 127 w 142"/>
                  <a:gd name="T101" fmla="*/ 52 h 83"/>
                  <a:gd name="T102" fmla="*/ 135 w 142"/>
                  <a:gd name="T103" fmla="*/ 50 h 83"/>
                  <a:gd name="T104" fmla="*/ 138 w 142"/>
                  <a:gd name="T105" fmla="*/ 46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42" h="83">
                    <a:moveTo>
                      <a:pt x="138" y="46"/>
                    </a:moveTo>
                    <a:cubicBezTo>
                      <a:pt x="135" y="43"/>
                      <a:pt x="128" y="39"/>
                      <a:pt x="127" y="41"/>
                    </a:cubicBezTo>
                    <a:cubicBezTo>
                      <a:pt x="127" y="43"/>
                      <a:pt x="123" y="43"/>
                      <a:pt x="121" y="41"/>
                    </a:cubicBezTo>
                    <a:cubicBezTo>
                      <a:pt x="119" y="40"/>
                      <a:pt x="118" y="37"/>
                      <a:pt x="113" y="39"/>
                    </a:cubicBezTo>
                    <a:cubicBezTo>
                      <a:pt x="109" y="41"/>
                      <a:pt x="105" y="44"/>
                      <a:pt x="105" y="46"/>
                    </a:cubicBezTo>
                    <a:cubicBezTo>
                      <a:pt x="105" y="47"/>
                      <a:pt x="102" y="49"/>
                      <a:pt x="101" y="47"/>
                    </a:cubicBezTo>
                    <a:cubicBezTo>
                      <a:pt x="101" y="44"/>
                      <a:pt x="97" y="43"/>
                      <a:pt x="95" y="43"/>
                    </a:cubicBezTo>
                    <a:cubicBezTo>
                      <a:pt x="92" y="42"/>
                      <a:pt x="88" y="43"/>
                      <a:pt x="88" y="41"/>
                    </a:cubicBezTo>
                    <a:cubicBezTo>
                      <a:pt x="87" y="38"/>
                      <a:pt x="84" y="35"/>
                      <a:pt x="83" y="33"/>
                    </a:cubicBezTo>
                    <a:cubicBezTo>
                      <a:pt x="83" y="30"/>
                      <a:pt x="84" y="26"/>
                      <a:pt x="81" y="25"/>
                    </a:cubicBezTo>
                    <a:cubicBezTo>
                      <a:pt x="79" y="24"/>
                      <a:pt x="77" y="20"/>
                      <a:pt x="75" y="20"/>
                    </a:cubicBezTo>
                    <a:cubicBezTo>
                      <a:pt x="73" y="20"/>
                      <a:pt x="60" y="20"/>
                      <a:pt x="59" y="20"/>
                    </a:cubicBezTo>
                    <a:cubicBezTo>
                      <a:pt x="57" y="19"/>
                      <a:pt x="49" y="22"/>
                      <a:pt x="48" y="20"/>
                    </a:cubicBezTo>
                    <a:cubicBezTo>
                      <a:pt x="48" y="19"/>
                      <a:pt x="42" y="13"/>
                      <a:pt x="39" y="10"/>
                    </a:cubicBezTo>
                    <a:cubicBezTo>
                      <a:pt x="39" y="11"/>
                      <a:pt x="38" y="12"/>
                      <a:pt x="37" y="13"/>
                    </a:cubicBezTo>
                    <a:cubicBezTo>
                      <a:pt x="31" y="18"/>
                      <a:pt x="25" y="17"/>
                      <a:pt x="27" y="12"/>
                    </a:cubicBezTo>
                    <a:cubicBezTo>
                      <a:pt x="29" y="6"/>
                      <a:pt x="29" y="0"/>
                      <a:pt x="26" y="0"/>
                    </a:cubicBezTo>
                    <a:cubicBezTo>
                      <a:pt x="23" y="0"/>
                      <a:pt x="25" y="11"/>
                      <a:pt x="22" y="12"/>
                    </a:cubicBezTo>
                    <a:cubicBezTo>
                      <a:pt x="20" y="13"/>
                      <a:pt x="20" y="4"/>
                      <a:pt x="21" y="0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2"/>
                      <a:pt x="4" y="42"/>
                      <a:pt x="6" y="42"/>
                    </a:cubicBezTo>
                    <a:cubicBezTo>
                      <a:pt x="9" y="42"/>
                      <a:pt x="8" y="40"/>
                      <a:pt x="8" y="38"/>
                    </a:cubicBezTo>
                    <a:cubicBezTo>
                      <a:pt x="8" y="36"/>
                      <a:pt x="12" y="34"/>
                      <a:pt x="14" y="34"/>
                    </a:cubicBezTo>
                    <a:cubicBezTo>
                      <a:pt x="17" y="34"/>
                      <a:pt x="16" y="31"/>
                      <a:pt x="17" y="31"/>
                    </a:cubicBezTo>
                    <a:cubicBezTo>
                      <a:pt x="18" y="31"/>
                      <a:pt x="20" y="30"/>
                      <a:pt x="20" y="29"/>
                    </a:cubicBezTo>
                    <a:cubicBezTo>
                      <a:pt x="21" y="28"/>
                      <a:pt x="25" y="29"/>
                      <a:pt x="26" y="31"/>
                    </a:cubicBezTo>
                    <a:cubicBezTo>
                      <a:pt x="27" y="32"/>
                      <a:pt x="30" y="32"/>
                      <a:pt x="32" y="33"/>
                    </a:cubicBezTo>
                    <a:cubicBezTo>
                      <a:pt x="34" y="33"/>
                      <a:pt x="35" y="40"/>
                      <a:pt x="35" y="41"/>
                    </a:cubicBezTo>
                    <a:cubicBezTo>
                      <a:pt x="35" y="43"/>
                      <a:pt x="45" y="42"/>
                      <a:pt x="47" y="43"/>
                    </a:cubicBezTo>
                    <a:cubicBezTo>
                      <a:pt x="49" y="43"/>
                      <a:pt x="49" y="46"/>
                      <a:pt x="50" y="48"/>
                    </a:cubicBezTo>
                    <a:cubicBezTo>
                      <a:pt x="52" y="50"/>
                      <a:pt x="53" y="53"/>
                      <a:pt x="54" y="55"/>
                    </a:cubicBezTo>
                    <a:cubicBezTo>
                      <a:pt x="55" y="56"/>
                      <a:pt x="61" y="58"/>
                      <a:pt x="62" y="60"/>
                    </a:cubicBezTo>
                    <a:cubicBezTo>
                      <a:pt x="63" y="63"/>
                      <a:pt x="68" y="65"/>
                      <a:pt x="71" y="66"/>
                    </a:cubicBezTo>
                    <a:cubicBezTo>
                      <a:pt x="75" y="67"/>
                      <a:pt x="78" y="72"/>
                      <a:pt x="80" y="71"/>
                    </a:cubicBezTo>
                    <a:cubicBezTo>
                      <a:pt x="81" y="71"/>
                      <a:pt x="87" y="74"/>
                      <a:pt x="87" y="74"/>
                    </a:cubicBezTo>
                    <a:cubicBezTo>
                      <a:pt x="87" y="79"/>
                      <a:pt x="87" y="79"/>
                      <a:pt x="87" y="79"/>
                    </a:cubicBezTo>
                    <a:cubicBezTo>
                      <a:pt x="88" y="79"/>
                      <a:pt x="88" y="79"/>
                      <a:pt x="88" y="79"/>
                    </a:cubicBezTo>
                    <a:cubicBezTo>
                      <a:pt x="91" y="78"/>
                      <a:pt x="92" y="81"/>
                      <a:pt x="95" y="81"/>
                    </a:cubicBezTo>
                    <a:cubicBezTo>
                      <a:pt x="96" y="81"/>
                      <a:pt x="97" y="82"/>
                      <a:pt x="98" y="83"/>
                    </a:cubicBezTo>
                    <a:cubicBezTo>
                      <a:pt x="98" y="78"/>
                      <a:pt x="99" y="76"/>
                      <a:pt x="101" y="74"/>
                    </a:cubicBezTo>
                    <a:cubicBezTo>
                      <a:pt x="103" y="73"/>
                      <a:pt x="100" y="70"/>
                      <a:pt x="100" y="67"/>
                    </a:cubicBezTo>
                    <a:cubicBezTo>
                      <a:pt x="101" y="65"/>
                      <a:pt x="95" y="63"/>
                      <a:pt x="95" y="61"/>
                    </a:cubicBezTo>
                    <a:cubicBezTo>
                      <a:pt x="96" y="59"/>
                      <a:pt x="101" y="59"/>
                      <a:pt x="103" y="58"/>
                    </a:cubicBezTo>
                    <a:cubicBezTo>
                      <a:pt x="105" y="57"/>
                      <a:pt x="103" y="54"/>
                      <a:pt x="105" y="54"/>
                    </a:cubicBezTo>
                    <a:cubicBezTo>
                      <a:pt x="108" y="54"/>
                      <a:pt x="109" y="51"/>
                      <a:pt x="109" y="49"/>
                    </a:cubicBezTo>
                    <a:cubicBezTo>
                      <a:pt x="110" y="47"/>
                      <a:pt x="114" y="49"/>
                      <a:pt x="115" y="48"/>
                    </a:cubicBezTo>
                    <a:cubicBezTo>
                      <a:pt x="117" y="46"/>
                      <a:pt x="120" y="45"/>
                      <a:pt x="121" y="47"/>
                    </a:cubicBezTo>
                    <a:cubicBezTo>
                      <a:pt x="121" y="48"/>
                      <a:pt x="119" y="52"/>
                      <a:pt x="118" y="53"/>
                    </a:cubicBezTo>
                    <a:cubicBezTo>
                      <a:pt x="121" y="53"/>
                      <a:pt x="126" y="53"/>
                      <a:pt x="127" y="52"/>
                    </a:cubicBezTo>
                    <a:cubicBezTo>
                      <a:pt x="129" y="50"/>
                      <a:pt x="133" y="54"/>
                      <a:pt x="135" y="50"/>
                    </a:cubicBezTo>
                    <a:cubicBezTo>
                      <a:pt x="137" y="47"/>
                      <a:pt x="142" y="49"/>
                      <a:pt x="138" y="46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0" name="Freeform 147">
                <a:extLst>
                  <a:ext uri="{FF2B5EF4-FFF2-40B4-BE49-F238E27FC236}">
                    <a16:creationId xmlns:a16="http://schemas.microsoft.com/office/drawing/2014/main" id="{7F8B49A4-1FAC-46B6-BBB9-1BDEF12E864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15074" y="2098549"/>
                <a:ext cx="479305" cy="759109"/>
              </a:xfrm>
              <a:custGeom>
                <a:avLst/>
                <a:gdLst>
                  <a:gd name="T0" fmla="*/ 197 w 208"/>
                  <a:gd name="T1" fmla="*/ 172 h 329"/>
                  <a:gd name="T2" fmla="*/ 197 w 208"/>
                  <a:gd name="T3" fmla="*/ 162 h 329"/>
                  <a:gd name="T4" fmla="*/ 186 w 208"/>
                  <a:gd name="T5" fmla="*/ 161 h 329"/>
                  <a:gd name="T6" fmla="*/ 173 w 208"/>
                  <a:gd name="T7" fmla="*/ 160 h 329"/>
                  <a:gd name="T8" fmla="*/ 167 w 208"/>
                  <a:gd name="T9" fmla="*/ 159 h 329"/>
                  <a:gd name="T10" fmla="*/ 154 w 208"/>
                  <a:gd name="T11" fmla="*/ 162 h 329"/>
                  <a:gd name="T12" fmla="*/ 144 w 208"/>
                  <a:gd name="T13" fmla="*/ 173 h 329"/>
                  <a:gd name="T14" fmla="*/ 144 w 208"/>
                  <a:gd name="T15" fmla="*/ 161 h 329"/>
                  <a:gd name="T16" fmla="*/ 130 w 208"/>
                  <a:gd name="T17" fmla="*/ 170 h 329"/>
                  <a:gd name="T18" fmla="*/ 124 w 208"/>
                  <a:gd name="T19" fmla="*/ 172 h 329"/>
                  <a:gd name="T20" fmla="*/ 118 w 208"/>
                  <a:gd name="T21" fmla="*/ 171 h 329"/>
                  <a:gd name="T22" fmla="*/ 106 w 208"/>
                  <a:gd name="T23" fmla="*/ 179 h 329"/>
                  <a:gd name="T24" fmla="*/ 99 w 208"/>
                  <a:gd name="T25" fmla="*/ 185 h 329"/>
                  <a:gd name="T26" fmla="*/ 92 w 208"/>
                  <a:gd name="T27" fmla="*/ 189 h 329"/>
                  <a:gd name="T28" fmla="*/ 79 w 208"/>
                  <a:gd name="T29" fmla="*/ 192 h 329"/>
                  <a:gd name="T30" fmla="*/ 75 w 208"/>
                  <a:gd name="T31" fmla="*/ 199 h 329"/>
                  <a:gd name="T32" fmla="*/ 92 w 208"/>
                  <a:gd name="T33" fmla="*/ 199 h 329"/>
                  <a:gd name="T34" fmla="*/ 79 w 208"/>
                  <a:gd name="T35" fmla="*/ 208 h 329"/>
                  <a:gd name="T36" fmla="*/ 61 w 208"/>
                  <a:gd name="T37" fmla="*/ 228 h 329"/>
                  <a:gd name="T38" fmla="*/ 50 w 208"/>
                  <a:gd name="T39" fmla="*/ 243 h 329"/>
                  <a:gd name="T40" fmla="*/ 39 w 208"/>
                  <a:gd name="T41" fmla="*/ 257 h 329"/>
                  <a:gd name="T42" fmla="*/ 26 w 208"/>
                  <a:gd name="T43" fmla="*/ 267 h 329"/>
                  <a:gd name="T44" fmla="*/ 11 w 208"/>
                  <a:gd name="T45" fmla="*/ 276 h 329"/>
                  <a:gd name="T46" fmla="*/ 4 w 208"/>
                  <a:gd name="T47" fmla="*/ 288 h 329"/>
                  <a:gd name="T48" fmla="*/ 1 w 208"/>
                  <a:gd name="T49" fmla="*/ 303 h 329"/>
                  <a:gd name="T50" fmla="*/ 9 w 208"/>
                  <a:gd name="T51" fmla="*/ 308 h 329"/>
                  <a:gd name="T52" fmla="*/ 7 w 208"/>
                  <a:gd name="T53" fmla="*/ 313 h 329"/>
                  <a:gd name="T54" fmla="*/ 14 w 208"/>
                  <a:gd name="T55" fmla="*/ 326 h 329"/>
                  <a:gd name="T56" fmla="*/ 46 w 208"/>
                  <a:gd name="T57" fmla="*/ 311 h 329"/>
                  <a:gd name="T58" fmla="*/ 56 w 208"/>
                  <a:gd name="T59" fmla="*/ 314 h 329"/>
                  <a:gd name="T60" fmla="*/ 61 w 208"/>
                  <a:gd name="T61" fmla="*/ 294 h 329"/>
                  <a:gd name="T62" fmla="*/ 59 w 208"/>
                  <a:gd name="T63" fmla="*/ 268 h 329"/>
                  <a:gd name="T64" fmla="*/ 73 w 208"/>
                  <a:gd name="T65" fmla="*/ 250 h 329"/>
                  <a:gd name="T66" fmla="*/ 83 w 208"/>
                  <a:gd name="T67" fmla="*/ 227 h 329"/>
                  <a:gd name="T68" fmla="*/ 93 w 208"/>
                  <a:gd name="T69" fmla="*/ 206 h 329"/>
                  <a:gd name="T70" fmla="*/ 116 w 208"/>
                  <a:gd name="T71" fmla="*/ 195 h 329"/>
                  <a:gd name="T72" fmla="*/ 132 w 208"/>
                  <a:gd name="T73" fmla="*/ 184 h 329"/>
                  <a:gd name="T74" fmla="*/ 160 w 208"/>
                  <a:gd name="T75" fmla="*/ 192 h 329"/>
                  <a:gd name="T76" fmla="*/ 178 w 208"/>
                  <a:gd name="T77" fmla="*/ 174 h 329"/>
                  <a:gd name="T78" fmla="*/ 197 w 208"/>
                  <a:gd name="T79" fmla="*/ 182 h 329"/>
                  <a:gd name="T80" fmla="*/ 58 w 208"/>
                  <a:gd name="T81" fmla="*/ 24 h 329"/>
                  <a:gd name="T82" fmla="*/ 77 w 208"/>
                  <a:gd name="T83" fmla="*/ 35 h 329"/>
                  <a:gd name="T84" fmla="*/ 92 w 208"/>
                  <a:gd name="T85" fmla="*/ 38 h 329"/>
                  <a:gd name="T86" fmla="*/ 93 w 208"/>
                  <a:gd name="T87" fmla="*/ 49 h 329"/>
                  <a:gd name="T88" fmla="*/ 79 w 208"/>
                  <a:gd name="T89" fmla="*/ 62 h 329"/>
                  <a:gd name="T90" fmla="*/ 95 w 208"/>
                  <a:gd name="T91" fmla="*/ 68 h 329"/>
                  <a:gd name="T92" fmla="*/ 114 w 208"/>
                  <a:gd name="T93" fmla="*/ 37 h 329"/>
                  <a:gd name="T94" fmla="*/ 129 w 208"/>
                  <a:gd name="T95" fmla="*/ 45 h 329"/>
                  <a:gd name="T96" fmla="*/ 150 w 208"/>
                  <a:gd name="T97" fmla="*/ 54 h 329"/>
                  <a:gd name="T98" fmla="*/ 143 w 208"/>
                  <a:gd name="T99" fmla="*/ 43 h 329"/>
                  <a:gd name="T100" fmla="*/ 125 w 208"/>
                  <a:gd name="T101" fmla="*/ 28 h 329"/>
                  <a:gd name="T102" fmla="*/ 107 w 208"/>
                  <a:gd name="T103" fmla="*/ 18 h 329"/>
                  <a:gd name="T104" fmla="*/ 90 w 208"/>
                  <a:gd name="T105" fmla="*/ 9 h 329"/>
                  <a:gd name="T106" fmla="*/ 83 w 208"/>
                  <a:gd name="T107" fmla="*/ 18 h 329"/>
                  <a:gd name="T108" fmla="*/ 66 w 208"/>
                  <a:gd name="T109" fmla="*/ 17 h 329"/>
                  <a:gd name="T110" fmla="*/ 56 w 208"/>
                  <a:gd name="T111" fmla="*/ 14 h 329"/>
                  <a:gd name="T112" fmla="*/ 50 w 208"/>
                  <a:gd name="T113" fmla="*/ 38 h 329"/>
                  <a:gd name="T114" fmla="*/ 50 w 208"/>
                  <a:gd name="T115" fmla="*/ 38 h 329"/>
                  <a:gd name="T116" fmla="*/ 119 w 208"/>
                  <a:gd name="T117" fmla="*/ 19 h 329"/>
                  <a:gd name="T118" fmla="*/ 167 w 208"/>
                  <a:gd name="T119" fmla="*/ 18 h 329"/>
                  <a:gd name="T120" fmla="*/ 145 w 208"/>
                  <a:gd name="T121" fmla="*/ 7 h 329"/>
                  <a:gd name="T122" fmla="*/ 126 w 208"/>
                  <a:gd name="T123" fmla="*/ 6 h 329"/>
                  <a:gd name="T124" fmla="*/ 112 w 208"/>
                  <a:gd name="T125" fmla="*/ 7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8" h="329">
                    <a:moveTo>
                      <a:pt x="201" y="176"/>
                    </a:moveTo>
                    <a:cubicBezTo>
                      <a:pt x="201" y="178"/>
                      <a:pt x="198" y="178"/>
                      <a:pt x="198" y="176"/>
                    </a:cubicBezTo>
                    <a:cubicBezTo>
                      <a:pt x="198" y="174"/>
                      <a:pt x="193" y="173"/>
                      <a:pt x="193" y="172"/>
                    </a:cubicBezTo>
                    <a:cubicBezTo>
                      <a:pt x="192" y="171"/>
                      <a:pt x="195" y="171"/>
                      <a:pt x="197" y="172"/>
                    </a:cubicBezTo>
                    <a:cubicBezTo>
                      <a:pt x="199" y="173"/>
                      <a:pt x="200" y="173"/>
                      <a:pt x="202" y="170"/>
                    </a:cubicBezTo>
                    <a:cubicBezTo>
                      <a:pt x="204" y="168"/>
                      <a:pt x="207" y="170"/>
                      <a:pt x="208" y="168"/>
                    </a:cubicBezTo>
                    <a:cubicBezTo>
                      <a:pt x="208" y="167"/>
                      <a:pt x="204" y="165"/>
                      <a:pt x="203" y="164"/>
                    </a:cubicBezTo>
                    <a:cubicBezTo>
                      <a:pt x="203" y="163"/>
                      <a:pt x="200" y="162"/>
                      <a:pt x="197" y="162"/>
                    </a:cubicBezTo>
                    <a:cubicBezTo>
                      <a:pt x="195" y="163"/>
                      <a:pt x="195" y="162"/>
                      <a:pt x="193" y="160"/>
                    </a:cubicBezTo>
                    <a:cubicBezTo>
                      <a:pt x="191" y="159"/>
                      <a:pt x="187" y="161"/>
                      <a:pt x="187" y="165"/>
                    </a:cubicBezTo>
                    <a:cubicBezTo>
                      <a:pt x="187" y="168"/>
                      <a:pt x="184" y="167"/>
                      <a:pt x="185" y="165"/>
                    </a:cubicBezTo>
                    <a:cubicBezTo>
                      <a:pt x="186" y="163"/>
                      <a:pt x="183" y="161"/>
                      <a:pt x="186" y="161"/>
                    </a:cubicBezTo>
                    <a:cubicBezTo>
                      <a:pt x="188" y="160"/>
                      <a:pt x="187" y="157"/>
                      <a:pt x="182" y="156"/>
                    </a:cubicBezTo>
                    <a:cubicBezTo>
                      <a:pt x="178" y="156"/>
                      <a:pt x="176" y="160"/>
                      <a:pt x="177" y="161"/>
                    </a:cubicBezTo>
                    <a:cubicBezTo>
                      <a:pt x="179" y="162"/>
                      <a:pt x="174" y="167"/>
                      <a:pt x="173" y="167"/>
                    </a:cubicBezTo>
                    <a:cubicBezTo>
                      <a:pt x="171" y="167"/>
                      <a:pt x="173" y="163"/>
                      <a:pt x="173" y="160"/>
                    </a:cubicBezTo>
                    <a:cubicBezTo>
                      <a:pt x="173" y="158"/>
                      <a:pt x="171" y="159"/>
                      <a:pt x="168" y="163"/>
                    </a:cubicBezTo>
                    <a:cubicBezTo>
                      <a:pt x="164" y="167"/>
                      <a:pt x="162" y="170"/>
                      <a:pt x="160" y="171"/>
                    </a:cubicBezTo>
                    <a:cubicBezTo>
                      <a:pt x="158" y="171"/>
                      <a:pt x="158" y="167"/>
                      <a:pt x="161" y="166"/>
                    </a:cubicBezTo>
                    <a:cubicBezTo>
                      <a:pt x="165" y="164"/>
                      <a:pt x="165" y="159"/>
                      <a:pt x="167" y="159"/>
                    </a:cubicBezTo>
                    <a:cubicBezTo>
                      <a:pt x="169" y="159"/>
                      <a:pt x="169" y="157"/>
                      <a:pt x="166" y="156"/>
                    </a:cubicBezTo>
                    <a:cubicBezTo>
                      <a:pt x="163" y="156"/>
                      <a:pt x="162" y="159"/>
                      <a:pt x="161" y="160"/>
                    </a:cubicBezTo>
                    <a:cubicBezTo>
                      <a:pt x="160" y="161"/>
                      <a:pt x="155" y="158"/>
                      <a:pt x="156" y="159"/>
                    </a:cubicBezTo>
                    <a:cubicBezTo>
                      <a:pt x="156" y="160"/>
                      <a:pt x="153" y="160"/>
                      <a:pt x="154" y="162"/>
                    </a:cubicBezTo>
                    <a:cubicBezTo>
                      <a:pt x="155" y="164"/>
                      <a:pt x="154" y="166"/>
                      <a:pt x="152" y="163"/>
                    </a:cubicBezTo>
                    <a:cubicBezTo>
                      <a:pt x="151" y="161"/>
                      <a:pt x="148" y="163"/>
                      <a:pt x="147" y="165"/>
                    </a:cubicBezTo>
                    <a:cubicBezTo>
                      <a:pt x="145" y="168"/>
                      <a:pt x="143" y="168"/>
                      <a:pt x="145" y="168"/>
                    </a:cubicBezTo>
                    <a:cubicBezTo>
                      <a:pt x="146" y="169"/>
                      <a:pt x="146" y="172"/>
                      <a:pt x="144" y="173"/>
                    </a:cubicBezTo>
                    <a:cubicBezTo>
                      <a:pt x="142" y="174"/>
                      <a:pt x="143" y="167"/>
                      <a:pt x="141" y="168"/>
                    </a:cubicBezTo>
                    <a:cubicBezTo>
                      <a:pt x="139" y="168"/>
                      <a:pt x="140" y="165"/>
                      <a:pt x="143" y="165"/>
                    </a:cubicBezTo>
                    <a:cubicBezTo>
                      <a:pt x="145" y="165"/>
                      <a:pt x="147" y="161"/>
                      <a:pt x="147" y="161"/>
                    </a:cubicBezTo>
                    <a:cubicBezTo>
                      <a:pt x="147" y="159"/>
                      <a:pt x="144" y="159"/>
                      <a:pt x="144" y="161"/>
                    </a:cubicBezTo>
                    <a:cubicBezTo>
                      <a:pt x="144" y="163"/>
                      <a:pt x="141" y="163"/>
                      <a:pt x="138" y="163"/>
                    </a:cubicBezTo>
                    <a:cubicBezTo>
                      <a:pt x="135" y="162"/>
                      <a:pt x="135" y="166"/>
                      <a:pt x="138" y="168"/>
                    </a:cubicBezTo>
                    <a:cubicBezTo>
                      <a:pt x="141" y="170"/>
                      <a:pt x="138" y="171"/>
                      <a:pt x="136" y="170"/>
                    </a:cubicBezTo>
                    <a:cubicBezTo>
                      <a:pt x="134" y="168"/>
                      <a:pt x="132" y="169"/>
                      <a:pt x="130" y="170"/>
                    </a:cubicBezTo>
                    <a:cubicBezTo>
                      <a:pt x="128" y="170"/>
                      <a:pt x="134" y="173"/>
                      <a:pt x="134" y="174"/>
                    </a:cubicBezTo>
                    <a:cubicBezTo>
                      <a:pt x="135" y="175"/>
                      <a:pt x="131" y="172"/>
                      <a:pt x="130" y="173"/>
                    </a:cubicBezTo>
                    <a:cubicBezTo>
                      <a:pt x="130" y="174"/>
                      <a:pt x="126" y="173"/>
                      <a:pt x="126" y="171"/>
                    </a:cubicBezTo>
                    <a:cubicBezTo>
                      <a:pt x="126" y="169"/>
                      <a:pt x="121" y="171"/>
                      <a:pt x="124" y="172"/>
                    </a:cubicBezTo>
                    <a:cubicBezTo>
                      <a:pt x="127" y="173"/>
                      <a:pt x="126" y="175"/>
                      <a:pt x="126" y="177"/>
                    </a:cubicBezTo>
                    <a:cubicBezTo>
                      <a:pt x="126" y="180"/>
                      <a:pt x="122" y="178"/>
                      <a:pt x="123" y="176"/>
                    </a:cubicBezTo>
                    <a:cubicBezTo>
                      <a:pt x="123" y="173"/>
                      <a:pt x="121" y="174"/>
                      <a:pt x="118" y="175"/>
                    </a:cubicBezTo>
                    <a:cubicBezTo>
                      <a:pt x="116" y="177"/>
                      <a:pt x="119" y="173"/>
                      <a:pt x="118" y="171"/>
                    </a:cubicBezTo>
                    <a:cubicBezTo>
                      <a:pt x="117" y="169"/>
                      <a:pt x="115" y="171"/>
                      <a:pt x="112" y="171"/>
                    </a:cubicBezTo>
                    <a:cubicBezTo>
                      <a:pt x="110" y="172"/>
                      <a:pt x="108" y="172"/>
                      <a:pt x="110" y="173"/>
                    </a:cubicBezTo>
                    <a:cubicBezTo>
                      <a:pt x="111" y="175"/>
                      <a:pt x="111" y="178"/>
                      <a:pt x="109" y="177"/>
                    </a:cubicBezTo>
                    <a:cubicBezTo>
                      <a:pt x="107" y="177"/>
                      <a:pt x="106" y="177"/>
                      <a:pt x="106" y="179"/>
                    </a:cubicBezTo>
                    <a:cubicBezTo>
                      <a:pt x="107" y="181"/>
                      <a:pt x="104" y="181"/>
                      <a:pt x="104" y="179"/>
                    </a:cubicBezTo>
                    <a:cubicBezTo>
                      <a:pt x="103" y="178"/>
                      <a:pt x="99" y="178"/>
                      <a:pt x="98" y="180"/>
                    </a:cubicBezTo>
                    <a:cubicBezTo>
                      <a:pt x="97" y="182"/>
                      <a:pt x="94" y="183"/>
                      <a:pt x="94" y="186"/>
                    </a:cubicBezTo>
                    <a:cubicBezTo>
                      <a:pt x="94" y="188"/>
                      <a:pt x="97" y="185"/>
                      <a:pt x="99" y="185"/>
                    </a:cubicBezTo>
                    <a:cubicBezTo>
                      <a:pt x="101" y="186"/>
                      <a:pt x="99" y="187"/>
                      <a:pt x="100" y="188"/>
                    </a:cubicBezTo>
                    <a:cubicBezTo>
                      <a:pt x="101" y="189"/>
                      <a:pt x="101" y="192"/>
                      <a:pt x="99" y="190"/>
                    </a:cubicBezTo>
                    <a:cubicBezTo>
                      <a:pt x="98" y="189"/>
                      <a:pt x="96" y="188"/>
                      <a:pt x="95" y="191"/>
                    </a:cubicBezTo>
                    <a:cubicBezTo>
                      <a:pt x="95" y="193"/>
                      <a:pt x="93" y="190"/>
                      <a:pt x="92" y="189"/>
                    </a:cubicBezTo>
                    <a:cubicBezTo>
                      <a:pt x="90" y="187"/>
                      <a:pt x="89" y="192"/>
                      <a:pt x="87" y="191"/>
                    </a:cubicBezTo>
                    <a:cubicBezTo>
                      <a:pt x="86" y="190"/>
                      <a:pt x="90" y="186"/>
                      <a:pt x="89" y="184"/>
                    </a:cubicBezTo>
                    <a:cubicBezTo>
                      <a:pt x="88" y="182"/>
                      <a:pt x="87" y="185"/>
                      <a:pt x="84" y="188"/>
                    </a:cubicBezTo>
                    <a:cubicBezTo>
                      <a:pt x="82" y="191"/>
                      <a:pt x="78" y="190"/>
                      <a:pt x="79" y="192"/>
                    </a:cubicBezTo>
                    <a:cubicBezTo>
                      <a:pt x="81" y="193"/>
                      <a:pt x="77" y="194"/>
                      <a:pt x="76" y="196"/>
                    </a:cubicBezTo>
                    <a:cubicBezTo>
                      <a:pt x="75" y="198"/>
                      <a:pt x="70" y="199"/>
                      <a:pt x="66" y="202"/>
                    </a:cubicBezTo>
                    <a:cubicBezTo>
                      <a:pt x="62" y="204"/>
                      <a:pt x="67" y="204"/>
                      <a:pt x="69" y="202"/>
                    </a:cubicBezTo>
                    <a:cubicBezTo>
                      <a:pt x="71" y="200"/>
                      <a:pt x="72" y="201"/>
                      <a:pt x="75" y="199"/>
                    </a:cubicBezTo>
                    <a:cubicBezTo>
                      <a:pt x="78" y="197"/>
                      <a:pt x="81" y="195"/>
                      <a:pt x="83" y="196"/>
                    </a:cubicBezTo>
                    <a:cubicBezTo>
                      <a:pt x="84" y="197"/>
                      <a:pt x="86" y="197"/>
                      <a:pt x="87" y="195"/>
                    </a:cubicBezTo>
                    <a:cubicBezTo>
                      <a:pt x="89" y="193"/>
                      <a:pt x="91" y="194"/>
                      <a:pt x="92" y="195"/>
                    </a:cubicBezTo>
                    <a:cubicBezTo>
                      <a:pt x="94" y="196"/>
                      <a:pt x="90" y="197"/>
                      <a:pt x="92" y="199"/>
                    </a:cubicBezTo>
                    <a:cubicBezTo>
                      <a:pt x="94" y="201"/>
                      <a:pt x="89" y="202"/>
                      <a:pt x="89" y="200"/>
                    </a:cubicBezTo>
                    <a:cubicBezTo>
                      <a:pt x="89" y="199"/>
                      <a:pt x="87" y="197"/>
                      <a:pt x="86" y="199"/>
                    </a:cubicBezTo>
                    <a:cubicBezTo>
                      <a:pt x="85" y="200"/>
                      <a:pt x="84" y="202"/>
                      <a:pt x="82" y="202"/>
                    </a:cubicBezTo>
                    <a:cubicBezTo>
                      <a:pt x="81" y="202"/>
                      <a:pt x="79" y="205"/>
                      <a:pt x="79" y="208"/>
                    </a:cubicBezTo>
                    <a:cubicBezTo>
                      <a:pt x="79" y="211"/>
                      <a:pt x="76" y="208"/>
                      <a:pt x="76" y="211"/>
                    </a:cubicBezTo>
                    <a:cubicBezTo>
                      <a:pt x="76" y="213"/>
                      <a:pt x="72" y="217"/>
                      <a:pt x="69" y="221"/>
                    </a:cubicBezTo>
                    <a:cubicBezTo>
                      <a:pt x="65" y="224"/>
                      <a:pt x="69" y="225"/>
                      <a:pt x="67" y="227"/>
                    </a:cubicBezTo>
                    <a:cubicBezTo>
                      <a:pt x="66" y="229"/>
                      <a:pt x="62" y="227"/>
                      <a:pt x="61" y="228"/>
                    </a:cubicBezTo>
                    <a:cubicBezTo>
                      <a:pt x="60" y="229"/>
                      <a:pt x="62" y="234"/>
                      <a:pt x="60" y="235"/>
                    </a:cubicBezTo>
                    <a:cubicBezTo>
                      <a:pt x="58" y="237"/>
                      <a:pt x="60" y="239"/>
                      <a:pt x="60" y="241"/>
                    </a:cubicBezTo>
                    <a:cubicBezTo>
                      <a:pt x="60" y="242"/>
                      <a:pt x="55" y="239"/>
                      <a:pt x="55" y="241"/>
                    </a:cubicBezTo>
                    <a:cubicBezTo>
                      <a:pt x="55" y="243"/>
                      <a:pt x="51" y="243"/>
                      <a:pt x="50" y="243"/>
                    </a:cubicBezTo>
                    <a:cubicBezTo>
                      <a:pt x="48" y="243"/>
                      <a:pt x="52" y="246"/>
                      <a:pt x="54" y="248"/>
                    </a:cubicBezTo>
                    <a:cubicBezTo>
                      <a:pt x="56" y="250"/>
                      <a:pt x="52" y="251"/>
                      <a:pt x="52" y="249"/>
                    </a:cubicBezTo>
                    <a:cubicBezTo>
                      <a:pt x="51" y="247"/>
                      <a:pt x="48" y="250"/>
                      <a:pt x="44" y="252"/>
                    </a:cubicBezTo>
                    <a:cubicBezTo>
                      <a:pt x="41" y="254"/>
                      <a:pt x="42" y="257"/>
                      <a:pt x="39" y="257"/>
                    </a:cubicBezTo>
                    <a:cubicBezTo>
                      <a:pt x="37" y="257"/>
                      <a:pt x="37" y="262"/>
                      <a:pt x="36" y="263"/>
                    </a:cubicBezTo>
                    <a:cubicBezTo>
                      <a:pt x="34" y="265"/>
                      <a:pt x="34" y="260"/>
                      <a:pt x="31" y="260"/>
                    </a:cubicBezTo>
                    <a:cubicBezTo>
                      <a:pt x="28" y="260"/>
                      <a:pt x="28" y="262"/>
                      <a:pt x="30" y="264"/>
                    </a:cubicBezTo>
                    <a:cubicBezTo>
                      <a:pt x="32" y="267"/>
                      <a:pt x="27" y="265"/>
                      <a:pt x="26" y="267"/>
                    </a:cubicBezTo>
                    <a:cubicBezTo>
                      <a:pt x="24" y="269"/>
                      <a:pt x="19" y="268"/>
                      <a:pt x="18" y="270"/>
                    </a:cubicBezTo>
                    <a:cubicBezTo>
                      <a:pt x="17" y="272"/>
                      <a:pt x="22" y="272"/>
                      <a:pt x="22" y="273"/>
                    </a:cubicBezTo>
                    <a:cubicBezTo>
                      <a:pt x="23" y="274"/>
                      <a:pt x="18" y="274"/>
                      <a:pt x="15" y="273"/>
                    </a:cubicBezTo>
                    <a:cubicBezTo>
                      <a:pt x="13" y="273"/>
                      <a:pt x="14" y="276"/>
                      <a:pt x="11" y="276"/>
                    </a:cubicBezTo>
                    <a:cubicBezTo>
                      <a:pt x="9" y="275"/>
                      <a:pt x="6" y="278"/>
                      <a:pt x="7" y="280"/>
                    </a:cubicBezTo>
                    <a:cubicBezTo>
                      <a:pt x="9" y="281"/>
                      <a:pt x="6" y="282"/>
                      <a:pt x="4" y="280"/>
                    </a:cubicBezTo>
                    <a:cubicBezTo>
                      <a:pt x="3" y="279"/>
                      <a:pt x="1" y="282"/>
                      <a:pt x="1" y="284"/>
                    </a:cubicBezTo>
                    <a:cubicBezTo>
                      <a:pt x="0" y="286"/>
                      <a:pt x="4" y="287"/>
                      <a:pt x="4" y="288"/>
                    </a:cubicBezTo>
                    <a:cubicBezTo>
                      <a:pt x="4" y="289"/>
                      <a:pt x="1" y="291"/>
                      <a:pt x="3" y="291"/>
                    </a:cubicBezTo>
                    <a:cubicBezTo>
                      <a:pt x="5" y="292"/>
                      <a:pt x="4" y="293"/>
                      <a:pt x="2" y="294"/>
                    </a:cubicBezTo>
                    <a:cubicBezTo>
                      <a:pt x="1" y="295"/>
                      <a:pt x="1" y="296"/>
                      <a:pt x="2" y="298"/>
                    </a:cubicBezTo>
                    <a:cubicBezTo>
                      <a:pt x="4" y="300"/>
                      <a:pt x="0" y="300"/>
                      <a:pt x="1" y="303"/>
                    </a:cubicBezTo>
                    <a:cubicBezTo>
                      <a:pt x="3" y="305"/>
                      <a:pt x="5" y="302"/>
                      <a:pt x="6" y="304"/>
                    </a:cubicBezTo>
                    <a:cubicBezTo>
                      <a:pt x="6" y="306"/>
                      <a:pt x="9" y="304"/>
                      <a:pt x="11" y="302"/>
                    </a:cubicBezTo>
                    <a:cubicBezTo>
                      <a:pt x="14" y="300"/>
                      <a:pt x="15" y="304"/>
                      <a:pt x="13" y="304"/>
                    </a:cubicBezTo>
                    <a:cubicBezTo>
                      <a:pt x="11" y="304"/>
                      <a:pt x="8" y="306"/>
                      <a:pt x="9" y="308"/>
                    </a:cubicBezTo>
                    <a:cubicBezTo>
                      <a:pt x="9" y="310"/>
                      <a:pt x="5" y="309"/>
                      <a:pt x="5" y="307"/>
                    </a:cubicBezTo>
                    <a:cubicBezTo>
                      <a:pt x="6" y="304"/>
                      <a:pt x="1" y="307"/>
                      <a:pt x="3" y="309"/>
                    </a:cubicBezTo>
                    <a:cubicBezTo>
                      <a:pt x="4" y="311"/>
                      <a:pt x="2" y="312"/>
                      <a:pt x="2" y="314"/>
                    </a:cubicBezTo>
                    <a:cubicBezTo>
                      <a:pt x="2" y="316"/>
                      <a:pt x="5" y="315"/>
                      <a:pt x="7" y="313"/>
                    </a:cubicBezTo>
                    <a:cubicBezTo>
                      <a:pt x="8" y="311"/>
                      <a:pt x="10" y="312"/>
                      <a:pt x="11" y="314"/>
                    </a:cubicBezTo>
                    <a:cubicBezTo>
                      <a:pt x="12" y="316"/>
                      <a:pt x="9" y="314"/>
                      <a:pt x="9" y="317"/>
                    </a:cubicBezTo>
                    <a:cubicBezTo>
                      <a:pt x="9" y="320"/>
                      <a:pt x="7" y="317"/>
                      <a:pt x="6" y="320"/>
                    </a:cubicBezTo>
                    <a:cubicBezTo>
                      <a:pt x="4" y="322"/>
                      <a:pt x="12" y="326"/>
                      <a:pt x="14" y="326"/>
                    </a:cubicBezTo>
                    <a:cubicBezTo>
                      <a:pt x="16" y="327"/>
                      <a:pt x="19" y="329"/>
                      <a:pt x="23" y="329"/>
                    </a:cubicBezTo>
                    <a:cubicBezTo>
                      <a:pt x="28" y="328"/>
                      <a:pt x="37" y="319"/>
                      <a:pt x="38" y="318"/>
                    </a:cubicBezTo>
                    <a:cubicBezTo>
                      <a:pt x="40" y="316"/>
                      <a:pt x="42" y="318"/>
                      <a:pt x="44" y="316"/>
                    </a:cubicBezTo>
                    <a:cubicBezTo>
                      <a:pt x="46" y="315"/>
                      <a:pt x="45" y="311"/>
                      <a:pt x="46" y="311"/>
                    </a:cubicBezTo>
                    <a:cubicBezTo>
                      <a:pt x="47" y="310"/>
                      <a:pt x="48" y="315"/>
                      <a:pt x="49" y="315"/>
                    </a:cubicBezTo>
                    <a:cubicBezTo>
                      <a:pt x="50" y="315"/>
                      <a:pt x="51" y="316"/>
                      <a:pt x="51" y="319"/>
                    </a:cubicBezTo>
                    <a:cubicBezTo>
                      <a:pt x="52" y="319"/>
                      <a:pt x="53" y="319"/>
                      <a:pt x="54" y="319"/>
                    </a:cubicBezTo>
                    <a:cubicBezTo>
                      <a:pt x="55" y="320"/>
                      <a:pt x="56" y="315"/>
                      <a:pt x="56" y="314"/>
                    </a:cubicBezTo>
                    <a:cubicBezTo>
                      <a:pt x="56" y="312"/>
                      <a:pt x="57" y="309"/>
                      <a:pt x="57" y="307"/>
                    </a:cubicBezTo>
                    <a:cubicBezTo>
                      <a:pt x="56" y="305"/>
                      <a:pt x="61" y="307"/>
                      <a:pt x="62" y="305"/>
                    </a:cubicBezTo>
                    <a:cubicBezTo>
                      <a:pt x="63" y="304"/>
                      <a:pt x="63" y="298"/>
                      <a:pt x="62" y="298"/>
                    </a:cubicBezTo>
                    <a:cubicBezTo>
                      <a:pt x="60" y="297"/>
                      <a:pt x="60" y="294"/>
                      <a:pt x="61" y="294"/>
                    </a:cubicBezTo>
                    <a:cubicBezTo>
                      <a:pt x="63" y="294"/>
                      <a:pt x="65" y="293"/>
                      <a:pt x="64" y="290"/>
                    </a:cubicBezTo>
                    <a:cubicBezTo>
                      <a:pt x="64" y="287"/>
                      <a:pt x="59" y="287"/>
                      <a:pt x="59" y="284"/>
                    </a:cubicBezTo>
                    <a:cubicBezTo>
                      <a:pt x="59" y="281"/>
                      <a:pt x="61" y="280"/>
                      <a:pt x="59" y="276"/>
                    </a:cubicBezTo>
                    <a:cubicBezTo>
                      <a:pt x="57" y="272"/>
                      <a:pt x="60" y="270"/>
                      <a:pt x="59" y="268"/>
                    </a:cubicBezTo>
                    <a:cubicBezTo>
                      <a:pt x="59" y="266"/>
                      <a:pt x="58" y="264"/>
                      <a:pt x="60" y="260"/>
                    </a:cubicBezTo>
                    <a:cubicBezTo>
                      <a:pt x="62" y="256"/>
                      <a:pt x="67" y="255"/>
                      <a:pt x="68" y="255"/>
                    </a:cubicBezTo>
                    <a:cubicBezTo>
                      <a:pt x="70" y="255"/>
                      <a:pt x="72" y="257"/>
                      <a:pt x="73" y="255"/>
                    </a:cubicBezTo>
                    <a:cubicBezTo>
                      <a:pt x="75" y="252"/>
                      <a:pt x="75" y="250"/>
                      <a:pt x="73" y="250"/>
                    </a:cubicBezTo>
                    <a:cubicBezTo>
                      <a:pt x="72" y="250"/>
                      <a:pt x="69" y="249"/>
                      <a:pt x="72" y="246"/>
                    </a:cubicBezTo>
                    <a:cubicBezTo>
                      <a:pt x="74" y="243"/>
                      <a:pt x="77" y="239"/>
                      <a:pt x="77" y="235"/>
                    </a:cubicBezTo>
                    <a:cubicBezTo>
                      <a:pt x="77" y="232"/>
                      <a:pt x="76" y="229"/>
                      <a:pt x="77" y="228"/>
                    </a:cubicBezTo>
                    <a:cubicBezTo>
                      <a:pt x="78" y="227"/>
                      <a:pt x="81" y="228"/>
                      <a:pt x="83" y="227"/>
                    </a:cubicBezTo>
                    <a:cubicBezTo>
                      <a:pt x="86" y="225"/>
                      <a:pt x="84" y="223"/>
                      <a:pt x="85" y="222"/>
                    </a:cubicBezTo>
                    <a:cubicBezTo>
                      <a:pt x="86" y="221"/>
                      <a:pt x="88" y="217"/>
                      <a:pt x="89" y="216"/>
                    </a:cubicBezTo>
                    <a:cubicBezTo>
                      <a:pt x="91" y="215"/>
                      <a:pt x="92" y="213"/>
                      <a:pt x="91" y="212"/>
                    </a:cubicBezTo>
                    <a:cubicBezTo>
                      <a:pt x="90" y="210"/>
                      <a:pt x="93" y="209"/>
                      <a:pt x="93" y="206"/>
                    </a:cubicBezTo>
                    <a:cubicBezTo>
                      <a:pt x="93" y="203"/>
                      <a:pt x="97" y="201"/>
                      <a:pt x="99" y="201"/>
                    </a:cubicBezTo>
                    <a:cubicBezTo>
                      <a:pt x="102" y="201"/>
                      <a:pt x="106" y="201"/>
                      <a:pt x="106" y="199"/>
                    </a:cubicBezTo>
                    <a:cubicBezTo>
                      <a:pt x="106" y="197"/>
                      <a:pt x="104" y="192"/>
                      <a:pt x="107" y="193"/>
                    </a:cubicBezTo>
                    <a:cubicBezTo>
                      <a:pt x="111" y="195"/>
                      <a:pt x="114" y="193"/>
                      <a:pt x="116" y="195"/>
                    </a:cubicBezTo>
                    <a:cubicBezTo>
                      <a:pt x="118" y="197"/>
                      <a:pt x="121" y="196"/>
                      <a:pt x="121" y="193"/>
                    </a:cubicBezTo>
                    <a:cubicBezTo>
                      <a:pt x="121" y="190"/>
                      <a:pt x="122" y="185"/>
                      <a:pt x="126" y="187"/>
                    </a:cubicBezTo>
                    <a:cubicBezTo>
                      <a:pt x="126" y="187"/>
                      <a:pt x="126" y="188"/>
                      <a:pt x="127" y="188"/>
                    </a:cubicBezTo>
                    <a:cubicBezTo>
                      <a:pt x="128" y="185"/>
                      <a:pt x="130" y="184"/>
                      <a:pt x="132" y="184"/>
                    </a:cubicBezTo>
                    <a:cubicBezTo>
                      <a:pt x="135" y="184"/>
                      <a:pt x="137" y="190"/>
                      <a:pt x="141" y="190"/>
                    </a:cubicBezTo>
                    <a:cubicBezTo>
                      <a:pt x="145" y="191"/>
                      <a:pt x="148" y="193"/>
                      <a:pt x="149" y="191"/>
                    </a:cubicBezTo>
                    <a:cubicBezTo>
                      <a:pt x="151" y="189"/>
                      <a:pt x="153" y="192"/>
                      <a:pt x="156" y="191"/>
                    </a:cubicBezTo>
                    <a:cubicBezTo>
                      <a:pt x="158" y="190"/>
                      <a:pt x="158" y="195"/>
                      <a:pt x="160" y="192"/>
                    </a:cubicBezTo>
                    <a:cubicBezTo>
                      <a:pt x="162" y="189"/>
                      <a:pt x="160" y="187"/>
                      <a:pt x="164" y="188"/>
                    </a:cubicBezTo>
                    <a:cubicBezTo>
                      <a:pt x="167" y="188"/>
                      <a:pt x="165" y="183"/>
                      <a:pt x="165" y="181"/>
                    </a:cubicBezTo>
                    <a:cubicBezTo>
                      <a:pt x="165" y="178"/>
                      <a:pt x="170" y="178"/>
                      <a:pt x="170" y="175"/>
                    </a:cubicBezTo>
                    <a:cubicBezTo>
                      <a:pt x="170" y="173"/>
                      <a:pt x="177" y="175"/>
                      <a:pt x="178" y="174"/>
                    </a:cubicBezTo>
                    <a:cubicBezTo>
                      <a:pt x="179" y="172"/>
                      <a:pt x="183" y="171"/>
                      <a:pt x="185" y="174"/>
                    </a:cubicBezTo>
                    <a:cubicBezTo>
                      <a:pt x="186" y="176"/>
                      <a:pt x="193" y="177"/>
                      <a:pt x="193" y="179"/>
                    </a:cubicBezTo>
                    <a:cubicBezTo>
                      <a:pt x="193" y="180"/>
                      <a:pt x="193" y="182"/>
                      <a:pt x="193" y="184"/>
                    </a:cubicBezTo>
                    <a:cubicBezTo>
                      <a:pt x="194" y="183"/>
                      <a:pt x="195" y="182"/>
                      <a:pt x="197" y="182"/>
                    </a:cubicBezTo>
                    <a:cubicBezTo>
                      <a:pt x="199" y="182"/>
                      <a:pt x="201" y="178"/>
                      <a:pt x="203" y="179"/>
                    </a:cubicBezTo>
                    <a:cubicBezTo>
                      <a:pt x="205" y="179"/>
                      <a:pt x="207" y="179"/>
                      <a:pt x="207" y="176"/>
                    </a:cubicBezTo>
                    <a:cubicBezTo>
                      <a:pt x="206" y="175"/>
                      <a:pt x="202" y="175"/>
                      <a:pt x="201" y="176"/>
                    </a:cubicBezTo>
                    <a:close/>
                    <a:moveTo>
                      <a:pt x="58" y="24"/>
                    </a:moveTo>
                    <a:cubicBezTo>
                      <a:pt x="61" y="24"/>
                      <a:pt x="54" y="28"/>
                      <a:pt x="53" y="32"/>
                    </a:cubicBezTo>
                    <a:cubicBezTo>
                      <a:pt x="52" y="35"/>
                      <a:pt x="58" y="38"/>
                      <a:pt x="61" y="41"/>
                    </a:cubicBezTo>
                    <a:cubicBezTo>
                      <a:pt x="64" y="43"/>
                      <a:pt x="70" y="43"/>
                      <a:pt x="72" y="41"/>
                    </a:cubicBezTo>
                    <a:cubicBezTo>
                      <a:pt x="75" y="40"/>
                      <a:pt x="74" y="35"/>
                      <a:pt x="77" y="35"/>
                    </a:cubicBezTo>
                    <a:cubicBezTo>
                      <a:pt x="80" y="35"/>
                      <a:pt x="79" y="32"/>
                      <a:pt x="81" y="31"/>
                    </a:cubicBezTo>
                    <a:cubicBezTo>
                      <a:pt x="84" y="31"/>
                      <a:pt x="84" y="34"/>
                      <a:pt x="82" y="36"/>
                    </a:cubicBezTo>
                    <a:cubicBezTo>
                      <a:pt x="80" y="39"/>
                      <a:pt x="85" y="39"/>
                      <a:pt x="89" y="36"/>
                    </a:cubicBezTo>
                    <a:cubicBezTo>
                      <a:pt x="92" y="33"/>
                      <a:pt x="93" y="35"/>
                      <a:pt x="92" y="38"/>
                    </a:cubicBezTo>
                    <a:cubicBezTo>
                      <a:pt x="91" y="41"/>
                      <a:pt x="85" y="39"/>
                      <a:pt x="82" y="43"/>
                    </a:cubicBezTo>
                    <a:cubicBezTo>
                      <a:pt x="80" y="46"/>
                      <a:pt x="73" y="43"/>
                      <a:pt x="70" y="47"/>
                    </a:cubicBezTo>
                    <a:cubicBezTo>
                      <a:pt x="66" y="51"/>
                      <a:pt x="72" y="51"/>
                      <a:pt x="77" y="50"/>
                    </a:cubicBezTo>
                    <a:cubicBezTo>
                      <a:pt x="81" y="49"/>
                      <a:pt x="90" y="48"/>
                      <a:pt x="93" y="49"/>
                    </a:cubicBezTo>
                    <a:cubicBezTo>
                      <a:pt x="96" y="50"/>
                      <a:pt x="91" y="51"/>
                      <a:pt x="86" y="51"/>
                    </a:cubicBezTo>
                    <a:cubicBezTo>
                      <a:pt x="80" y="51"/>
                      <a:pt x="79" y="52"/>
                      <a:pt x="79" y="54"/>
                    </a:cubicBezTo>
                    <a:cubicBezTo>
                      <a:pt x="79" y="55"/>
                      <a:pt x="71" y="52"/>
                      <a:pt x="71" y="56"/>
                    </a:cubicBezTo>
                    <a:cubicBezTo>
                      <a:pt x="71" y="59"/>
                      <a:pt x="78" y="60"/>
                      <a:pt x="79" y="62"/>
                    </a:cubicBezTo>
                    <a:cubicBezTo>
                      <a:pt x="80" y="64"/>
                      <a:pt x="85" y="62"/>
                      <a:pt x="87" y="63"/>
                    </a:cubicBezTo>
                    <a:cubicBezTo>
                      <a:pt x="89" y="64"/>
                      <a:pt x="84" y="65"/>
                      <a:pt x="83" y="66"/>
                    </a:cubicBezTo>
                    <a:cubicBezTo>
                      <a:pt x="82" y="67"/>
                      <a:pt x="88" y="68"/>
                      <a:pt x="89" y="70"/>
                    </a:cubicBezTo>
                    <a:cubicBezTo>
                      <a:pt x="90" y="72"/>
                      <a:pt x="95" y="71"/>
                      <a:pt x="95" y="68"/>
                    </a:cubicBezTo>
                    <a:cubicBezTo>
                      <a:pt x="95" y="65"/>
                      <a:pt x="99" y="56"/>
                      <a:pt x="104" y="54"/>
                    </a:cubicBezTo>
                    <a:cubicBezTo>
                      <a:pt x="109" y="52"/>
                      <a:pt x="106" y="50"/>
                      <a:pt x="107" y="47"/>
                    </a:cubicBezTo>
                    <a:cubicBezTo>
                      <a:pt x="108" y="44"/>
                      <a:pt x="112" y="46"/>
                      <a:pt x="111" y="44"/>
                    </a:cubicBezTo>
                    <a:cubicBezTo>
                      <a:pt x="110" y="41"/>
                      <a:pt x="110" y="40"/>
                      <a:pt x="114" y="37"/>
                    </a:cubicBezTo>
                    <a:cubicBezTo>
                      <a:pt x="117" y="34"/>
                      <a:pt x="119" y="36"/>
                      <a:pt x="123" y="34"/>
                    </a:cubicBezTo>
                    <a:cubicBezTo>
                      <a:pt x="127" y="32"/>
                      <a:pt x="129" y="36"/>
                      <a:pt x="125" y="36"/>
                    </a:cubicBezTo>
                    <a:cubicBezTo>
                      <a:pt x="121" y="36"/>
                      <a:pt x="123" y="41"/>
                      <a:pt x="126" y="42"/>
                    </a:cubicBezTo>
                    <a:cubicBezTo>
                      <a:pt x="129" y="43"/>
                      <a:pt x="127" y="44"/>
                      <a:pt x="129" y="45"/>
                    </a:cubicBezTo>
                    <a:cubicBezTo>
                      <a:pt x="132" y="46"/>
                      <a:pt x="131" y="49"/>
                      <a:pt x="128" y="53"/>
                    </a:cubicBezTo>
                    <a:cubicBezTo>
                      <a:pt x="124" y="56"/>
                      <a:pt x="128" y="57"/>
                      <a:pt x="135" y="54"/>
                    </a:cubicBezTo>
                    <a:cubicBezTo>
                      <a:pt x="142" y="52"/>
                      <a:pt x="138" y="56"/>
                      <a:pt x="140" y="58"/>
                    </a:cubicBezTo>
                    <a:cubicBezTo>
                      <a:pt x="142" y="60"/>
                      <a:pt x="147" y="57"/>
                      <a:pt x="150" y="54"/>
                    </a:cubicBezTo>
                    <a:cubicBezTo>
                      <a:pt x="153" y="50"/>
                      <a:pt x="157" y="51"/>
                      <a:pt x="157" y="49"/>
                    </a:cubicBezTo>
                    <a:cubicBezTo>
                      <a:pt x="157" y="47"/>
                      <a:pt x="154" y="46"/>
                      <a:pt x="151" y="47"/>
                    </a:cubicBezTo>
                    <a:cubicBezTo>
                      <a:pt x="149" y="49"/>
                      <a:pt x="142" y="48"/>
                      <a:pt x="145" y="46"/>
                    </a:cubicBezTo>
                    <a:cubicBezTo>
                      <a:pt x="147" y="44"/>
                      <a:pt x="146" y="42"/>
                      <a:pt x="143" y="43"/>
                    </a:cubicBezTo>
                    <a:cubicBezTo>
                      <a:pt x="140" y="43"/>
                      <a:pt x="134" y="41"/>
                      <a:pt x="137" y="40"/>
                    </a:cubicBezTo>
                    <a:cubicBezTo>
                      <a:pt x="140" y="39"/>
                      <a:pt x="135" y="36"/>
                      <a:pt x="132" y="36"/>
                    </a:cubicBezTo>
                    <a:cubicBezTo>
                      <a:pt x="130" y="36"/>
                      <a:pt x="131" y="33"/>
                      <a:pt x="131" y="31"/>
                    </a:cubicBezTo>
                    <a:cubicBezTo>
                      <a:pt x="131" y="29"/>
                      <a:pt x="124" y="28"/>
                      <a:pt x="125" y="28"/>
                    </a:cubicBezTo>
                    <a:cubicBezTo>
                      <a:pt x="127" y="27"/>
                      <a:pt x="122" y="25"/>
                      <a:pt x="121" y="27"/>
                    </a:cubicBezTo>
                    <a:cubicBezTo>
                      <a:pt x="120" y="28"/>
                      <a:pt x="118" y="28"/>
                      <a:pt x="118" y="26"/>
                    </a:cubicBezTo>
                    <a:cubicBezTo>
                      <a:pt x="118" y="24"/>
                      <a:pt x="112" y="24"/>
                      <a:pt x="110" y="24"/>
                    </a:cubicBezTo>
                    <a:cubicBezTo>
                      <a:pt x="108" y="24"/>
                      <a:pt x="109" y="20"/>
                      <a:pt x="107" y="18"/>
                    </a:cubicBezTo>
                    <a:cubicBezTo>
                      <a:pt x="105" y="16"/>
                      <a:pt x="102" y="21"/>
                      <a:pt x="100" y="21"/>
                    </a:cubicBezTo>
                    <a:cubicBezTo>
                      <a:pt x="99" y="21"/>
                      <a:pt x="102" y="17"/>
                      <a:pt x="103" y="15"/>
                    </a:cubicBezTo>
                    <a:cubicBezTo>
                      <a:pt x="104" y="13"/>
                      <a:pt x="95" y="10"/>
                      <a:pt x="94" y="12"/>
                    </a:cubicBezTo>
                    <a:cubicBezTo>
                      <a:pt x="93" y="14"/>
                      <a:pt x="92" y="9"/>
                      <a:pt x="90" y="9"/>
                    </a:cubicBezTo>
                    <a:cubicBezTo>
                      <a:pt x="88" y="8"/>
                      <a:pt x="90" y="12"/>
                      <a:pt x="88" y="13"/>
                    </a:cubicBezTo>
                    <a:cubicBezTo>
                      <a:pt x="86" y="13"/>
                      <a:pt x="84" y="14"/>
                      <a:pt x="87" y="16"/>
                    </a:cubicBezTo>
                    <a:cubicBezTo>
                      <a:pt x="90" y="18"/>
                      <a:pt x="92" y="27"/>
                      <a:pt x="92" y="28"/>
                    </a:cubicBezTo>
                    <a:cubicBezTo>
                      <a:pt x="92" y="30"/>
                      <a:pt x="83" y="22"/>
                      <a:pt x="83" y="18"/>
                    </a:cubicBezTo>
                    <a:cubicBezTo>
                      <a:pt x="83" y="14"/>
                      <a:pt x="79" y="11"/>
                      <a:pt x="77" y="14"/>
                    </a:cubicBezTo>
                    <a:cubicBezTo>
                      <a:pt x="76" y="17"/>
                      <a:pt x="73" y="18"/>
                      <a:pt x="74" y="21"/>
                    </a:cubicBezTo>
                    <a:cubicBezTo>
                      <a:pt x="75" y="23"/>
                      <a:pt x="72" y="24"/>
                      <a:pt x="72" y="22"/>
                    </a:cubicBezTo>
                    <a:cubicBezTo>
                      <a:pt x="72" y="20"/>
                      <a:pt x="68" y="17"/>
                      <a:pt x="66" y="17"/>
                    </a:cubicBezTo>
                    <a:cubicBezTo>
                      <a:pt x="64" y="17"/>
                      <a:pt x="70" y="16"/>
                      <a:pt x="73" y="15"/>
                    </a:cubicBezTo>
                    <a:cubicBezTo>
                      <a:pt x="76" y="13"/>
                      <a:pt x="71" y="12"/>
                      <a:pt x="68" y="13"/>
                    </a:cubicBezTo>
                    <a:cubicBezTo>
                      <a:pt x="66" y="14"/>
                      <a:pt x="63" y="12"/>
                      <a:pt x="61" y="14"/>
                    </a:cubicBezTo>
                    <a:cubicBezTo>
                      <a:pt x="60" y="16"/>
                      <a:pt x="58" y="14"/>
                      <a:pt x="56" y="14"/>
                    </a:cubicBezTo>
                    <a:cubicBezTo>
                      <a:pt x="53" y="13"/>
                      <a:pt x="51" y="17"/>
                      <a:pt x="49" y="16"/>
                    </a:cubicBezTo>
                    <a:cubicBezTo>
                      <a:pt x="48" y="16"/>
                      <a:pt x="46" y="20"/>
                      <a:pt x="49" y="24"/>
                    </a:cubicBezTo>
                    <a:cubicBezTo>
                      <a:pt x="52" y="29"/>
                      <a:pt x="54" y="23"/>
                      <a:pt x="58" y="24"/>
                    </a:cubicBezTo>
                    <a:close/>
                    <a:moveTo>
                      <a:pt x="50" y="38"/>
                    </a:moveTo>
                    <a:cubicBezTo>
                      <a:pt x="53" y="39"/>
                      <a:pt x="54" y="42"/>
                      <a:pt x="56" y="42"/>
                    </a:cubicBezTo>
                    <a:cubicBezTo>
                      <a:pt x="57" y="42"/>
                      <a:pt x="53" y="38"/>
                      <a:pt x="51" y="35"/>
                    </a:cubicBezTo>
                    <a:cubicBezTo>
                      <a:pt x="48" y="33"/>
                      <a:pt x="49" y="30"/>
                      <a:pt x="45" y="31"/>
                    </a:cubicBezTo>
                    <a:cubicBezTo>
                      <a:pt x="42" y="32"/>
                      <a:pt x="48" y="38"/>
                      <a:pt x="50" y="38"/>
                    </a:cubicBezTo>
                    <a:close/>
                    <a:moveTo>
                      <a:pt x="107" y="9"/>
                    </a:moveTo>
                    <a:cubicBezTo>
                      <a:pt x="109" y="11"/>
                      <a:pt x="104" y="11"/>
                      <a:pt x="106" y="12"/>
                    </a:cubicBezTo>
                    <a:cubicBezTo>
                      <a:pt x="112" y="18"/>
                      <a:pt x="133" y="12"/>
                      <a:pt x="135" y="13"/>
                    </a:cubicBezTo>
                    <a:cubicBezTo>
                      <a:pt x="138" y="15"/>
                      <a:pt x="118" y="17"/>
                      <a:pt x="119" y="19"/>
                    </a:cubicBezTo>
                    <a:cubicBezTo>
                      <a:pt x="120" y="21"/>
                      <a:pt x="136" y="23"/>
                      <a:pt x="138" y="21"/>
                    </a:cubicBezTo>
                    <a:cubicBezTo>
                      <a:pt x="139" y="20"/>
                      <a:pt x="142" y="24"/>
                      <a:pt x="147" y="25"/>
                    </a:cubicBezTo>
                    <a:cubicBezTo>
                      <a:pt x="153" y="25"/>
                      <a:pt x="152" y="23"/>
                      <a:pt x="156" y="22"/>
                    </a:cubicBezTo>
                    <a:cubicBezTo>
                      <a:pt x="160" y="22"/>
                      <a:pt x="166" y="20"/>
                      <a:pt x="167" y="18"/>
                    </a:cubicBezTo>
                    <a:cubicBezTo>
                      <a:pt x="167" y="16"/>
                      <a:pt x="179" y="13"/>
                      <a:pt x="178" y="9"/>
                    </a:cubicBezTo>
                    <a:cubicBezTo>
                      <a:pt x="177" y="5"/>
                      <a:pt x="165" y="8"/>
                      <a:pt x="162" y="6"/>
                    </a:cubicBezTo>
                    <a:cubicBezTo>
                      <a:pt x="159" y="4"/>
                      <a:pt x="151" y="2"/>
                      <a:pt x="150" y="5"/>
                    </a:cubicBezTo>
                    <a:cubicBezTo>
                      <a:pt x="149" y="7"/>
                      <a:pt x="146" y="8"/>
                      <a:pt x="145" y="7"/>
                    </a:cubicBezTo>
                    <a:cubicBezTo>
                      <a:pt x="144" y="6"/>
                      <a:pt x="146" y="0"/>
                      <a:pt x="141" y="2"/>
                    </a:cubicBezTo>
                    <a:cubicBezTo>
                      <a:pt x="136" y="3"/>
                      <a:pt x="140" y="9"/>
                      <a:pt x="139" y="10"/>
                    </a:cubicBezTo>
                    <a:cubicBezTo>
                      <a:pt x="138" y="10"/>
                      <a:pt x="133" y="8"/>
                      <a:pt x="133" y="6"/>
                    </a:cubicBezTo>
                    <a:cubicBezTo>
                      <a:pt x="133" y="3"/>
                      <a:pt x="127" y="9"/>
                      <a:pt x="126" y="6"/>
                    </a:cubicBezTo>
                    <a:cubicBezTo>
                      <a:pt x="126" y="3"/>
                      <a:pt x="119" y="0"/>
                      <a:pt x="118" y="1"/>
                    </a:cubicBezTo>
                    <a:cubicBezTo>
                      <a:pt x="116" y="1"/>
                      <a:pt x="119" y="3"/>
                      <a:pt x="118" y="4"/>
                    </a:cubicBezTo>
                    <a:cubicBezTo>
                      <a:pt x="117" y="6"/>
                      <a:pt x="114" y="3"/>
                      <a:pt x="112" y="3"/>
                    </a:cubicBezTo>
                    <a:cubicBezTo>
                      <a:pt x="111" y="2"/>
                      <a:pt x="113" y="6"/>
                      <a:pt x="112" y="7"/>
                    </a:cubicBezTo>
                    <a:cubicBezTo>
                      <a:pt x="112" y="8"/>
                      <a:pt x="109" y="3"/>
                      <a:pt x="106" y="3"/>
                    </a:cubicBezTo>
                    <a:cubicBezTo>
                      <a:pt x="104" y="3"/>
                      <a:pt x="105" y="6"/>
                      <a:pt x="103" y="6"/>
                    </a:cubicBezTo>
                    <a:cubicBezTo>
                      <a:pt x="101" y="6"/>
                      <a:pt x="105" y="8"/>
                      <a:pt x="107" y="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1" name="Freeform 148">
                <a:extLst>
                  <a:ext uri="{FF2B5EF4-FFF2-40B4-BE49-F238E27FC236}">
                    <a16:creationId xmlns:a16="http://schemas.microsoft.com/office/drawing/2014/main" id="{B0A68DD5-01B0-4F52-9B3B-2DCBFD2816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04088" y="2705836"/>
                <a:ext cx="61482" cy="22585"/>
              </a:xfrm>
              <a:custGeom>
                <a:avLst/>
                <a:gdLst>
                  <a:gd name="T0" fmla="*/ 12 w 27"/>
                  <a:gd name="T1" fmla="*/ 1 h 10"/>
                  <a:gd name="T2" fmla="*/ 2 w 27"/>
                  <a:gd name="T3" fmla="*/ 4 h 10"/>
                  <a:gd name="T4" fmla="*/ 17 w 27"/>
                  <a:gd name="T5" fmla="*/ 8 h 10"/>
                  <a:gd name="T6" fmla="*/ 27 w 27"/>
                  <a:gd name="T7" fmla="*/ 6 h 10"/>
                  <a:gd name="T8" fmla="*/ 12 w 27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">
                    <a:moveTo>
                      <a:pt x="12" y="1"/>
                    </a:moveTo>
                    <a:cubicBezTo>
                      <a:pt x="11" y="2"/>
                      <a:pt x="0" y="2"/>
                      <a:pt x="2" y="4"/>
                    </a:cubicBezTo>
                    <a:cubicBezTo>
                      <a:pt x="4" y="6"/>
                      <a:pt x="13" y="5"/>
                      <a:pt x="17" y="8"/>
                    </a:cubicBezTo>
                    <a:cubicBezTo>
                      <a:pt x="21" y="10"/>
                      <a:pt x="27" y="8"/>
                      <a:pt x="27" y="6"/>
                    </a:cubicBezTo>
                    <a:cubicBezTo>
                      <a:pt x="27" y="4"/>
                      <a:pt x="14" y="0"/>
                      <a:pt x="12" y="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2" name="Freeform 149">
                <a:extLst>
                  <a:ext uri="{FF2B5EF4-FFF2-40B4-BE49-F238E27FC236}">
                    <a16:creationId xmlns:a16="http://schemas.microsoft.com/office/drawing/2014/main" id="{EC75A5F6-49A2-4B72-B57D-719A34A3E7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306203" y="3173848"/>
                <a:ext cx="316191" cy="317446"/>
              </a:xfrm>
              <a:custGeom>
                <a:avLst/>
                <a:gdLst>
                  <a:gd name="T0" fmla="*/ 122 w 137"/>
                  <a:gd name="T1" fmla="*/ 17 h 138"/>
                  <a:gd name="T2" fmla="*/ 99 w 137"/>
                  <a:gd name="T3" fmla="*/ 7 h 138"/>
                  <a:gd name="T4" fmla="*/ 96 w 137"/>
                  <a:gd name="T5" fmla="*/ 22 h 138"/>
                  <a:gd name="T6" fmla="*/ 86 w 137"/>
                  <a:gd name="T7" fmla="*/ 30 h 138"/>
                  <a:gd name="T8" fmla="*/ 85 w 137"/>
                  <a:gd name="T9" fmla="*/ 41 h 138"/>
                  <a:gd name="T10" fmla="*/ 93 w 137"/>
                  <a:gd name="T11" fmla="*/ 38 h 138"/>
                  <a:gd name="T12" fmla="*/ 95 w 137"/>
                  <a:gd name="T13" fmla="*/ 31 h 138"/>
                  <a:gd name="T14" fmla="*/ 112 w 137"/>
                  <a:gd name="T15" fmla="*/ 32 h 138"/>
                  <a:gd name="T16" fmla="*/ 128 w 137"/>
                  <a:gd name="T17" fmla="*/ 23 h 138"/>
                  <a:gd name="T18" fmla="*/ 130 w 137"/>
                  <a:gd name="T19" fmla="*/ 15 h 138"/>
                  <a:gd name="T20" fmla="*/ 84 w 137"/>
                  <a:gd name="T21" fmla="*/ 59 h 138"/>
                  <a:gd name="T22" fmla="*/ 75 w 137"/>
                  <a:gd name="T23" fmla="*/ 77 h 138"/>
                  <a:gd name="T24" fmla="*/ 63 w 137"/>
                  <a:gd name="T25" fmla="*/ 80 h 138"/>
                  <a:gd name="T26" fmla="*/ 52 w 137"/>
                  <a:gd name="T27" fmla="*/ 95 h 138"/>
                  <a:gd name="T28" fmla="*/ 37 w 137"/>
                  <a:gd name="T29" fmla="*/ 98 h 138"/>
                  <a:gd name="T30" fmla="*/ 13 w 137"/>
                  <a:gd name="T31" fmla="*/ 108 h 138"/>
                  <a:gd name="T32" fmla="*/ 22 w 137"/>
                  <a:gd name="T33" fmla="*/ 110 h 138"/>
                  <a:gd name="T34" fmla="*/ 45 w 137"/>
                  <a:gd name="T35" fmla="*/ 112 h 138"/>
                  <a:gd name="T36" fmla="*/ 58 w 137"/>
                  <a:gd name="T37" fmla="*/ 106 h 138"/>
                  <a:gd name="T38" fmla="*/ 70 w 137"/>
                  <a:gd name="T39" fmla="*/ 104 h 138"/>
                  <a:gd name="T40" fmla="*/ 81 w 137"/>
                  <a:gd name="T41" fmla="*/ 100 h 138"/>
                  <a:gd name="T42" fmla="*/ 91 w 137"/>
                  <a:gd name="T43" fmla="*/ 88 h 138"/>
                  <a:gd name="T44" fmla="*/ 100 w 137"/>
                  <a:gd name="T45" fmla="*/ 66 h 138"/>
                  <a:gd name="T46" fmla="*/ 86 w 137"/>
                  <a:gd name="T47" fmla="*/ 48 h 138"/>
                  <a:gd name="T48" fmla="*/ 26 w 137"/>
                  <a:gd name="T49" fmla="*/ 112 h 138"/>
                  <a:gd name="T50" fmla="*/ 29 w 137"/>
                  <a:gd name="T51" fmla="*/ 120 h 138"/>
                  <a:gd name="T52" fmla="*/ 42 w 137"/>
                  <a:gd name="T53" fmla="*/ 111 h 138"/>
                  <a:gd name="T54" fmla="*/ 17 w 137"/>
                  <a:gd name="T55" fmla="*/ 119 h 138"/>
                  <a:gd name="T56" fmla="*/ 4 w 137"/>
                  <a:gd name="T57" fmla="*/ 117 h 138"/>
                  <a:gd name="T58" fmla="*/ 6 w 137"/>
                  <a:gd name="T59" fmla="*/ 120 h 138"/>
                  <a:gd name="T60" fmla="*/ 10 w 137"/>
                  <a:gd name="T61" fmla="*/ 138 h 138"/>
                  <a:gd name="T62" fmla="*/ 17 w 137"/>
                  <a:gd name="T63" fmla="*/ 119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7" h="138">
                    <a:moveTo>
                      <a:pt x="130" y="15"/>
                    </a:moveTo>
                    <a:cubicBezTo>
                      <a:pt x="128" y="13"/>
                      <a:pt x="125" y="16"/>
                      <a:pt x="122" y="17"/>
                    </a:cubicBezTo>
                    <a:cubicBezTo>
                      <a:pt x="118" y="18"/>
                      <a:pt x="107" y="9"/>
                      <a:pt x="104" y="4"/>
                    </a:cubicBezTo>
                    <a:cubicBezTo>
                      <a:pt x="101" y="0"/>
                      <a:pt x="96" y="4"/>
                      <a:pt x="99" y="7"/>
                    </a:cubicBezTo>
                    <a:cubicBezTo>
                      <a:pt x="101" y="10"/>
                      <a:pt x="98" y="11"/>
                      <a:pt x="98" y="15"/>
                    </a:cubicBezTo>
                    <a:cubicBezTo>
                      <a:pt x="98" y="19"/>
                      <a:pt x="95" y="19"/>
                      <a:pt x="96" y="22"/>
                    </a:cubicBezTo>
                    <a:cubicBezTo>
                      <a:pt x="96" y="25"/>
                      <a:pt x="92" y="25"/>
                      <a:pt x="89" y="25"/>
                    </a:cubicBezTo>
                    <a:cubicBezTo>
                      <a:pt x="86" y="26"/>
                      <a:pt x="89" y="28"/>
                      <a:pt x="86" y="30"/>
                    </a:cubicBezTo>
                    <a:cubicBezTo>
                      <a:pt x="83" y="31"/>
                      <a:pt x="83" y="34"/>
                      <a:pt x="85" y="35"/>
                    </a:cubicBezTo>
                    <a:cubicBezTo>
                      <a:pt x="86" y="36"/>
                      <a:pt x="85" y="39"/>
                      <a:pt x="85" y="41"/>
                    </a:cubicBezTo>
                    <a:cubicBezTo>
                      <a:pt x="84" y="43"/>
                      <a:pt x="87" y="41"/>
                      <a:pt x="89" y="39"/>
                    </a:cubicBezTo>
                    <a:cubicBezTo>
                      <a:pt x="91" y="37"/>
                      <a:pt x="93" y="40"/>
                      <a:pt x="93" y="38"/>
                    </a:cubicBezTo>
                    <a:cubicBezTo>
                      <a:pt x="94" y="36"/>
                      <a:pt x="88" y="35"/>
                      <a:pt x="88" y="32"/>
                    </a:cubicBezTo>
                    <a:cubicBezTo>
                      <a:pt x="89" y="30"/>
                      <a:pt x="92" y="33"/>
                      <a:pt x="95" y="31"/>
                    </a:cubicBezTo>
                    <a:cubicBezTo>
                      <a:pt x="98" y="30"/>
                      <a:pt x="103" y="31"/>
                      <a:pt x="107" y="34"/>
                    </a:cubicBezTo>
                    <a:cubicBezTo>
                      <a:pt x="111" y="37"/>
                      <a:pt x="112" y="36"/>
                      <a:pt x="112" y="32"/>
                    </a:cubicBezTo>
                    <a:cubicBezTo>
                      <a:pt x="113" y="29"/>
                      <a:pt x="118" y="27"/>
                      <a:pt x="124" y="27"/>
                    </a:cubicBezTo>
                    <a:cubicBezTo>
                      <a:pt x="129" y="27"/>
                      <a:pt x="130" y="24"/>
                      <a:pt x="128" y="23"/>
                    </a:cubicBezTo>
                    <a:cubicBezTo>
                      <a:pt x="127" y="22"/>
                      <a:pt x="137" y="15"/>
                      <a:pt x="137" y="13"/>
                    </a:cubicBezTo>
                    <a:cubicBezTo>
                      <a:pt x="137" y="11"/>
                      <a:pt x="131" y="17"/>
                      <a:pt x="130" y="15"/>
                    </a:cubicBezTo>
                    <a:close/>
                    <a:moveTo>
                      <a:pt x="86" y="48"/>
                    </a:moveTo>
                    <a:cubicBezTo>
                      <a:pt x="84" y="49"/>
                      <a:pt x="82" y="56"/>
                      <a:pt x="84" y="59"/>
                    </a:cubicBezTo>
                    <a:cubicBezTo>
                      <a:pt x="87" y="61"/>
                      <a:pt x="80" y="65"/>
                      <a:pt x="80" y="69"/>
                    </a:cubicBezTo>
                    <a:cubicBezTo>
                      <a:pt x="81" y="74"/>
                      <a:pt x="76" y="74"/>
                      <a:pt x="75" y="77"/>
                    </a:cubicBezTo>
                    <a:cubicBezTo>
                      <a:pt x="75" y="80"/>
                      <a:pt x="72" y="80"/>
                      <a:pt x="68" y="83"/>
                    </a:cubicBezTo>
                    <a:cubicBezTo>
                      <a:pt x="64" y="86"/>
                      <a:pt x="62" y="82"/>
                      <a:pt x="63" y="80"/>
                    </a:cubicBezTo>
                    <a:cubicBezTo>
                      <a:pt x="64" y="78"/>
                      <a:pt x="57" y="81"/>
                      <a:pt x="57" y="87"/>
                    </a:cubicBezTo>
                    <a:cubicBezTo>
                      <a:pt x="57" y="92"/>
                      <a:pt x="50" y="92"/>
                      <a:pt x="52" y="95"/>
                    </a:cubicBezTo>
                    <a:cubicBezTo>
                      <a:pt x="54" y="97"/>
                      <a:pt x="47" y="99"/>
                      <a:pt x="47" y="96"/>
                    </a:cubicBezTo>
                    <a:cubicBezTo>
                      <a:pt x="47" y="94"/>
                      <a:pt x="43" y="95"/>
                      <a:pt x="37" y="98"/>
                    </a:cubicBezTo>
                    <a:cubicBezTo>
                      <a:pt x="32" y="100"/>
                      <a:pt x="28" y="95"/>
                      <a:pt x="25" y="98"/>
                    </a:cubicBezTo>
                    <a:cubicBezTo>
                      <a:pt x="22" y="101"/>
                      <a:pt x="17" y="107"/>
                      <a:pt x="13" y="108"/>
                    </a:cubicBezTo>
                    <a:cubicBezTo>
                      <a:pt x="9" y="108"/>
                      <a:pt x="11" y="113"/>
                      <a:pt x="13" y="112"/>
                    </a:cubicBezTo>
                    <a:cubicBezTo>
                      <a:pt x="16" y="111"/>
                      <a:pt x="20" y="112"/>
                      <a:pt x="22" y="110"/>
                    </a:cubicBezTo>
                    <a:cubicBezTo>
                      <a:pt x="23" y="108"/>
                      <a:pt x="35" y="105"/>
                      <a:pt x="42" y="105"/>
                    </a:cubicBezTo>
                    <a:cubicBezTo>
                      <a:pt x="49" y="105"/>
                      <a:pt x="45" y="109"/>
                      <a:pt x="45" y="112"/>
                    </a:cubicBezTo>
                    <a:cubicBezTo>
                      <a:pt x="46" y="116"/>
                      <a:pt x="52" y="115"/>
                      <a:pt x="55" y="112"/>
                    </a:cubicBezTo>
                    <a:cubicBezTo>
                      <a:pt x="58" y="108"/>
                      <a:pt x="60" y="109"/>
                      <a:pt x="58" y="106"/>
                    </a:cubicBezTo>
                    <a:cubicBezTo>
                      <a:pt x="55" y="104"/>
                      <a:pt x="58" y="102"/>
                      <a:pt x="60" y="105"/>
                    </a:cubicBezTo>
                    <a:cubicBezTo>
                      <a:pt x="62" y="108"/>
                      <a:pt x="68" y="108"/>
                      <a:pt x="70" y="104"/>
                    </a:cubicBezTo>
                    <a:cubicBezTo>
                      <a:pt x="73" y="101"/>
                      <a:pt x="73" y="105"/>
                      <a:pt x="76" y="105"/>
                    </a:cubicBezTo>
                    <a:cubicBezTo>
                      <a:pt x="79" y="105"/>
                      <a:pt x="81" y="98"/>
                      <a:pt x="81" y="100"/>
                    </a:cubicBezTo>
                    <a:cubicBezTo>
                      <a:pt x="81" y="103"/>
                      <a:pt x="86" y="102"/>
                      <a:pt x="89" y="99"/>
                    </a:cubicBezTo>
                    <a:cubicBezTo>
                      <a:pt x="91" y="96"/>
                      <a:pt x="89" y="90"/>
                      <a:pt x="91" y="88"/>
                    </a:cubicBezTo>
                    <a:cubicBezTo>
                      <a:pt x="93" y="85"/>
                      <a:pt x="94" y="79"/>
                      <a:pt x="93" y="75"/>
                    </a:cubicBezTo>
                    <a:cubicBezTo>
                      <a:pt x="91" y="72"/>
                      <a:pt x="97" y="69"/>
                      <a:pt x="100" y="66"/>
                    </a:cubicBezTo>
                    <a:cubicBezTo>
                      <a:pt x="103" y="64"/>
                      <a:pt x="96" y="49"/>
                      <a:pt x="96" y="45"/>
                    </a:cubicBezTo>
                    <a:cubicBezTo>
                      <a:pt x="96" y="41"/>
                      <a:pt x="88" y="47"/>
                      <a:pt x="86" y="48"/>
                    </a:cubicBezTo>
                    <a:close/>
                    <a:moveTo>
                      <a:pt x="34" y="110"/>
                    </a:moveTo>
                    <a:cubicBezTo>
                      <a:pt x="33" y="112"/>
                      <a:pt x="30" y="111"/>
                      <a:pt x="26" y="112"/>
                    </a:cubicBezTo>
                    <a:cubicBezTo>
                      <a:pt x="22" y="113"/>
                      <a:pt x="22" y="122"/>
                      <a:pt x="25" y="123"/>
                    </a:cubicBezTo>
                    <a:cubicBezTo>
                      <a:pt x="27" y="123"/>
                      <a:pt x="29" y="123"/>
                      <a:pt x="29" y="120"/>
                    </a:cubicBezTo>
                    <a:cubicBezTo>
                      <a:pt x="30" y="118"/>
                      <a:pt x="34" y="117"/>
                      <a:pt x="36" y="118"/>
                    </a:cubicBezTo>
                    <a:cubicBezTo>
                      <a:pt x="39" y="119"/>
                      <a:pt x="42" y="114"/>
                      <a:pt x="42" y="111"/>
                    </a:cubicBezTo>
                    <a:cubicBezTo>
                      <a:pt x="42" y="107"/>
                      <a:pt x="35" y="107"/>
                      <a:pt x="34" y="110"/>
                    </a:cubicBezTo>
                    <a:close/>
                    <a:moveTo>
                      <a:pt x="17" y="119"/>
                    </a:moveTo>
                    <a:cubicBezTo>
                      <a:pt x="17" y="117"/>
                      <a:pt x="12" y="117"/>
                      <a:pt x="12" y="115"/>
                    </a:cubicBezTo>
                    <a:cubicBezTo>
                      <a:pt x="11" y="113"/>
                      <a:pt x="8" y="114"/>
                      <a:pt x="4" y="117"/>
                    </a:cubicBezTo>
                    <a:cubicBezTo>
                      <a:pt x="1" y="119"/>
                      <a:pt x="0" y="120"/>
                      <a:pt x="1" y="122"/>
                    </a:cubicBezTo>
                    <a:cubicBezTo>
                      <a:pt x="2" y="125"/>
                      <a:pt x="5" y="123"/>
                      <a:pt x="6" y="120"/>
                    </a:cubicBezTo>
                    <a:cubicBezTo>
                      <a:pt x="6" y="117"/>
                      <a:pt x="9" y="124"/>
                      <a:pt x="7" y="128"/>
                    </a:cubicBezTo>
                    <a:cubicBezTo>
                      <a:pt x="5" y="132"/>
                      <a:pt x="7" y="138"/>
                      <a:pt x="10" y="138"/>
                    </a:cubicBezTo>
                    <a:cubicBezTo>
                      <a:pt x="12" y="137"/>
                      <a:pt x="15" y="129"/>
                      <a:pt x="19" y="124"/>
                    </a:cubicBezTo>
                    <a:cubicBezTo>
                      <a:pt x="22" y="120"/>
                      <a:pt x="17" y="121"/>
                      <a:pt x="17" y="11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3" name="Freeform 150">
                <a:extLst>
                  <a:ext uri="{FF2B5EF4-FFF2-40B4-BE49-F238E27FC236}">
                    <a16:creationId xmlns:a16="http://schemas.microsoft.com/office/drawing/2014/main" id="{E376E3F2-94C5-42BC-96F9-0781ADD0589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92385" y="2981876"/>
                <a:ext cx="1112942" cy="770401"/>
              </a:xfrm>
              <a:custGeom>
                <a:avLst/>
                <a:gdLst>
                  <a:gd name="T0" fmla="*/ 459 w 483"/>
                  <a:gd name="T1" fmla="*/ 62 h 334"/>
                  <a:gd name="T2" fmla="*/ 436 w 483"/>
                  <a:gd name="T3" fmla="*/ 45 h 334"/>
                  <a:gd name="T4" fmla="*/ 416 w 483"/>
                  <a:gd name="T5" fmla="*/ 18 h 334"/>
                  <a:gd name="T6" fmla="*/ 388 w 483"/>
                  <a:gd name="T7" fmla="*/ 1 h 334"/>
                  <a:gd name="T8" fmla="*/ 369 w 483"/>
                  <a:gd name="T9" fmla="*/ 15 h 334"/>
                  <a:gd name="T10" fmla="*/ 353 w 483"/>
                  <a:gd name="T11" fmla="*/ 38 h 334"/>
                  <a:gd name="T12" fmla="*/ 329 w 483"/>
                  <a:gd name="T13" fmla="*/ 52 h 334"/>
                  <a:gd name="T14" fmla="*/ 344 w 483"/>
                  <a:gd name="T15" fmla="*/ 62 h 334"/>
                  <a:gd name="T16" fmla="*/ 343 w 483"/>
                  <a:gd name="T17" fmla="*/ 75 h 334"/>
                  <a:gd name="T18" fmla="*/ 301 w 483"/>
                  <a:gd name="T19" fmla="*/ 90 h 334"/>
                  <a:gd name="T20" fmla="*/ 271 w 483"/>
                  <a:gd name="T21" fmla="*/ 116 h 334"/>
                  <a:gd name="T22" fmla="*/ 225 w 483"/>
                  <a:gd name="T23" fmla="*/ 118 h 334"/>
                  <a:gd name="T24" fmla="*/ 172 w 483"/>
                  <a:gd name="T25" fmla="*/ 111 h 334"/>
                  <a:gd name="T26" fmla="*/ 150 w 483"/>
                  <a:gd name="T27" fmla="*/ 89 h 334"/>
                  <a:gd name="T28" fmla="*/ 130 w 483"/>
                  <a:gd name="T29" fmla="*/ 64 h 334"/>
                  <a:gd name="T30" fmla="*/ 109 w 483"/>
                  <a:gd name="T31" fmla="*/ 46 h 334"/>
                  <a:gd name="T32" fmla="*/ 98 w 483"/>
                  <a:gd name="T33" fmla="*/ 54 h 334"/>
                  <a:gd name="T34" fmla="*/ 79 w 483"/>
                  <a:gd name="T35" fmla="*/ 69 h 334"/>
                  <a:gd name="T36" fmla="*/ 63 w 483"/>
                  <a:gd name="T37" fmla="*/ 86 h 334"/>
                  <a:gd name="T38" fmla="*/ 56 w 483"/>
                  <a:gd name="T39" fmla="*/ 107 h 334"/>
                  <a:gd name="T40" fmla="*/ 37 w 483"/>
                  <a:gd name="T41" fmla="*/ 125 h 334"/>
                  <a:gd name="T42" fmla="*/ 14 w 483"/>
                  <a:gd name="T43" fmla="*/ 132 h 334"/>
                  <a:gd name="T44" fmla="*/ 0 w 483"/>
                  <a:gd name="T45" fmla="*/ 143 h 334"/>
                  <a:gd name="T46" fmla="*/ 11 w 483"/>
                  <a:gd name="T47" fmla="*/ 166 h 334"/>
                  <a:gd name="T48" fmla="*/ 28 w 483"/>
                  <a:gd name="T49" fmla="*/ 181 h 334"/>
                  <a:gd name="T50" fmla="*/ 42 w 483"/>
                  <a:gd name="T51" fmla="*/ 176 h 334"/>
                  <a:gd name="T52" fmla="*/ 40 w 483"/>
                  <a:gd name="T53" fmla="*/ 197 h 334"/>
                  <a:gd name="T54" fmla="*/ 40 w 483"/>
                  <a:gd name="T55" fmla="*/ 217 h 334"/>
                  <a:gd name="T56" fmla="*/ 55 w 483"/>
                  <a:gd name="T57" fmla="*/ 229 h 334"/>
                  <a:gd name="T58" fmla="*/ 98 w 483"/>
                  <a:gd name="T59" fmla="*/ 247 h 334"/>
                  <a:gd name="T60" fmla="*/ 116 w 483"/>
                  <a:gd name="T61" fmla="*/ 251 h 334"/>
                  <a:gd name="T62" fmla="*/ 131 w 483"/>
                  <a:gd name="T63" fmla="*/ 248 h 334"/>
                  <a:gd name="T64" fmla="*/ 150 w 483"/>
                  <a:gd name="T65" fmla="*/ 243 h 334"/>
                  <a:gd name="T66" fmla="*/ 173 w 483"/>
                  <a:gd name="T67" fmla="*/ 243 h 334"/>
                  <a:gd name="T68" fmla="*/ 187 w 483"/>
                  <a:gd name="T69" fmla="*/ 251 h 334"/>
                  <a:gd name="T70" fmla="*/ 183 w 483"/>
                  <a:gd name="T71" fmla="*/ 282 h 334"/>
                  <a:gd name="T72" fmla="*/ 195 w 483"/>
                  <a:gd name="T73" fmla="*/ 299 h 334"/>
                  <a:gd name="T74" fmla="*/ 213 w 483"/>
                  <a:gd name="T75" fmla="*/ 307 h 334"/>
                  <a:gd name="T76" fmla="*/ 226 w 483"/>
                  <a:gd name="T77" fmla="*/ 294 h 334"/>
                  <a:gd name="T78" fmla="*/ 251 w 483"/>
                  <a:gd name="T79" fmla="*/ 292 h 334"/>
                  <a:gd name="T80" fmla="*/ 268 w 483"/>
                  <a:gd name="T81" fmla="*/ 303 h 334"/>
                  <a:gd name="T82" fmla="*/ 281 w 483"/>
                  <a:gd name="T83" fmla="*/ 313 h 334"/>
                  <a:gd name="T84" fmla="*/ 318 w 483"/>
                  <a:gd name="T85" fmla="*/ 294 h 334"/>
                  <a:gd name="T86" fmla="*/ 346 w 483"/>
                  <a:gd name="T87" fmla="*/ 279 h 334"/>
                  <a:gd name="T88" fmla="*/ 360 w 483"/>
                  <a:gd name="T89" fmla="*/ 263 h 334"/>
                  <a:gd name="T90" fmla="*/ 373 w 483"/>
                  <a:gd name="T91" fmla="*/ 246 h 334"/>
                  <a:gd name="T92" fmla="*/ 376 w 483"/>
                  <a:gd name="T93" fmla="*/ 230 h 334"/>
                  <a:gd name="T94" fmla="*/ 372 w 483"/>
                  <a:gd name="T95" fmla="*/ 218 h 334"/>
                  <a:gd name="T96" fmla="*/ 370 w 483"/>
                  <a:gd name="T97" fmla="*/ 207 h 334"/>
                  <a:gd name="T98" fmla="*/ 360 w 483"/>
                  <a:gd name="T99" fmla="*/ 180 h 334"/>
                  <a:gd name="T100" fmla="*/ 382 w 483"/>
                  <a:gd name="T101" fmla="*/ 167 h 334"/>
                  <a:gd name="T102" fmla="*/ 354 w 483"/>
                  <a:gd name="T103" fmla="*/ 159 h 334"/>
                  <a:gd name="T104" fmla="*/ 365 w 483"/>
                  <a:gd name="T105" fmla="*/ 137 h 334"/>
                  <a:gd name="T106" fmla="*/ 378 w 483"/>
                  <a:gd name="T107" fmla="*/ 149 h 334"/>
                  <a:gd name="T108" fmla="*/ 414 w 483"/>
                  <a:gd name="T109" fmla="*/ 128 h 334"/>
                  <a:gd name="T110" fmla="*/ 432 w 483"/>
                  <a:gd name="T111" fmla="*/ 120 h 334"/>
                  <a:gd name="T112" fmla="*/ 452 w 483"/>
                  <a:gd name="T113" fmla="*/ 112 h 334"/>
                  <a:gd name="T114" fmla="*/ 454 w 483"/>
                  <a:gd name="T115" fmla="*/ 91 h 334"/>
                  <a:gd name="T116" fmla="*/ 476 w 483"/>
                  <a:gd name="T117" fmla="*/ 76 h 334"/>
                  <a:gd name="T118" fmla="*/ 368 w 483"/>
                  <a:gd name="T119" fmla="*/ 298 h 334"/>
                  <a:gd name="T120" fmla="*/ 271 w 483"/>
                  <a:gd name="T121" fmla="*/ 328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3" h="334">
                    <a:moveTo>
                      <a:pt x="480" y="59"/>
                    </a:moveTo>
                    <a:cubicBezTo>
                      <a:pt x="480" y="55"/>
                      <a:pt x="475" y="56"/>
                      <a:pt x="474" y="58"/>
                    </a:cubicBezTo>
                    <a:cubicBezTo>
                      <a:pt x="472" y="59"/>
                      <a:pt x="467" y="58"/>
                      <a:pt x="466" y="60"/>
                    </a:cubicBezTo>
                    <a:cubicBezTo>
                      <a:pt x="465" y="63"/>
                      <a:pt x="462" y="62"/>
                      <a:pt x="459" y="62"/>
                    </a:cubicBezTo>
                    <a:cubicBezTo>
                      <a:pt x="456" y="63"/>
                      <a:pt x="451" y="61"/>
                      <a:pt x="451" y="59"/>
                    </a:cubicBezTo>
                    <a:cubicBezTo>
                      <a:pt x="451" y="57"/>
                      <a:pt x="449" y="55"/>
                      <a:pt x="449" y="52"/>
                    </a:cubicBezTo>
                    <a:cubicBezTo>
                      <a:pt x="450" y="50"/>
                      <a:pt x="446" y="51"/>
                      <a:pt x="444" y="48"/>
                    </a:cubicBezTo>
                    <a:cubicBezTo>
                      <a:pt x="441" y="46"/>
                      <a:pt x="436" y="44"/>
                      <a:pt x="436" y="45"/>
                    </a:cubicBezTo>
                    <a:cubicBezTo>
                      <a:pt x="435" y="45"/>
                      <a:pt x="432" y="42"/>
                      <a:pt x="428" y="42"/>
                    </a:cubicBezTo>
                    <a:cubicBezTo>
                      <a:pt x="424" y="42"/>
                      <a:pt x="424" y="39"/>
                      <a:pt x="425" y="37"/>
                    </a:cubicBezTo>
                    <a:cubicBezTo>
                      <a:pt x="425" y="36"/>
                      <a:pt x="421" y="31"/>
                      <a:pt x="421" y="28"/>
                    </a:cubicBezTo>
                    <a:cubicBezTo>
                      <a:pt x="420" y="25"/>
                      <a:pt x="417" y="24"/>
                      <a:pt x="416" y="18"/>
                    </a:cubicBezTo>
                    <a:cubicBezTo>
                      <a:pt x="415" y="12"/>
                      <a:pt x="411" y="14"/>
                      <a:pt x="412" y="11"/>
                    </a:cubicBezTo>
                    <a:cubicBezTo>
                      <a:pt x="413" y="8"/>
                      <a:pt x="408" y="7"/>
                      <a:pt x="407" y="5"/>
                    </a:cubicBezTo>
                    <a:cubicBezTo>
                      <a:pt x="406" y="3"/>
                      <a:pt x="401" y="4"/>
                      <a:pt x="397" y="2"/>
                    </a:cubicBezTo>
                    <a:cubicBezTo>
                      <a:pt x="393" y="0"/>
                      <a:pt x="391" y="2"/>
                      <a:pt x="388" y="1"/>
                    </a:cubicBezTo>
                    <a:cubicBezTo>
                      <a:pt x="385" y="0"/>
                      <a:pt x="377" y="2"/>
                      <a:pt x="376" y="2"/>
                    </a:cubicBezTo>
                    <a:cubicBezTo>
                      <a:pt x="375" y="2"/>
                      <a:pt x="369" y="0"/>
                      <a:pt x="366" y="5"/>
                    </a:cubicBezTo>
                    <a:cubicBezTo>
                      <a:pt x="363" y="9"/>
                      <a:pt x="365" y="9"/>
                      <a:pt x="367" y="9"/>
                    </a:cubicBezTo>
                    <a:cubicBezTo>
                      <a:pt x="368" y="9"/>
                      <a:pt x="369" y="13"/>
                      <a:pt x="369" y="15"/>
                    </a:cubicBezTo>
                    <a:cubicBezTo>
                      <a:pt x="369" y="16"/>
                      <a:pt x="367" y="18"/>
                      <a:pt x="365" y="19"/>
                    </a:cubicBezTo>
                    <a:cubicBezTo>
                      <a:pt x="364" y="19"/>
                      <a:pt x="361" y="25"/>
                      <a:pt x="360" y="26"/>
                    </a:cubicBezTo>
                    <a:cubicBezTo>
                      <a:pt x="360" y="28"/>
                      <a:pt x="356" y="33"/>
                      <a:pt x="357" y="35"/>
                    </a:cubicBezTo>
                    <a:cubicBezTo>
                      <a:pt x="357" y="36"/>
                      <a:pt x="355" y="38"/>
                      <a:pt x="353" y="38"/>
                    </a:cubicBezTo>
                    <a:cubicBezTo>
                      <a:pt x="351" y="39"/>
                      <a:pt x="347" y="42"/>
                      <a:pt x="345" y="42"/>
                    </a:cubicBezTo>
                    <a:cubicBezTo>
                      <a:pt x="344" y="43"/>
                      <a:pt x="338" y="42"/>
                      <a:pt x="338" y="40"/>
                    </a:cubicBezTo>
                    <a:cubicBezTo>
                      <a:pt x="337" y="40"/>
                      <a:pt x="337" y="39"/>
                      <a:pt x="336" y="39"/>
                    </a:cubicBezTo>
                    <a:cubicBezTo>
                      <a:pt x="329" y="52"/>
                      <a:pt x="329" y="52"/>
                      <a:pt x="329" y="52"/>
                    </a:cubicBezTo>
                    <a:cubicBezTo>
                      <a:pt x="329" y="56"/>
                      <a:pt x="329" y="56"/>
                      <a:pt x="329" y="56"/>
                    </a:cubicBezTo>
                    <a:cubicBezTo>
                      <a:pt x="329" y="56"/>
                      <a:pt x="325" y="57"/>
                      <a:pt x="328" y="60"/>
                    </a:cubicBezTo>
                    <a:cubicBezTo>
                      <a:pt x="331" y="63"/>
                      <a:pt x="331" y="61"/>
                      <a:pt x="336" y="61"/>
                    </a:cubicBezTo>
                    <a:cubicBezTo>
                      <a:pt x="341" y="61"/>
                      <a:pt x="343" y="64"/>
                      <a:pt x="344" y="62"/>
                    </a:cubicBezTo>
                    <a:cubicBezTo>
                      <a:pt x="345" y="59"/>
                      <a:pt x="349" y="57"/>
                      <a:pt x="352" y="61"/>
                    </a:cubicBezTo>
                    <a:cubicBezTo>
                      <a:pt x="354" y="64"/>
                      <a:pt x="362" y="69"/>
                      <a:pt x="362" y="71"/>
                    </a:cubicBezTo>
                    <a:cubicBezTo>
                      <a:pt x="361" y="74"/>
                      <a:pt x="357" y="74"/>
                      <a:pt x="354" y="73"/>
                    </a:cubicBezTo>
                    <a:cubicBezTo>
                      <a:pt x="351" y="71"/>
                      <a:pt x="346" y="75"/>
                      <a:pt x="343" y="75"/>
                    </a:cubicBezTo>
                    <a:cubicBezTo>
                      <a:pt x="340" y="75"/>
                      <a:pt x="337" y="76"/>
                      <a:pt x="333" y="79"/>
                    </a:cubicBezTo>
                    <a:cubicBezTo>
                      <a:pt x="330" y="82"/>
                      <a:pt x="331" y="85"/>
                      <a:pt x="326" y="85"/>
                    </a:cubicBezTo>
                    <a:cubicBezTo>
                      <a:pt x="322" y="86"/>
                      <a:pt x="319" y="85"/>
                      <a:pt x="314" y="89"/>
                    </a:cubicBezTo>
                    <a:cubicBezTo>
                      <a:pt x="309" y="93"/>
                      <a:pt x="303" y="91"/>
                      <a:pt x="301" y="90"/>
                    </a:cubicBezTo>
                    <a:cubicBezTo>
                      <a:pt x="299" y="89"/>
                      <a:pt x="296" y="89"/>
                      <a:pt x="294" y="92"/>
                    </a:cubicBezTo>
                    <a:cubicBezTo>
                      <a:pt x="292" y="96"/>
                      <a:pt x="296" y="97"/>
                      <a:pt x="296" y="102"/>
                    </a:cubicBezTo>
                    <a:cubicBezTo>
                      <a:pt x="295" y="106"/>
                      <a:pt x="290" y="105"/>
                      <a:pt x="286" y="109"/>
                    </a:cubicBezTo>
                    <a:cubicBezTo>
                      <a:pt x="282" y="114"/>
                      <a:pt x="275" y="116"/>
                      <a:pt x="271" y="116"/>
                    </a:cubicBezTo>
                    <a:cubicBezTo>
                      <a:pt x="268" y="115"/>
                      <a:pt x="260" y="113"/>
                      <a:pt x="253" y="116"/>
                    </a:cubicBezTo>
                    <a:cubicBezTo>
                      <a:pt x="246" y="119"/>
                      <a:pt x="242" y="124"/>
                      <a:pt x="239" y="123"/>
                    </a:cubicBezTo>
                    <a:cubicBezTo>
                      <a:pt x="237" y="123"/>
                      <a:pt x="237" y="120"/>
                      <a:pt x="233" y="120"/>
                    </a:cubicBezTo>
                    <a:cubicBezTo>
                      <a:pt x="229" y="121"/>
                      <a:pt x="227" y="120"/>
                      <a:pt x="225" y="118"/>
                    </a:cubicBezTo>
                    <a:cubicBezTo>
                      <a:pt x="222" y="117"/>
                      <a:pt x="220" y="119"/>
                      <a:pt x="216" y="116"/>
                    </a:cubicBezTo>
                    <a:cubicBezTo>
                      <a:pt x="212" y="113"/>
                      <a:pt x="204" y="113"/>
                      <a:pt x="201" y="113"/>
                    </a:cubicBezTo>
                    <a:cubicBezTo>
                      <a:pt x="198" y="112"/>
                      <a:pt x="186" y="113"/>
                      <a:pt x="182" y="112"/>
                    </a:cubicBezTo>
                    <a:cubicBezTo>
                      <a:pt x="178" y="112"/>
                      <a:pt x="172" y="113"/>
                      <a:pt x="172" y="111"/>
                    </a:cubicBezTo>
                    <a:cubicBezTo>
                      <a:pt x="171" y="109"/>
                      <a:pt x="168" y="108"/>
                      <a:pt x="167" y="103"/>
                    </a:cubicBezTo>
                    <a:cubicBezTo>
                      <a:pt x="166" y="98"/>
                      <a:pt x="164" y="97"/>
                      <a:pt x="161" y="96"/>
                    </a:cubicBezTo>
                    <a:cubicBezTo>
                      <a:pt x="158" y="96"/>
                      <a:pt x="158" y="93"/>
                      <a:pt x="156" y="93"/>
                    </a:cubicBezTo>
                    <a:cubicBezTo>
                      <a:pt x="155" y="93"/>
                      <a:pt x="153" y="89"/>
                      <a:pt x="150" y="89"/>
                    </a:cubicBezTo>
                    <a:cubicBezTo>
                      <a:pt x="146" y="89"/>
                      <a:pt x="133" y="88"/>
                      <a:pt x="132" y="85"/>
                    </a:cubicBezTo>
                    <a:cubicBezTo>
                      <a:pt x="130" y="82"/>
                      <a:pt x="133" y="81"/>
                      <a:pt x="133" y="78"/>
                    </a:cubicBezTo>
                    <a:cubicBezTo>
                      <a:pt x="133" y="75"/>
                      <a:pt x="135" y="71"/>
                      <a:pt x="134" y="70"/>
                    </a:cubicBezTo>
                    <a:cubicBezTo>
                      <a:pt x="132" y="69"/>
                      <a:pt x="130" y="66"/>
                      <a:pt x="130" y="64"/>
                    </a:cubicBezTo>
                    <a:cubicBezTo>
                      <a:pt x="129" y="62"/>
                      <a:pt x="125" y="58"/>
                      <a:pt x="123" y="58"/>
                    </a:cubicBezTo>
                    <a:cubicBezTo>
                      <a:pt x="120" y="58"/>
                      <a:pt x="118" y="56"/>
                      <a:pt x="116" y="54"/>
                    </a:cubicBezTo>
                    <a:cubicBezTo>
                      <a:pt x="113" y="52"/>
                      <a:pt x="111" y="52"/>
                      <a:pt x="110" y="47"/>
                    </a:cubicBezTo>
                    <a:cubicBezTo>
                      <a:pt x="110" y="47"/>
                      <a:pt x="110" y="46"/>
                      <a:pt x="109" y="46"/>
                    </a:cubicBezTo>
                    <a:cubicBezTo>
                      <a:pt x="109" y="46"/>
                      <a:pt x="107" y="45"/>
                      <a:pt x="106" y="45"/>
                    </a:cubicBezTo>
                    <a:cubicBezTo>
                      <a:pt x="106" y="45"/>
                      <a:pt x="105" y="45"/>
                      <a:pt x="104" y="44"/>
                    </a:cubicBezTo>
                    <a:cubicBezTo>
                      <a:pt x="104" y="47"/>
                      <a:pt x="102" y="48"/>
                      <a:pt x="102" y="49"/>
                    </a:cubicBezTo>
                    <a:cubicBezTo>
                      <a:pt x="102" y="51"/>
                      <a:pt x="101" y="54"/>
                      <a:pt x="98" y="54"/>
                    </a:cubicBezTo>
                    <a:cubicBezTo>
                      <a:pt x="95" y="54"/>
                      <a:pt x="93" y="56"/>
                      <a:pt x="93" y="60"/>
                    </a:cubicBezTo>
                    <a:cubicBezTo>
                      <a:pt x="93" y="64"/>
                      <a:pt x="95" y="65"/>
                      <a:pt x="94" y="66"/>
                    </a:cubicBezTo>
                    <a:cubicBezTo>
                      <a:pt x="93" y="68"/>
                      <a:pt x="88" y="70"/>
                      <a:pt x="86" y="69"/>
                    </a:cubicBezTo>
                    <a:cubicBezTo>
                      <a:pt x="85" y="68"/>
                      <a:pt x="82" y="69"/>
                      <a:pt x="79" y="69"/>
                    </a:cubicBezTo>
                    <a:cubicBezTo>
                      <a:pt x="76" y="68"/>
                      <a:pt x="74" y="65"/>
                      <a:pt x="74" y="69"/>
                    </a:cubicBezTo>
                    <a:cubicBezTo>
                      <a:pt x="73" y="72"/>
                      <a:pt x="67" y="83"/>
                      <a:pt x="69" y="84"/>
                    </a:cubicBezTo>
                    <a:cubicBezTo>
                      <a:pt x="70" y="85"/>
                      <a:pt x="71" y="88"/>
                      <a:pt x="69" y="88"/>
                    </a:cubicBezTo>
                    <a:cubicBezTo>
                      <a:pt x="66" y="88"/>
                      <a:pt x="64" y="87"/>
                      <a:pt x="63" y="86"/>
                    </a:cubicBezTo>
                    <a:cubicBezTo>
                      <a:pt x="62" y="85"/>
                      <a:pt x="58" y="88"/>
                      <a:pt x="55" y="88"/>
                    </a:cubicBezTo>
                    <a:cubicBezTo>
                      <a:pt x="54" y="88"/>
                      <a:pt x="49" y="90"/>
                      <a:pt x="51" y="91"/>
                    </a:cubicBezTo>
                    <a:cubicBezTo>
                      <a:pt x="52" y="92"/>
                      <a:pt x="52" y="96"/>
                      <a:pt x="52" y="98"/>
                    </a:cubicBezTo>
                    <a:cubicBezTo>
                      <a:pt x="52" y="100"/>
                      <a:pt x="56" y="105"/>
                      <a:pt x="56" y="107"/>
                    </a:cubicBezTo>
                    <a:cubicBezTo>
                      <a:pt x="55" y="109"/>
                      <a:pt x="51" y="111"/>
                      <a:pt x="51" y="113"/>
                    </a:cubicBezTo>
                    <a:cubicBezTo>
                      <a:pt x="51" y="115"/>
                      <a:pt x="52" y="117"/>
                      <a:pt x="51" y="118"/>
                    </a:cubicBezTo>
                    <a:cubicBezTo>
                      <a:pt x="50" y="118"/>
                      <a:pt x="46" y="120"/>
                      <a:pt x="44" y="121"/>
                    </a:cubicBezTo>
                    <a:cubicBezTo>
                      <a:pt x="42" y="123"/>
                      <a:pt x="39" y="123"/>
                      <a:pt x="37" y="125"/>
                    </a:cubicBezTo>
                    <a:cubicBezTo>
                      <a:pt x="36" y="127"/>
                      <a:pt x="35" y="129"/>
                      <a:pt x="31" y="129"/>
                    </a:cubicBezTo>
                    <a:cubicBezTo>
                      <a:pt x="28" y="128"/>
                      <a:pt x="26" y="128"/>
                      <a:pt x="24" y="131"/>
                    </a:cubicBezTo>
                    <a:cubicBezTo>
                      <a:pt x="21" y="134"/>
                      <a:pt x="21" y="132"/>
                      <a:pt x="19" y="134"/>
                    </a:cubicBezTo>
                    <a:cubicBezTo>
                      <a:pt x="17" y="135"/>
                      <a:pt x="15" y="133"/>
                      <a:pt x="14" y="132"/>
                    </a:cubicBezTo>
                    <a:cubicBezTo>
                      <a:pt x="12" y="132"/>
                      <a:pt x="11" y="134"/>
                      <a:pt x="9" y="134"/>
                    </a:cubicBezTo>
                    <a:cubicBezTo>
                      <a:pt x="8" y="134"/>
                      <a:pt x="6" y="136"/>
                      <a:pt x="5" y="137"/>
                    </a:cubicBezTo>
                    <a:cubicBezTo>
                      <a:pt x="3" y="137"/>
                      <a:pt x="1" y="137"/>
                      <a:pt x="1" y="139"/>
                    </a:cubicBezTo>
                    <a:cubicBezTo>
                      <a:pt x="1" y="140"/>
                      <a:pt x="1" y="142"/>
                      <a:pt x="0" y="143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1" y="150"/>
                      <a:pt x="1" y="150"/>
                      <a:pt x="1" y="150"/>
                    </a:cubicBezTo>
                    <a:cubicBezTo>
                      <a:pt x="1" y="150"/>
                      <a:pt x="9" y="152"/>
                      <a:pt x="9" y="155"/>
                    </a:cubicBezTo>
                    <a:cubicBezTo>
                      <a:pt x="9" y="157"/>
                      <a:pt x="11" y="166"/>
                      <a:pt x="11" y="166"/>
                    </a:cubicBezTo>
                    <a:cubicBezTo>
                      <a:pt x="11" y="166"/>
                      <a:pt x="10" y="166"/>
                      <a:pt x="10" y="166"/>
                    </a:cubicBezTo>
                    <a:cubicBezTo>
                      <a:pt x="13" y="168"/>
                      <a:pt x="18" y="171"/>
                      <a:pt x="18" y="172"/>
                    </a:cubicBezTo>
                    <a:cubicBezTo>
                      <a:pt x="18" y="173"/>
                      <a:pt x="18" y="176"/>
                      <a:pt x="22" y="178"/>
                    </a:cubicBezTo>
                    <a:cubicBezTo>
                      <a:pt x="24" y="179"/>
                      <a:pt x="27" y="180"/>
                      <a:pt x="28" y="181"/>
                    </a:cubicBezTo>
                    <a:cubicBezTo>
                      <a:pt x="28" y="181"/>
                      <a:pt x="28" y="180"/>
                      <a:pt x="28" y="180"/>
                    </a:cubicBezTo>
                    <a:cubicBezTo>
                      <a:pt x="32" y="180"/>
                      <a:pt x="32" y="180"/>
                      <a:pt x="32" y="180"/>
                    </a:cubicBezTo>
                    <a:cubicBezTo>
                      <a:pt x="32" y="180"/>
                      <a:pt x="32" y="181"/>
                      <a:pt x="33" y="182"/>
                    </a:cubicBezTo>
                    <a:cubicBezTo>
                      <a:pt x="34" y="179"/>
                      <a:pt x="40" y="176"/>
                      <a:pt x="42" y="176"/>
                    </a:cubicBezTo>
                    <a:cubicBezTo>
                      <a:pt x="45" y="177"/>
                      <a:pt x="52" y="182"/>
                      <a:pt x="52" y="184"/>
                    </a:cubicBezTo>
                    <a:cubicBezTo>
                      <a:pt x="51" y="186"/>
                      <a:pt x="46" y="193"/>
                      <a:pt x="44" y="194"/>
                    </a:cubicBezTo>
                    <a:cubicBezTo>
                      <a:pt x="43" y="194"/>
                      <a:pt x="42" y="194"/>
                      <a:pt x="40" y="194"/>
                    </a:cubicBezTo>
                    <a:cubicBezTo>
                      <a:pt x="40" y="195"/>
                      <a:pt x="40" y="196"/>
                      <a:pt x="40" y="197"/>
                    </a:cubicBezTo>
                    <a:cubicBezTo>
                      <a:pt x="40" y="198"/>
                      <a:pt x="43" y="201"/>
                      <a:pt x="44" y="204"/>
                    </a:cubicBezTo>
                    <a:cubicBezTo>
                      <a:pt x="46" y="207"/>
                      <a:pt x="42" y="209"/>
                      <a:pt x="39" y="207"/>
                    </a:cubicBezTo>
                    <a:cubicBezTo>
                      <a:pt x="37" y="205"/>
                      <a:pt x="36" y="209"/>
                      <a:pt x="38" y="210"/>
                    </a:cubicBezTo>
                    <a:cubicBezTo>
                      <a:pt x="39" y="212"/>
                      <a:pt x="38" y="216"/>
                      <a:pt x="40" y="217"/>
                    </a:cubicBezTo>
                    <a:cubicBezTo>
                      <a:pt x="43" y="217"/>
                      <a:pt x="45" y="221"/>
                      <a:pt x="47" y="221"/>
                    </a:cubicBezTo>
                    <a:cubicBezTo>
                      <a:pt x="50" y="221"/>
                      <a:pt x="52" y="225"/>
                      <a:pt x="52" y="225"/>
                    </a:cubicBezTo>
                    <a:cubicBezTo>
                      <a:pt x="52" y="225"/>
                      <a:pt x="55" y="228"/>
                      <a:pt x="55" y="229"/>
                    </a:cubicBezTo>
                    <a:cubicBezTo>
                      <a:pt x="55" y="229"/>
                      <a:pt x="55" y="229"/>
                      <a:pt x="55" y="229"/>
                    </a:cubicBezTo>
                    <a:cubicBezTo>
                      <a:pt x="58" y="229"/>
                      <a:pt x="60" y="229"/>
                      <a:pt x="60" y="228"/>
                    </a:cubicBezTo>
                    <a:cubicBezTo>
                      <a:pt x="60" y="227"/>
                      <a:pt x="64" y="227"/>
                      <a:pt x="67" y="229"/>
                    </a:cubicBezTo>
                    <a:cubicBezTo>
                      <a:pt x="69" y="232"/>
                      <a:pt x="79" y="238"/>
                      <a:pt x="83" y="241"/>
                    </a:cubicBezTo>
                    <a:cubicBezTo>
                      <a:pt x="87" y="244"/>
                      <a:pt x="95" y="248"/>
                      <a:pt x="98" y="247"/>
                    </a:cubicBezTo>
                    <a:cubicBezTo>
                      <a:pt x="101" y="247"/>
                      <a:pt x="104" y="249"/>
                      <a:pt x="109" y="249"/>
                    </a:cubicBezTo>
                    <a:cubicBezTo>
                      <a:pt x="110" y="249"/>
                      <a:pt x="110" y="249"/>
                      <a:pt x="111" y="249"/>
                    </a:cubicBezTo>
                    <a:cubicBezTo>
                      <a:pt x="111" y="249"/>
                      <a:pt x="113" y="249"/>
                      <a:pt x="113" y="247"/>
                    </a:cubicBezTo>
                    <a:cubicBezTo>
                      <a:pt x="115" y="245"/>
                      <a:pt x="117" y="249"/>
                      <a:pt x="116" y="251"/>
                    </a:cubicBezTo>
                    <a:cubicBezTo>
                      <a:pt x="116" y="253"/>
                      <a:pt x="116" y="254"/>
                      <a:pt x="116" y="255"/>
                    </a:cubicBezTo>
                    <a:cubicBezTo>
                      <a:pt x="117" y="254"/>
                      <a:pt x="118" y="253"/>
                      <a:pt x="118" y="252"/>
                    </a:cubicBezTo>
                    <a:cubicBezTo>
                      <a:pt x="120" y="248"/>
                      <a:pt x="122" y="248"/>
                      <a:pt x="124" y="247"/>
                    </a:cubicBezTo>
                    <a:cubicBezTo>
                      <a:pt x="126" y="245"/>
                      <a:pt x="127" y="246"/>
                      <a:pt x="131" y="248"/>
                    </a:cubicBezTo>
                    <a:cubicBezTo>
                      <a:pt x="134" y="249"/>
                      <a:pt x="135" y="246"/>
                      <a:pt x="140" y="250"/>
                    </a:cubicBezTo>
                    <a:cubicBezTo>
                      <a:pt x="141" y="250"/>
                      <a:pt x="142" y="249"/>
                      <a:pt x="143" y="249"/>
                    </a:cubicBezTo>
                    <a:cubicBezTo>
                      <a:pt x="144" y="249"/>
                      <a:pt x="145" y="247"/>
                      <a:pt x="146" y="246"/>
                    </a:cubicBezTo>
                    <a:cubicBezTo>
                      <a:pt x="148" y="244"/>
                      <a:pt x="148" y="242"/>
                      <a:pt x="150" y="243"/>
                    </a:cubicBezTo>
                    <a:cubicBezTo>
                      <a:pt x="152" y="243"/>
                      <a:pt x="153" y="240"/>
                      <a:pt x="157" y="238"/>
                    </a:cubicBezTo>
                    <a:cubicBezTo>
                      <a:pt x="161" y="236"/>
                      <a:pt x="164" y="239"/>
                      <a:pt x="166" y="238"/>
                    </a:cubicBezTo>
                    <a:cubicBezTo>
                      <a:pt x="168" y="236"/>
                      <a:pt x="170" y="236"/>
                      <a:pt x="170" y="237"/>
                    </a:cubicBezTo>
                    <a:cubicBezTo>
                      <a:pt x="170" y="239"/>
                      <a:pt x="173" y="241"/>
                      <a:pt x="173" y="243"/>
                    </a:cubicBezTo>
                    <a:cubicBezTo>
                      <a:pt x="174" y="244"/>
                      <a:pt x="177" y="245"/>
                      <a:pt x="178" y="245"/>
                    </a:cubicBezTo>
                    <a:cubicBezTo>
                      <a:pt x="179" y="245"/>
                      <a:pt x="179" y="244"/>
                      <a:pt x="179" y="244"/>
                    </a:cubicBezTo>
                    <a:cubicBezTo>
                      <a:pt x="181" y="243"/>
                      <a:pt x="185" y="244"/>
                      <a:pt x="185" y="247"/>
                    </a:cubicBezTo>
                    <a:cubicBezTo>
                      <a:pt x="185" y="249"/>
                      <a:pt x="185" y="251"/>
                      <a:pt x="187" y="251"/>
                    </a:cubicBezTo>
                    <a:cubicBezTo>
                      <a:pt x="188" y="251"/>
                      <a:pt x="190" y="251"/>
                      <a:pt x="190" y="255"/>
                    </a:cubicBezTo>
                    <a:cubicBezTo>
                      <a:pt x="190" y="259"/>
                      <a:pt x="191" y="263"/>
                      <a:pt x="188" y="267"/>
                    </a:cubicBezTo>
                    <a:cubicBezTo>
                      <a:pt x="184" y="270"/>
                      <a:pt x="180" y="276"/>
                      <a:pt x="181" y="278"/>
                    </a:cubicBezTo>
                    <a:cubicBezTo>
                      <a:pt x="182" y="280"/>
                      <a:pt x="180" y="283"/>
                      <a:pt x="183" y="282"/>
                    </a:cubicBezTo>
                    <a:cubicBezTo>
                      <a:pt x="185" y="281"/>
                      <a:pt x="191" y="282"/>
                      <a:pt x="190" y="283"/>
                    </a:cubicBezTo>
                    <a:cubicBezTo>
                      <a:pt x="189" y="285"/>
                      <a:pt x="190" y="290"/>
                      <a:pt x="192" y="290"/>
                    </a:cubicBezTo>
                    <a:cubicBezTo>
                      <a:pt x="195" y="290"/>
                      <a:pt x="196" y="291"/>
                      <a:pt x="195" y="294"/>
                    </a:cubicBezTo>
                    <a:cubicBezTo>
                      <a:pt x="195" y="296"/>
                      <a:pt x="194" y="299"/>
                      <a:pt x="195" y="299"/>
                    </a:cubicBezTo>
                    <a:cubicBezTo>
                      <a:pt x="197" y="299"/>
                      <a:pt x="200" y="299"/>
                      <a:pt x="200" y="301"/>
                    </a:cubicBezTo>
                    <a:cubicBezTo>
                      <a:pt x="200" y="303"/>
                      <a:pt x="201" y="305"/>
                      <a:pt x="205" y="304"/>
                    </a:cubicBezTo>
                    <a:cubicBezTo>
                      <a:pt x="207" y="303"/>
                      <a:pt x="208" y="302"/>
                      <a:pt x="209" y="303"/>
                    </a:cubicBezTo>
                    <a:cubicBezTo>
                      <a:pt x="210" y="303"/>
                      <a:pt x="210" y="306"/>
                      <a:pt x="213" y="307"/>
                    </a:cubicBezTo>
                    <a:cubicBezTo>
                      <a:pt x="215" y="307"/>
                      <a:pt x="214" y="301"/>
                      <a:pt x="213" y="300"/>
                    </a:cubicBezTo>
                    <a:cubicBezTo>
                      <a:pt x="212" y="299"/>
                      <a:pt x="213" y="295"/>
                      <a:pt x="214" y="296"/>
                    </a:cubicBezTo>
                    <a:cubicBezTo>
                      <a:pt x="215" y="297"/>
                      <a:pt x="218" y="296"/>
                      <a:pt x="219" y="294"/>
                    </a:cubicBezTo>
                    <a:cubicBezTo>
                      <a:pt x="221" y="292"/>
                      <a:pt x="224" y="296"/>
                      <a:pt x="226" y="294"/>
                    </a:cubicBezTo>
                    <a:cubicBezTo>
                      <a:pt x="227" y="291"/>
                      <a:pt x="230" y="295"/>
                      <a:pt x="233" y="294"/>
                    </a:cubicBezTo>
                    <a:cubicBezTo>
                      <a:pt x="235" y="292"/>
                      <a:pt x="237" y="295"/>
                      <a:pt x="238" y="293"/>
                    </a:cubicBezTo>
                    <a:cubicBezTo>
                      <a:pt x="239" y="291"/>
                      <a:pt x="243" y="288"/>
                      <a:pt x="244" y="289"/>
                    </a:cubicBezTo>
                    <a:cubicBezTo>
                      <a:pt x="245" y="290"/>
                      <a:pt x="246" y="291"/>
                      <a:pt x="251" y="292"/>
                    </a:cubicBezTo>
                    <a:cubicBezTo>
                      <a:pt x="256" y="293"/>
                      <a:pt x="253" y="295"/>
                      <a:pt x="253" y="297"/>
                    </a:cubicBezTo>
                    <a:cubicBezTo>
                      <a:pt x="253" y="298"/>
                      <a:pt x="259" y="303"/>
                      <a:pt x="261" y="303"/>
                    </a:cubicBezTo>
                    <a:cubicBezTo>
                      <a:pt x="262" y="303"/>
                      <a:pt x="262" y="303"/>
                      <a:pt x="263" y="304"/>
                    </a:cubicBezTo>
                    <a:cubicBezTo>
                      <a:pt x="264" y="303"/>
                      <a:pt x="267" y="305"/>
                      <a:pt x="268" y="303"/>
                    </a:cubicBezTo>
                    <a:cubicBezTo>
                      <a:pt x="268" y="301"/>
                      <a:pt x="271" y="301"/>
                      <a:pt x="272" y="303"/>
                    </a:cubicBezTo>
                    <a:cubicBezTo>
                      <a:pt x="273" y="305"/>
                      <a:pt x="274" y="305"/>
                      <a:pt x="277" y="303"/>
                    </a:cubicBezTo>
                    <a:cubicBezTo>
                      <a:pt x="279" y="301"/>
                      <a:pt x="280" y="305"/>
                      <a:pt x="279" y="306"/>
                    </a:cubicBezTo>
                    <a:cubicBezTo>
                      <a:pt x="277" y="308"/>
                      <a:pt x="278" y="311"/>
                      <a:pt x="281" y="313"/>
                    </a:cubicBezTo>
                    <a:cubicBezTo>
                      <a:pt x="283" y="316"/>
                      <a:pt x="283" y="312"/>
                      <a:pt x="283" y="310"/>
                    </a:cubicBezTo>
                    <a:cubicBezTo>
                      <a:pt x="282" y="308"/>
                      <a:pt x="287" y="306"/>
                      <a:pt x="294" y="303"/>
                    </a:cubicBezTo>
                    <a:cubicBezTo>
                      <a:pt x="302" y="301"/>
                      <a:pt x="310" y="295"/>
                      <a:pt x="310" y="294"/>
                    </a:cubicBezTo>
                    <a:cubicBezTo>
                      <a:pt x="310" y="293"/>
                      <a:pt x="315" y="296"/>
                      <a:pt x="318" y="294"/>
                    </a:cubicBezTo>
                    <a:cubicBezTo>
                      <a:pt x="320" y="292"/>
                      <a:pt x="329" y="292"/>
                      <a:pt x="331" y="292"/>
                    </a:cubicBezTo>
                    <a:cubicBezTo>
                      <a:pt x="334" y="292"/>
                      <a:pt x="334" y="290"/>
                      <a:pt x="336" y="288"/>
                    </a:cubicBezTo>
                    <a:cubicBezTo>
                      <a:pt x="339" y="286"/>
                      <a:pt x="338" y="285"/>
                      <a:pt x="341" y="284"/>
                    </a:cubicBezTo>
                    <a:cubicBezTo>
                      <a:pt x="344" y="283"/>
                      <a:pt x="346" y="281"/>
                      <a:pt x="346" y="279"/>
                    </a:cubicBezTo>
                    <a:cubicBezTo>
                      <a:pt x="346" y="278"/>
                      <a:pt x="351" y="277"/>
                      <a:pt x="351" y="276"/>
                    </a:cubicBezTo>
                    <a:cubicBezTo>
                      <a:pt x="351" y="274"/>
                      <a:pt x="355" y="274"/>
                      <a:pt x="355" y="272"/>
                    </a:cubicBezTo>
                    <a:cubicBezTo>
                      <a:pt x="355" y="270"/>
                      <a:pt x="358" y="270"/>
                      <a:pt x="359" y="269"/>
                    </a:cubicBezTo>
                    <a:cubicBezTo>
                      <a:pt x="360" y="267"/>
                      <a:pt x="358" y="263"/>
                      <a:pt x="360" y="263"/>
                    </a:cubicBezTo>
                    <a:cubicBezTo>
                      <a:pt x="362" y="262"/>
                      <a:pt x="359" y="260"/>
                      <a:pt x="359" y="259"/>
                    </a:cubicBezTo>
                    <a:cubicBezTo>
                      <a:pt x="358" y="258"/>
                      <a:pt x="362" y="257"/>
                      <a:pt x="364" y="256"/>
                    </a:cubicBezTo>
                    <a:cubicBezTo>
                      <a:pt x="366" y="255"/>
                      <a:pt x="368" y="253"/>
                      <a:pt x="368" y="251"/>
                    </a:cubicBezTo>
                    <a:cubicBezTo>
                      <a:pt x="368" y="248"/>
                      <a:pt x="372" y="246"/>
                      <a:pt x="373" y="246"/>
                    </a:cubicBezTo>
                    <a:cubicBezTo>
                      <a:pt x="375" y="245"/>
                      <a:pt x="375" y="242"/>
                      <a:pt x="375" y="239"/>
                    </a:cubicBezTo>
                    <a:cubicBezTo>
                      <a:pt x="374" y="236"/>
                      <a:pt x="378" y="237"/>
                      <a:pt x="376" y="236"/>
                    </a:cubicBezTo>
                    <a:cubicBezTo>
                      <a:pt x="375" y="235"/>
                      <a:pt x="377" y="232"/>
                      <a:pt x="380" y="231"/>
                    </a:cubicBezTo>
                    <a:cubicBezTo>
                      <a:pt x="382" y="230"/>
                      <a:pt x="378" y="229"/>
                      <a:pt x="376" y="230"/>
                    </a:cubicBezTo>
                    <a:cubicBezTo>
                      <a:pt x="375" y="231"/>
                      <a:pt x="373" y="227"/>
                      <a:pt x="372" y="229"/>
                    </a:cubicBezTo>
                    <a:cubicBezTo>
                      <a:pt x="370" y="230"/>
                      <a:pt x="366" y="228"/>
                      <a:pt x="369" y="227"/>
                    </a:cubicBezTo>
                    <a:cubicBezTo>
                      <a:pt x="371" y="226"/>
                      <a:pt x="375" y="223"/>
                      <a:pt x="377" y="223"/>
                    </a:cubicBezTo>
                    <a:cubicBezTo>
                      <a:pt x="379" y="222"/>
                      <a:pt x="375" y="218"/>
                      <a:pt x="372" y="218"/>
                    </a:cubicBezTo>
                    <a:cubicBezTo>
                      <a:pt x="370" y="218"/>
                      <a:pt x="368" y="213"/>
                      <a:pt x="365" y="213"/>
                    </a:cubicBezTo>
                    <a:cubicBezTo>
                      <a:pt x="363" y="213"/>
                      <a:pt x="367" y="211"/>
                      <a:pt x="370" y="213"/>
                    </a:cubicBezTo>
                    <a:cubicBezTo>
                      <a:pt x="372" y="214"/>
                      <a:pt x="376" y="216"/>
                      <a:pt x="377" y="214"/>
                    </a:cubicBezTo>
                    <a:cubicBezTo>
                      <a:pt x="378" y="213"/>
                      <a:pt x="372" y="208"/>
                      <a:pt x="370" y="207"/>
                    </a:cubicBezTo>
                    <a:cubicBezTo>
                      <a:pt x="368" y="205"/>
                      <a:pt x="370" y="203"/>
                      <a:pt x="369" y="202"/>
                    </a:cubicBezTo>
                    <a:cubicBezTo>
                      <a:pt x="367" y="201"/>
                      <a:pt x="364" y="195"/>
                      <a:pt x="363" y="192"/>
                    </a:cubicBezTo>
                    <a:cubicBezTo>
                      <a:pt x="363" y="189"/>
                      <a:pt x="358" y="189"/>
                      <a:pt x="356" y="187"/>
                    </a:cubicBezTo>
                    <a:cubicBezTo>
                      <a:pt x="355" y="185"/>
                      <a:pt x="356" y="181"/>
                      <a:pt x="360" y="180"/>
                    </a:cubicBezTo>
                    <a:cubicBezTo>
                      <a:pt x="364" y="178"/>
                      <a:pt x="362" y="175"/>
                      <a:pt x="364" y="175"/>
                    </a:cubicBezTo>
                    <a:cubicBezTo>
                      <a:pt x="366" y="176"/>
                      <a:pt x="367" y="175"/>
                      <a:pt x="368" y="172"/>
                    </a:cubicBezTo>
                    <a:cubicBezTo>
                      <a:pt x="370" y="170"/>
                      <a:pt x="372" y="171"/>
                      <a:pt x="373" y="170"/>
                    </a:cubicBezTo>
                    <a:cubicBezTo>
                      <a:pt x="375" y="168"/>
                      <a:pt x="380" y="168"/>
                      <a:pt x="382" y="167"/>
                    </a:cubicBezTo>
                    <a:cubicBezTo>
                      <a:pt x="384" y="166"/>
                      <a:pt x="380" y="161"/>
                      <a:pt x="378" y="162"/>
                    </a:cubicBezTo>
                    <a:cubicBezTo>
                      <a:pt x="375" y="163"/>
                      <a:pt x="372" y="162"/>
                      <a:pt x="370" y="159"/>
                    </a:cubicBezTo>
                    <a:cubicBezTo>
                      <a:pt x="368" y="156"/>
                      <a:pt x="363" y="164"/>
                      <a:pt x="359" y="166"/>
                    </a:cubicBezTo>
                    <a:cubicBezTo>
                      <a:pt x="355" y="167"/>
                      <a:pt x="353" y="162"/>
                      <a:pt x="354" y="159"/>
                    </a:cubicBezTo>
                    <a:cubicBezTo>
                      <a:pt x="356" y="156"/>
                      <a:pt x="351" y="156"/>
                      <a:pt x="346" y="156"/>
                    </a:cubicBezTo>
                    <a:cubicBezTo>
                      <a:pt x="341" y="157"/>
                      <a:pt x="343" y="147"/>
                      <a:pt x="346" y="146"/>
                    </a:cubicBezTo>
                    <a:cubicBezTo>
                      <a:pt x="349" y="146"/>
                      <a:pt x="354" y="149"/>
                      <a:pt x="356" y="143"/>
                    </a:cubicBezTo>
                    <a:cubicBezTo>
                      <a:pt x="358" y="138"/>
                      <a:pt x="361" y="142"/>
                      <a:pt x="365" y="137"/>
                    </a:cubicBezTo>
                    <a:cubicBezTo>
                      <a:pt x="370" y="132"/>
                      <a:pt x="375" y="128"/>
                      <a:pt x="379" y="132"/>
                    </a:cubicBezTo>
                    <a:cubicBezTo>
                      <a:pt x="383" y="135"/>
                      <a:pt x="375" y="140"/>
                      <a:pt x="373" y="143"/>
                    </a:cubicBezTo>
                    <a:cubicBezTo>
                      <a:pt x="372" y="145"/>
                      <a:pt x="375" y="146"/>
                      <a:pt x="372" y="149"/>
                    </a:cubicBezTo>
                    <a:cubicBezTo>
                      <a:pt x="370" y="151"/>
                      <a:pt x="373" y="152"/>
                      <a:pt x="378" y="149"/>
                    </a:cubicBezTo>
                    <a:cubicBezTo>
                      <a:pt x="382" y="146"/>
                      <a:pt x="388" y="142"/>
                      <a:pt x="393" y="140"/>
                    </a:cubicBezTo>
                    <a:cubicBezTo>
                      <a:pt x="394" y="140"/>
                      <a:pt x="395" y="140"/>
                      <a:pt x="396" y="140"/>
                    </a:cubicBezTo>
                    <a:cubicBezTo>
                      <a:pt x="397" y="138"/>
                      <a:pt x="398" y="137"/>
                      <a:pt x="399" y="136"/>
                    </a:cubicBezTo>
                    <a:cubicBezTo>
                      <a:pt x="402" y="135"/>
                      <a:pt x="412" y="130"/>
                      <a:pt x="414" y="128"/>
                    </a:cubicBezTo>
                    <a:cubicBezTo>
                      <a:pt x="415" y="126"/>
                      <a:pt x="417" y="122"/>
                      <a:pt x="419" y="122"/>
                    </a:cubicBezTo>
                    <a:cubicBezTo>
                      <a:pt x="421" y="122"/>
                      <a:pt x="421" y="124"/>
                      <a:pt x="424" y="124"/>
                    </a:cubicBezTo>
                    <a:cubicBezTo>
                      <a:pt x="427" y="124"/>
                      <a:pt x="431" y="125"/>
                      <a:pt x="429" y="123"/>
                    </a:cubicBezTo>
                    <a:cubicBezTo>
                      <a:pt x="428" y="120"/>
                      <a:pt x="429" y="120"/>
                      <a:pt x="432" y="120"/>
                    </a:cubicBezTo>
                    <a:cubicBezTo>
                      <a:pt x="436" y="119"/>
                      <a:pt x="436" y="116"/>
                      <a:pt x="438" y="116"/>
                    </a:cubicBezTo>
                    <a:cubicBezTo>
                      <a:pt x="441" y="116"/>
                      <a:pt x="440" y="109"/>
                      <a:pt x="443" y="109"/>
                    </a:cubicBezTo>
                    <a:cubicBezTo>
                      <a:pt x="445" y="109"/>
                      <a:pt x="446" y="113"/>
                      <a:pt x="450" y="112"/>
                    </a:cubicBezTo>
                    <a:cubicBezTo>
                      <a:pt x="450" y="112"/>
                      <a:pt x="451" y="112"/>
                      <a:pt x="452" y="112"/>
                    </a:cubicBezTo>
                    <a:cubicBezTo>
                      <a:pt x="452" y="112"/>
                      <a:pt x="453" y="111"/>
                      <a:pt x="454" y="111"/>
                    </a:cubicBezTo>
                    <a:cubicBezTo>
                      <a:pt x="453" y="107"/>
                      <a:pt x="454" y="105"/>
                      <a:pt x="453" y="103"/>
                    </a:cubicBezTo>
                    <a:cubicBezTo>
                      <a:pt x="452" y="100"/>
                      <a:pt x="453" y="98"/>
                      <a:pt x="453" y="96"/>
                    </a:cubicBezTo>
                    <a:cubicBezTo>
                      <a:pt x="452" y="95"/>
                      <a:pt x="452" y="91"/>
                      <a:pt x="454" y="91"/>
                    </a:cubicBezTo>
                    <a:cubicBezTo>
                      <a:pt x="456" y="91"/>
                      <a:pt x="458" y="86"/>
                      <a:pt x="460" y="88"/>
                    </a:cubicBezTo>
                    <a:cubicBezTo>
                      <a:pt x="463" y="89"/>
                      <a:pt x="468" y="90"/>
                      <a:pt x="468" y="88"/>
                    </a:cubicBezTo>
                    <a:cubicBezTo>
                      <a:pt x="468" y="85"/>
                      <a:pt x="471" y="85"/>
                      <a:pt x="471" y="82"/>
                    </a:cubicBezTo>
                    <a:cubicBezTo>
                      <a:pt x="472" y="80"/>
                      <a:pt x="475" y="79"/>
                      <a:pt x="476" y="76"/>
                    </a:cubicBezTo>
                    <a:cubicBezTo>
                      <a:pt x="477" y="74"/>
                      <a:pt x="478" y="67"/>
                      <a:pt x="480" y="66"/>
                    </a:cubicBezTo>
                    <a:cubicBezTo>
                      <a:pt x="483" y="65"/>
                      <a:pt x="480" y="64"/>
                      <a:pt x="480" y="59"/>
                    </a:cubicBezTo>
                    <a:close/>
                    <a:moveTo>
                      <a:pt x="364" y="284"/>
                    </a:moveTo>
                    <a:cubicBezTo>
                      <a:pt x="361" y="294"/>
                      <a:pt x="367" y="299"/>
                      <a:pt x="368" y="298"/>
                    </a:cubicBezTo>
                    <a:cubicBezTo>
                      <a:pt x="370" y="297"/>
                      <a:pt x="380" y="276"/>
                      <a:pt x="378" y="273"/>
                    </a:cubicBezTo>
                    <a:cubicBezTo>
                      <a:pt x="376" y="270"/>
                      <a:pt x="366" y="275"/>
                      <a:pt x="364" y="284"/>
                    </a:cubicBezTo>
                    <a:close/>
                    <a:moveTo>
                      <a:pt x="279" y="317"/>
                    </a:moveTo>
                    <a:cubicBezTo>
                      <a:pt x="276" y="317"/>
                      <a:pt x="268" y="321"/>
                      <a:pt x="271" y="328"/>
                    </a:cubicBezTo>
                    <a:cubicBezTo>
                      <a:pt x="274" y="334"/>
                      <a:pt x="284" y="330"/>
                      <a:pt x="285" y="327"/>
                    </a:cubicBezTo>
                    <a:cubicBezTo>
                      <a:pt x="285" y="324"/>
                      <a:pt x="289" y="320"/>
                      <a:pt x="289" y="318"/>
                    </a:cubicBezTo>
                    <a:cubicBezTo>
                      <a:pt x="288" y="316"/>
                      <a:pt x="282" y="317"/>
                      <a:pt x="279" y="31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4" name="Freeform 151">
                <a:extLst>
                  <a:ext uri="{FF2B5EF4-FFF2-40B4-BE49-F238E27FC236}">
                    <a16:creationId xmlns:a16="http://schemas.microsoft.com/office/drawing/2014/main" id="{57CE26B5-A43F-412C-94EA-BE273610C1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074079" y="3738475"/>
                <a:ext cx="179426" cy="250945"/>
              </a:xfrm>
              <a:custGeom>
                <a:avLst/>
                <a:gdLst>
                  <a:gd name="T0" fmla="*/ 41 w 78"/>
                  <a:gd name="T1" fmla="*/ 42 h 109"/>
                  <a:gd name="T2" fmla="*/ 51 w 78"/>
                  <a:gd name="T3" fmla="*/ 49 h 109"/>
                  <a:gd name="T4" fmla="*/ 53 w 78"/>
                  <a:gd name="T5" fmla="*/ 56 h 109"/>
                  <a:gd name="T6" fmla="*/ 57 w 78"/>
                  <a:gd name="T7" fmla="*/ 60 h 109"/>
                  <a:gd name="T8" fmla="*/ 61 w 78"/>
                  <a:gd name="T9" fmla="*/ 70 h 109"/>
                  <a:gd name="T10" fmla="*/ 63 w 78"/>
                  <a:gd name="T11" fmla="*/ 68 h 109"/>
                  <a:gd name="T12" fmla="*/ 67 w 78"/>
                  <a:gd name="T13" fmla="*/ 63 h 109"/>
                  <a:gd name="T14" fmla="*/ 65 w 78"/>
                  <a:gd name="T15" fmla="*/ 53 h 109"/>
                  <a:gd name="T16" fmla="*/ 56 w 78"/>
                  <a:gd name="T17" fmla="*/ 47 h 109"/>
                  <a:gd name="T18" fmla="*/ 50 w 78"/>
                  <a:gd name="T19" fmla="*/ 40 h 109"/>
                  <a:gd name="T20" fmla="*/ 39 w 78"/>
                  <a:gd name="T21" fmla="*/ 38 h 109"/>
                  <a:gd name="T22" fmla="*/ 35 w 78"/>
                  <a:gd name="T23" fmla="*/ 30 h 109"/>
                  <a:gd name="T24" fmla="*/ 41 w 78"/>
                  <a:gd name="T25" fmla="*/ 19 h 109"/>
                  <a:gd name="T26" fmla="*/ 40 w 78"/>
                  <a:gd name="T27" fmla="*/ 6 h 109"/>
                  <a:gd name="T28" fmla="*/ 39 w 78"/>
                  <a:gd name="T29" fmla="*/ 3 h 109"/>
                  <a:gd name="T30" fmla="*/ 27 w 78"/>
                  <a:gd name="T31" fmla="*/ 2 h 109"/>
                  <a:gd name="T32" fmla="*/ 25 w 78"/>
                  <a:gd name="T33" fmla="*/ 21 h 109"/>
                  <a:gd name="T34" fmla="*/ 22 w 78"/>
                  <a:gd name="T35" fmla="*/ 20 h 109"/>
                  <a:gd name="T36" fmla="*/ 24 w 78"/>
                  <a:gd name="T37" fmla="*/ 31 h 109"/>
                  <a:gd name="T38" fmla="*/ 26 w 78"/>
                  <a:gd name="T39" fmla="*/ 37 h 109"/>
                  <a:gd name="T40" fmla="*/ 34 w 78"/>
                  <a:gd name="T41" fmla="*/ 40 h 109"/>
                  <a:gd name="T42" fmla="*/ 41 w 78"/>
                  <a:gd name="T43" fmla="*/ 42 h 109"/>
                  <a:gd name="T44" fmla="*/ 26 w 78"/>
                  <a:gd name="T45" fmla="*/ 44 h 109"/>
                  <a:gd name="T46" fmla="*/ 34 w 78"/>
                  <a:gd name="T47" fmla="*/ 53 h 109"/>
                  <a:gd name="T48" fmla="*/ 26 w 78"/>
                  <a:gd name="T49" fmla="*/ 44 h 109"/>
                  <a:gd name="T50" fmla="*/ 39 w 78"/>
                  <a:gd name="T51" fmla="*/ 67 h 109"/>
                  <a:gd name="T52" fmla="*/ 44 w 78"/>
                  <a:gd name="T53" fmla="*/ 65 h 109"/>
                  <a:gd name="T54" fmla="*/ 44 w 78"/>
                  <a:gd name="T55" fmla="*/ 71 h 109"/>
                  <a:gd name="T56" fmla="*/ 46 w 78"/>
                  <a:gd name="T57" fmla="*/ 80 h 109"/>
                  <a:gd name="T58" fmla="*/ 54 w 78"/>
                  <a:gd name="T59" fmla="*/ 67 h 109"/>
                  <a:gd name="T60" fmla="*/ 51 w 78"/>
                  <a:gd name="T61" fmla="*/ 66 h 109"/>
                  <a:gd name="T62" fmla="*/ 39 w 78"/>
                  <a:gd name="T63" fmla="*/ 56 h 109"/>
                  <a:gd name="T64" fmla="*/ 39 w 78"/>
                  <a:gd name="T65" fmla="*/ 67 h 109"/>
                  <a:gd name="T66" fmla="*/ 11 w 78"/>
                  <a:gd name="T67" fmla="*/ 72 h 109"/>
                  <a:gd name="T68" fmla="*/ 1 w 78"/>
                  <a:gd name="T69" fmla="*/ 85 h 109"/>
                  <a:gd name="T70" fmla="*/ 16 w 78"/>
                  <a:gd name="T71" fmla="*/ 72 h 109"/>
                  <a:gd name="T72" fmla="*/ 18 w 78"/>
                  <a:gd name="T73" fmla="*/ 63 h 109"/>
                  <a:gd name="T74" fmla="*/ 11 w 78"/>
                  <a:gd name="T75" fmla="*/ 72 h 109"/>
                  <a:gd name="T76" fmla="*/ 54 w 78"/>
                  <a:gd name="T77" fmla="*/ 77 h 109"/>
                  <a:gd name="T78" fmla="*/ 60 w 78"/>
                  <a:gd name="T79" fmla="*/ 73 h 109"/>
                  <a:gd name="T80" fmla="*/ 54 w 78"/>
                  <a:gd name="T81" fmla="*/ 77 h 109"/>
                  <a:gd name="T82" fmla="*/ 75 w 78"/>
                  <a:gd name="T83" fmla="*/ 95 h 109"/>
                  <a:gd name="T84" fmla="*/ 73 w 78"/>
                  <a:gd name="T85" fmla="*/ 77 h 109"/>
                  <a:gd name="T86" fmla="*/ 68 w 78"/>
                  <a:gd name="T87" fmla="*/ 77 h 109"/>
                  <a:gd name="T88" fmla="*/ 63 w 78"/>
                  <a:gd name="T89" fmla="*/ 81 h 109"/>
                  <a:gd name="T90" fmla="*/ 58 w 78"/>
                  <a:gd name="T91" fmla="*/ 85 h 109"/>
                  <a:gd name="T92" fmla="*/ 51 w 78"/>
                  <a:gd name="T93" fmla="*/ 83 h 109"/>
                  <a:gd name="T94" fmla="*/ 42 w 78"/>
                  <a:gd name="T95" fmla="*/ 88 h 109"/>
                  <a:gd name="T96" fmla="*/ 39 w 78"/>
                  <a:gd name="T97" fmla="*/ 97 h 109"/>
                  <a:gd name="T98" fmla="*/ 46 w 78"/>
                  <a:gd name="T99" fmla="*/ 93 h 109"/>
                  <a:gd name="T100" fmla="*/ 52 w 78"/>
                  <a:gd name="T101" fmla="*/ 91 h 109"/>
                  <a:gd name="T102" fmla="*/ 58 w 78"/>
                  <a:gd name="T103" fmla="*/ 105 h 109"/>
                  <a:gd name="T104" fmla="*/ 67 w 78"/>
                  <a:gd name="T105" fmla="*/ 109 h 109"/>
                  <a:gd name="T106" fmla="*/ 67 w 78"/>
                  <a:gd name="T107" fmla="*/ 99 h 109"/>
                  <a:gd name="T108" fmla="*/ 75 w 78"/>
                  <a:gd name="T109" fmla="*/ 95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8" h="109">
                    <a:moveTo>
                      <a:pt x="41" y="42"/>
                    </a:moveTo>
                    <a:cubicBezTo>
                      <a:pt x="46" y="41"/>
                      <a:pt x="52" y="47"/>
                      <a:pt x="51" y="49"/>
                    </a:cubicBezTo>
                    <a:cubicBezTo>
                      <a:pt x="50" y="51"/>
                      <a:pt x="51" y="58"/>
                      <a:pt x="53" y="56"/>
                    </a:cubicBezTo>
                    <a:cubicBezTo>
                      <a:pt x="56" y="54"/>
                      <a:pt x="59" y="57"/>
                      <a:pt x="57" y="60"/>
                    </a:cubicBezTo>
                    <a:cubicBezTo>
                      <a:pt x="55" y="63"/>
                      <a:pt x="60" y="66"/>
                      <a:pt x="61" y="70"/>
                    </a:cubicBezTo>
                    <a:cubicBezTo>
                      <a:pt x="62" y="74"/>
                      <a:pt x="64" y="71"/>
                      <a:pt x="63" y="68"/>
                    </a:cubicBezTo>
                    <a:cubicBezTo>
                      <a:pt x="63" y="65"/>
                      <a:pt x="64" y="65"/>
                      <a:pt x="67" y="63"/>
                    </a:cubicBezTo>
                    <a:cubicBezTo>
                      <a:pt x="70" y="61"/>
                      <a:pt x="67" y="57"/>
                      <a:pt x="65" y="53"/>
                    </a:cubicBezTo>
                    <a:cubicBezTo>
                      <a:pt x="63" y="49"/>
                      <a:pt x="56" y="51"/>
                      <a:pt x="56" y="47"/>
                    </a:cubicBezTo>
                    <a:cubicBezTo>
                      <a:pt x="56" y="43"/>
                      <a:pt x="51" y="42"/>
                      <a:pt x="50" y="40"/>
                    </a:cubicBezTo>
                    <a:cubicBezTo>
                      <a:pt x="50" y="38"/>
                      <a:pt x="43" y="35"/>
                      <a:pt x="39" y="38"/>
                    </a:cubicBezTo>
                    <a:cubicBezTo>
                      <a:pt x="35" y="40"/>
                      <a:pt x="38" y="34"/>
                      <a:pt x="35" y="30"/>
                    </a:cubicBezTo>
                    <a:cubicBezTo>
                      <a:pt x="32" y="27"/>
                      <a:pt x="37" y="23"/>
                      <a:pt x="41" y="19"/>
                    </a:cubicBezTo>
                    <a:cubicBezTo>
                      <a:pt x="44" y="15"/>
                      <a:pt x="40" y="9"/>
                      <a:pt x="40" y="6"/>
                    </a:cubicBezTo>
                    <a:cubicBezTo>
                      <a:pt x="41" y="3"/>
                      <a:pt x="40" y="2"/>
                      <a:pt x="39" y="3"/>
                    </a:cubicBezTo>
                    <a:cubicBezTo>
                      <a:pt x="37" y="4"/>
                      <a:pt x="30" y="0"/>
                      <a:pt x="27" y="2"/>
                    </a:cubicBezTo>
                    <a:cubicBezTo>
                      <a:pt x="24" y="4"/>
                      <a:pt x="27" y="20"/>
                      <a:pt x="25" y="21"/>
                    </a:cubicBezTo>
                    <a:cubicBezTo>
                      <a:pt x="24" y="22"/>
                      <a:pt x="22" y="18"/>
                      <a:pt x="22" y="20"/>
                    </a:cubicBezTo>
                    <a:cubicBezTo>
                      <a:pt x="21" y="22"/>
                      <a:pt x="22" y="31"/>
                      <a:pt x="24" y="31"/>
                    </a:cubicBezTo>
                    <a:cubicBezTo>
                      <a:pt x="26" y="31"/>
                      <a:pt x="27" y="33"/>
                      <a:pt x="26" y="37"/>
                    </a:cubicBezTo>
                    <a:cubicBezTo>
                      <a:pt x="25" y="41"/>
                      <a:pt x="29" y="41"/>
                      <a:pt x="34" y="40"/>
                    </a:cubicBezTo>
                    <a:cubicBezTo>
                      <a:pt x="39" y="38"/>
                      <a:pt x="37" y="43"/>
                      <a:pt x="41" y="42"/>
                    </a:cubicBezTo>
                    <a:close/>
                    <a:moveTo>
                      <a:pt x="26" y="44"/>
                    </a:moveTo>
                    <a:cubicBezTo>
                      <a:pt x="27" y="48"/>
                      <a:pt x="29" y="54"/>
                      <a:pt x="34" y="53"/>
                    </a:cubicBezTo>
                    <a:cubicBezTo>
                      <a:pt x="39" y="51"/>
                      <a:pt x="26" y="42"/>
                      <a:pt x="26" y="44"/>
                    </a:cubicBezTo>
                    <a:close/>
                    <a:moveTo>
                      <a:pt x="39" y="67"/>
                    </a:moveTo>
                    <a:cubicBezTo>
                      <a:pt x="41" y="67"/>
                      <a:pt x="44" y="67"/>
                      <a:pt x="44" y="65"/>
                    </a:cubicBezTo>
                    <a:cubicBezTo>
                      <a:pt x="44" y="63"/>
                      <a:pt x="47" y="69"/>
                      <a:pt x="44" y="71"/>
                    </a:cubicBezTo>
                    <a:cubicBezTo>
                      <a:pt x="42" y="73"/>
                      <a:pt x="42" y="79"/>
                      <a:pt x="46" y="80"/>
                    </a:cubicBezTo>
                    <a:cubicBezTo>
                      <a:pt x="49" y="81"/>
                      <a:pt x="55" y="69"/>
                      <a:pt x="54" y="67"/>
                    </a:cubicBezTo>
                    <a:cubicBezTo>
                      <a:pt x="53" y="65"/>
                      <a:pt x="50" y="69"/>
                      <a:pt x="51" y="66"/>
                    </a:cubicBezTo>
                    <a:cubicBezTo>
                      <a:pt x="52" y="63"/>
                      <a:pt x="43" y="56"/>
                      <a:pt x="39" y="56"/>
                    </a:cubicBezTo>
                    <a:cubicBezTo>
                      <a:pt x="35" y="57"/>
                      <a:pt x="37" y="68"/>
                      <a:pt x="39" y="67"/>
                    </a:cubicBezTo>
                    <a:close/>
                    <a:moveTo>
                      <a:pt x="11" y="72"/>
                    </a:moveTo>
                    <a:cubicBezTo>
                      <a:pt x="8" y="76"/>
                      <a:pt x="0" y="83"/>
                      <a:pt x="1" y="85"/>
                    </a:cubicBezTo>
                    <a:cubicBezTo>
                      <a:pt x="3" y="88"/>
                      <a:pt x="11" y="75"/>
                      <a:pt x="16" y="72"/>
                    </a:cubicBezTo>
                    <a:cubicBezTo>
                      <a:pt x="20" y="68"/>
                      <a:pt x="19" y="66"/>
                      <a:pt x="18" y="63"/>
                    </a:cubicBezTo>
                    <a:cubicBezTo>
                      <a:pt x="16" y="60"/>
                      <a:pt x="15" y="68"/>
                      <a:pt x="11" y="72"/>
                    </a:cubicBezTo>
                    <a:close/>
                    <a:moveTo>
                      <a:pt x="54" y="77"/>
                    </a:moveTo>
                    <a:cubicBezTo>
                      <a:pt x="55" y="79"/>
                      <a:pt x="62" y="75"/>
                      <a:pt x="60" y="73"/>
                    </a:cubicBezTo>
                    <a:cubicBezTo>
                      <a:pt x="58" y="70"/>
                      <a:pt x="53" y="75"/>
                      <a:pt x="54" y="77"/>
                    </a:cubicBezTo>
                    <a:close/>
                    <a:moveTo>
                      <a:pt x="75" y="95"/>
                    </a:moveTo>
                    <a:cubicBezTo>
                      <a:pt x="78" y="92"/>
                      <a:pt x="73" y="83"/>
                      <a:pt x="73" y="77"/>
                    </a:cubicBezTo>
                    <a:cubicBezTo>
                      <a:pt x="73" y="72"/>
                      <a:pt x="65" y="73"/>
                      <a:pt x="68" y="77"/>
                    </a:cubicBezTo>
                    <a:cubicBezTo>
                      <a:pt x="70" y="80"/>
                      <a:pt x="63" y="78"/>
                      <a:pt x="63" y="81"/>
                    </a:cubicBezTo>
                    <a:cubicBezTo>
                      <a:pt x="63" y="85"/>
                      <a:pt x="58" y="82"/>
                      <a:pt x="58" y="85"/>
                    </a:cubicBezTo>
                    <a:cubicBezTo>
                      <a:pt x="58" y="88"/>
                      <a:pt x="53" y="85"/>
                      <a:pt x="51" y="83"/>
                    </a:cubicBezTo>
                    <a:cubicBezTo>
                      <a:pt x="49" y="81"/>
                      <a:pt x="45" y="88"/>
                      <a:pt x="42" y="88"/>
                    </a:cubicBezTo>
                    <a:cubicBezTo>
                      <a:pt x="38" y="89"/>
                      <a:pt x="36" y="97"/>
                      <a:pt x="39" y="97"/>
                    </a:cubicBezTo>
                    <a:cubicBezTo>
                      <a:pt x="42" y="97"/>
                      <a:pt x="43" y="93"/>
                      <a:pt x="46" y="93"/>
                    </a:cubicBezTo>
                    <a:cubicBezTo>
                      <a:pt x="49" y="93"/>
                      <a:pt x="48" y="90"/>
                      <a:pt x="52" y="91"/>
                    </a:cubicBezTo>
                    <a:cubicBezTo>
                      <a:pt x="56" y="92"/>
                      <a:pt x="53" y="104"/>
                      <a:pt x="58" y="105"/>
                    </a:cubicBezTo>
                    <a:cubicBezTo>
                      <a:pt x="64" y="106"/>
                      <a:pt x="64" y="109"/>
                      <a:pt x="67" y="109"/>
                    </a:cubicBezTo>
                    <a:cubicBezTo>
                      <a:pt x="69" y="109"/>
                      <a:pt x="66" y="101"/>
                      <a:pt x="67" y="99"/>
                    </a:cubicBezTo>
                    <a:cubicBezTo>
                      <a:pt x="67" y="96"/>
                      <a:pt x="72" y="98"/>
                      <a:pt x="75" y="9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5" name="Freeform 152">
                <a:extLst>
                  <a:ext uri="{FF2B5EF4-FFF2-40B4-BE49-F238E27FC236}">
                    <a16:creationId xmlns:a16="http://schemas.microsoft.com/office/drawing/2014/main" id="{7F49A134-8713-4DD9-87A8-3AA3437A2D2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15742" y="4143751"/>
                <a:ext cx="235888" cy="150567"/>
              </a:xfrm>
              <a:custGeom>
                <a:avLst/>
                <a:gdLst>
                  <a:gd name="T0" fmla="*/ 74 w 102"/>
                  <a:gd name="T1" fmla="*/ 59 h 65"/>
                  <a:gd name="T2" fmla="*/ 68 w 102"/>
                  <a:gd name="T3" fmla="*/ 54 h 65"/>
                  <a:gd name="T4" fmla="*/ 60 w 102"/>
                  <a:gd name="T5" fmla="*/ 50 h 65"/>
                  <a:gd name="T6" fmla="*/ 54 w 102"/>
                  <a:gd name="T7" fmla="*/ 39 h 65"/>
                  <a:gd name="T8" fmla="*/ 52 w 102"/>
                  <a:gd name="T9" fmla="*/ 33 h 65"/>
                  <a:gd name="T10" fmla="*/ 54 w 102"/>
                  <a:gd name="T11" fmla="*/ 28 h 65"/>
                  <a:gd name="T12" fmla="*/ 38 w 102"/>
                  <a:gd name="T13" fmla="*/ 19 h 65"/>
                  <a:gd name="T14" fmla="*/ 6 w 102"/>
                  <a:gd name="T15" fmla="*/ 1 h 65"/>
                  <a:gd name="T16" fmla="*/ 0 w 102"/>
                  <a:gd name="T17" fmla="*/ 0 h 65"/>
                  <a:gd name="T18" fmla="*/ 0 w 102"/>
                  <a:gd name="T19" fmla="*/ 50 h 65"/>
                  <a:gd name="T20" fmla="*/ 9 w 102"/>
                  <a:gd name="T21" fmla="*/ 53 h 65"/>
                  <a:gd name="T22" fmla="*/ 19 w 102"/>
                  <a:gd name="T23" fmla="*/ 48 h 65"/>
                  <a:gd name="T24" fmla="*/ 23 w 102"/>
                  <a:gd name="T25" fmla="*/ 42 h 65"/>
                  <a:gd name="T26" fmla="*/ 40 w 102"/>
                  <a:gd name="T27" fmla="*/ 46 h 65"/>
                  <a:gd name="T28" fmla="*/ 58 w 102"/>
                  <a:gd name="T29" fmla="*/ 61 h 65"/>
                  <a:gd name="T30" fmla="*/ 75 w 102"/>
                  <a:gd name="T31" fmla="*/ 64 h 65"/>
                  <a:gd name="T32" fmla="*/ 74 w 102"/>
                  <a:gd name="T33" fmla="*/ 59 h 65"/>
                  <a:gd name="T34" fmla="*/ 87 w 102"/>
                  <a:gd name="T35" fmla="*/ 17 h 65"/>
                  <a:gd name="T36" fmla="*/ 77 w 102"/>
                  <a:gd name="T37" fmla="*/ 23 h 65"/>
                  <a:gd name="T38" fmla="*/ 60 w 102"/>
                  <a:gd name="T39" fmla="*/ 24 h 65"/>
                  <a:gd name="T40" fmla="*/ 73 w 102"/>
                  <a:gd name="T41" fmla="*/ 29 h 65"/>
                  <a:gd name="T42" fmla="*/ 90 w 102"/>
                  <a:gd name="T43" fmla="*/ 21 h 65"/>
                  <a:gd name="T44" fmla="*/ 92 w 102"/>
                  <a:gd name="T45" fmla="*/ 14 h 65"/>
                  <a:gd name="T46" fmla="*/ 87 w 102"/>
                  <a:gd name="T47" fmla="*/ 17 h 65"/>
                  <a:gd name="T48" fmla="*/ 95 w 102"/>
                  <a:gd name="T49" fmla="*/ 8 h 65"/>
                  <a:gd name="T50" fmla="*/ 93 w 102"/>
                  <a:gd name="T51" fmla="*/ 9 h 65"/>
                  <a:gd name="T52" fmla="*/ 98 w 102"/>
                  <a:gd name="T53" fmla="*/ 16 h 65"/>
                  <a:gd name="T54" fmla="*/ 95 w 102"/>
                  <a:gd name="T55" fmla="*/ 8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2" h="65">
                    <a:moveTo>
                      <a:pt x="74" y="59"/>
                    </a:moveTo>
                    <a:cubicBezTo>
                      <a:pt x="72" y="59"/>
                      <a:pt x="68" y="56"/>
                      <a:pt x="68" y="54"/>
                    </a:cubicBezTo>
                    <a:cubicBezTo>
                      <a:pt x="68" y="52"/>
                      <a:pt x="63" y="52"/>
                      <a:pt x="60" y="50"/>
                    </a:cubicBezTo>
                    <a:cubicBezTo>
                      <a:pt x="56" y="48"/>
                      <a:pt x="58" y="41"/>
                      <a:pt x="54" y="39"/>
                    </a:cubicBezTo>
                    <a:cubicBezTo>
                      <a:pt x="51" y="38"/>
                      <a:pt x="48" y="33"/>
                      <a:pt x="52" y="33"/>
                    </a:cubicBezTo>
                    <a:cubicBezTo>
                      <a:pt x="56" y="33"/>
                      <a:pt x="57" y="31"/>
                      <a:pt x="54" y="28"/>
                    </a:cubicBezTo>
                    <a:cubicBezTo>
                      <a:pt x="51" y="24"/>
                      <a:pt x="38" y="23"/>
                      <a:pt x="38" y="19"/>
                    </a:cubicBezTo>
                    <a:cubicBezTo>
                      <a:pt x="37" y="14"/>
                      <a:pt x="16" y="4"/>
                      <a:pt x="6" y="1"/>
                    </a:cubicBezTo>
                    <a:cubicBezTo>
                      <a:pt x="5" y="1"/>
                      <a:pt x="3" y="0"/>
                      <a:pt x="0" y="0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3" y="52"/>
                      <a:pt x="5" y="53"/>
                      <a:pt x="9" y="53"/>
                    </a:cubicBezTo>
                    <a:cubicBezTo>
                      <a:pt x="19" y="54"/>
                      <a:pt x="17" y="48"/>
                      <a:pt x="19" y="48"/>
                    </a:cubicBezTo>
                    <a:cubicBezTo>
                      <a:pt x="21" y="48"/>
                      <a:pt x="21" y="44"/>
                      <a:pt x="23" y="42"/>
                    </a:cubicBezTo>
                    <a:cubicBezTo>
                      <a:pt x="26" y="39"/>
                      <a:pt x="35" y="41"/>
                      <a:pt x="40" y="46"/>
                    </a:cubicBezTo>
                    <a:cubicBezTo>
                      <a:pt x="46" y="50"/>
                      <a:pt x="52" y="63"/>
                      <a:pt x="58" y="61"/>
                    </a:cubicBezTo>
                    <a:cubicBezTo>
                      <a:pt x="64" y="60"/>
                      <a:pt x="70" y="65"/>
                      <a:pt x="75" y="64"/>
                    </a:cubicBezTo>
                    <a:cubicBezTo>
                      <a:pt x="80" y="64"/>
                      <a:pt x="75" y="60"/>
                      <a:pt x="74" y="59"/>
                    </a:cubicBezTo>
                    <a:close/>
                    <a:moveTo>
                      <a:pt x="87" y="17"/>
                    </a:moveTo>
                    <a:cubicBezTo>
                      <a:pt x="87" y="19"/>
                      <a:pt x="83" y="20"/>
                      <a:pt x="77" y="23"/>
                    </a:cubicBezTo>
                    <a:cubicBezTo>
                      <a:pt x="71" y="25"/>
                      <a:pt x="61" y="20"/>
                      <a:pt x="60" y="24"/>
                    </a:cubicBezTo>
                    <a:cubicBezTo>
                      <a:pt x="60" y="26"/>
                      <a:pt x="67" y="29"/>
                      <a:pt x="73" y="29"/>
                    </a:cubicBezTo>
                    <a:cubicBezTo>
                      <a:pt x="80" y="29"/>
                      <a:pt x="90" y="23"/>
                      <a:pt x="90" y="21"/>
                    </a:cubicBezTo>
                    <a:cubicBezTo>
                      <a:pt x="90" y="19"/>
                      <a:pt x="94" y="16"/>
                      <a:pt x="92" y="14"/>
                    </a:cubicBezTo>
                    <a:cubicBezTo>
                      <a:pt x="91" y="12"/>
                      <a:pt x="87" y="15"/>
                      <a:pt x="87" y="17"/>
                    </a:cubicBezTo>
                    <a:close/>
                    <a:moveTo>
                      <a:pt x="95" y="8"/>
                    </a:moveTo>
                    <a:cubicBezTo>
                      <a:pt x="91" y="6"/>
                      <a:pt x="88" y="4"/>
                      <a:pt x="93" y="9"/>
                    </a:cubicBezTo>
                    <a:cubicBezTo>
                      <a:pt x="98" y="13"/>
                      <a:pt x="95" y="17"/>
                      <a:pt x="98" y="16"/>
                    </a:cubicBezTo>
                    <a:cubicBezTo>
                      <a:pt x="102" y="15"/>
                      <a:pt x="99" y="10"/>
                      <a:pt x="95" y="8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6" name="Freeform 153">
                <a:extLst>
                  <a:ext uri="{FF2B5EF4-FFF2-40B4-BE49-F238E27FC236}">
                    <a16:creationId xmlns:a16="http://schemas.microsoft.com/office/drawing/2014/main" id="{70FB8C95-3A96-4145-BBEC-AAA0E8D448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97782" y="3909118"/>
                <a:ext cx="40151" cy="77793"/>
              </a:xfrm>
              <a:custGeom>
                <a:avLst/>
                <a:gdLst>
                  <a:gd name="T0" fmla="*/ 4 w 17"/>
                  <a:gd name="T1" fmla="*/ 0 h 34"/>
                  <a:gd name="T2" fmla="*/ 1 w 17"/>
                  <a:gd name="T3" fmla="*/ 8 h 34"/>
                  <a:gd name="T4" fmla="*/ 0 w 17"/>
                  <a:gd name="T5" fmla="*/ 19 h 34"/>
                  <a:gd name="T6" fmla="*/ 4 w 17"/>
                  <a:gd name="T7" fmla="*/ 31 h 34"/>
                  <a:gd name="T8" fmla="*/ 17 w 17"/>
                  <a:gd name="T9" fmla="*/ 19 h 34"/>
                  <a:gd name="T10" fmla="*/ 4 w 17"/>
                  <a:gd name="T1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4">
                    <a:moveTo>
                      <a:pt x="4" y="0"/>
                    </a:moveTo>
                    <a:cubicBezTo>
                      <a:pt x="1" y="1"/>
                      <a:pt x="2" y="5"/>
                      <a:pt x="1" y="8"/>
                    </a:cubicBezTo>
                    <a:cubicBezTo>
                      <a:pt x="0" y="11"/>
                      <a:pt x="0" y="14"/>
                      <a:pt x="0" y="19"/>
                    </a:cubicBezTo>
                    <a:cubicBezTo>
                      <a:pt x="1" y="23"/>
                      <a:pt x="0" y="28"/>
                      <a:pt x="4" y="31"/>
                    </a:cubicBezTo>
                    <a:cubicBezTo>
                      <a:pt x="9" y="34"/>
                      <a:pt x="16" y="26"/>
                      <a:pt x="17" y="19"/>
                    </a:cubicBezTo>
                    <a:cubicBezTo>
                      <a:pt x="17" y="13"/>
                      <a:pt x="5" y="0"/>
                      <a:pt x="4" y="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7" name="Freeform 154">
                <a:extLst>
                  <a:ext uri="{FF2B5EF4-FFF2-40B4-BE49-F238E27FC236}">
                    <a16:creationId xmlns:a16="http://schemas.microsoft.com/office/drawing/2014/main" id="{72FEA987-DDC5-4C4C-B1B6-EB286F5C48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6428" y="4305611"/>
                <a:ext cx="138020" cy="272275"/>
              </a:xfrm>
              <a:custGeom>
                <a:avLst/>
                <a:gdLst>
                  <a:gd name="T0" fmla="*/ 51 w 60"/>
                  <a:gd name="T1" fmla="*/ 4 h 118"/>
                  <a:gd name="T2" fmla="*/ 48 w 60"/>
                  <a:gd name="T3" fmla="*/ 6 h 118"/>
                  <a:gd name="T4" fmla="*/ 47 w 60"/>
                  <a:gd name="T5" fmla="*/ 12 h 118"/>
                  <a:gd name="T6" fmla="*/ 42 w 60"/>
                  <a:gd name="T7" fmla="*/ 16 h 118"/>
                  <a:gd name="T8" fmla="*/ 38 w 60"/>
                  <a:gd name="T9" fmla="*/ 19 h 118"/>
                  <a:gd name="T10" fmla="*/ 38 w 60"/>
                  <a:gd name="T11" fmla="*/ 23 h 118"/>
                  <a:gd name="T12" fmla="*/ 32 w 60"/>
                  <a:gd name="T13" fmla="*/ 28 h 118"/>
                  <a:gd name="T14" fmla="*/ 21 w 60"/>
                  <a:gd name="T15" fmla="*/ 34 h 118"/>
                  <a:gd name="T16" fmla="*/ 10 w 60"/>
                  <a:gd name="T17" fmla="*/ 36 h 118"/>
                  <a:gd name="T18" fmla="*/ 7 w 60"/>
                  <a:gd name="T19" fmla="*/ 47 h 118"/>
                  <a:gd name="T20" fmla="*/ 8 w 60"/>
                  <a:gd name="T21" fmla="*/ 61 h 118"/>
                  <a:gd name="T22" fmla="*/ 6 w 60"/>
                  <a:gd name="T23" fmla="*/ 78 h 118"/>
                  <a:gd name="T24" fmla="*/ 3 w 60"/>
                  <a:gd name="T25" fmla="*/ 97 h 118"/>
                  <a:gd name="T26" fmla="*/ 8 w 60"/>
                  <a:gd name="T27" fmla="*/ 112 h 118"/>
                  <a:gd name="T28" fmla="*/ 23 w 60"/>
                  <a:gd name="T29" fmla="*/ 116 h 118"/>
                  <a:gd name="T30" fmla="*/ 31 w 60"/>
                  <a:gd name="T31" fmla="*/ 113 h 118"/>
                  <a:gd name="T32" fmla="*/ 42 w 60"/>
                  <a:gd name="T33" fmla="*/ 79 h 118"/>
                  <a:gd name="T34" fmla="*/ 51 w 60"/>
                  <a:gd name="T35" fmla="*/ 47 h 118"/>
                  <a:gd name="T36" fmla="*/ 53 w 60"/>
                  <a:gd name="T37" fmla="*/ 38 h 118"/>
                  <a:gd name="T38" fmla="*/ 55 w 60"/>
                  <a:gd name="T39" fmla="*/ 33 h 118"/>
                  <a:gd name="T40" fmla="*/ 60 w 60"/>
                  <a:gd name="T41" fmla="*/ 32 h 118"/>
                  <a:gd name="T42" fmla="*/ 57 w 60"/>
                  <a:gd name="T43" fmla="*/ 17 h 118"/>
                  <a:gd name="T44" fmla="*/ 51 w 60"/>
                  <a:gd name="T45" fmla="*/ 4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0" h="118">
                    <a:moveTo>
                      <a:pt x="51" y="4"/>
                    </a:moveTo>
                    <a:cubicBezTo>
                      <a:pt x="50" y="0"/>
                      <a:pt x="49" y="5"/>
                      <a:pt x="48" y="6"/>
                    </a:cubicBezTo>
                    <a:cubicBezTo>
                      <a:pt x="47" y="7"/>
                      <a:pt x="47" y="10"/>
                      <a:pt x="47" y="12"/>
                    </a:cubicBezTo>
                    <a:cubicBezTo>
                      <a:pt x="47" y="14"/>
                      <a:pt x="44" y="16"/>
                      <a:pt x="42" y="16"/>
                    </a:cubicBezTo>
                    <a:cubicBezTo>
                      <a:pt x="40" y="15"/>
                      <a:pt x="37" y="17"/>
                      <a:pt x="38" y="19"/>
                    </a:cubicBezTo>
                    <a:cubicBezTo>
                      <a:pt x="39" y="22"/>
                      <a:pt x="37" y="21"/>
                      <a:pt x="38" y="23"/>
                    </a:cubicBezTo>
                    <a:cubicBezTo>
                      <a:pt x="39" y="26"/>
                      <a:pt x="35" y="28"/>
                      <a:pt x="32" y="28"/>
                    </a:cubicBezTo>
                    <a:cubicBezTo>
                      <a:pt x="28" y="29"/>
                      <a:pt x="24" y="35"/>
                      <a:pt x="21" y="34"/>
                    </a:cubicBezTo>
                    <a:cubicBezTo>
                      <a:pt x="17" y="34"/>
                      <a:pt x="13" y="36"/>
                      <a:pt x="10" y="36"/>
                    </a:cubicBezTo>
                    <a:cubicBezTo>
                      <a:pt x="7" y="36"/>
                      <a:pt x="9" y="42"/>
                      <a:pt x="7" y="47"/>
                    </a:cubicBezTo>
                    <a:cubicBezTo>
                      <a:pt x="5" y="51"/>
                      <a:pt x="6" y="56"/>
                      <a:pt x="8" y="61"/>
                    </a:cubicBezTo>
                    <a:cubicBezTo>
                      <a:pt x="10" y="66"/>
                      <a:pt x="12" y="71"/>
                      <a:pt x="6" y="78"/>
                    </a:cubicBezTo>
                    <a:cubicBezTo>
                      <a:pt x="0" y="85"/>
                      <a:pt x="1" y="92"/>
                      <a:pt x="3" y="97"/>
                    </a:cubicBezTo>
                    <a:cubicBezTo>
                      <a:pt x="5" y="102"/>
                      <a:pt x="5" y="109"/>
                      <a:pt x="8" y="112"/>
                    </a:cubicBezTo>
                    <a:cubicBezTo>
                      <a:pt x="11" y="115"/>
                      <a:pt x="20" y="118"/>
                      <a:pt x="23" y="116"/>
                    </a:cubicBezTo>
                    <a:cubicBezTo>
                      <a:pt x="25" y="113"/>
                      <a:pt x="28" y="116"/>
                      <a:pt x="31" y="113"/>
                    </a:cubicBezTo>
                    <a:cubicBezTo>
                      <a:pt x="34" y="109"/>
                      <a:pt x="38" y="91"/>
                      <a:pt x="42" y="79"/>
                    </a:cubicBezTo>
                    <a:cubicBezTo>
                      <a:pt x="47" y="67"/>
                      <a:pt x="52" y="51"/>
                      <a:pt x="51" y="47"/>
                    </a:cubicBezTo>
                    <a:cubicBezTo>
                      <a:pt x="51" y="44"/>
                      <a:pt x="54" y="42"/>
                      <a:pt x="53" y="38"/>
                    </a:cubicBezTo>
                    <a:cubicBezTo>
                      <a:pt x="51" y="35"/>
                      <a:pt x="53" y="31"/>
                      <a:pt x="55" y="33"/>
                    </a:cubicBezTo>
                    <a:cubicBezTo>
                      <a:pt x="57" y="36"/>
                      <a:pt x="59" y="36"/>
                      <a:pt x="60" y="32"/>
                    </a:cubicBezTo>
                    <a:cubicBezTo>
                      <a:pt x="60" y="29"/>
                      <a:pt x="57" y="23"/>
                      <a:pt x="57" y="17"/>
                    </a:cubicBezTo>
                    <a:cubicBezTo>
                      <a:pt x="56" y="12"/>
                      <a:pt x="52" y="7"/>
                      <a:pt x="51" y="4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8" name="Freeform 155">
                <a:extLst>
                  <a:ext uri="{FF2B5EF4-FFF2-40B4-BE49-F238E27FC236}">
                    <a16:creationId xmlns:a16="http://schemas.microsoft.com/office/drawing/2014/main" id="{FBD63D71-35AB-4EE3-AA3C-9DC93AF182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01409" y="3729692"/>
                <a:ext cx="222086" cy="133001"/>
              </a:xfrm>
              <a:custGeom>
                <a:avLst/>
                <a:gdLst>
                  <a:gd name="T0" fmla="*/ 68 w 96"/>
                  <a:gd name="T1" fmla="*/ 2 h 58"/>
                  <a:gd name="T2" fmla="*/ 52 w 96"/>
                  <a:gd name="T3" fmla="*/ 3 h 58"/>
                  <a:gd name="T4" fmla="*/ 40 w 96"/>
                  <a:gd name="T5" fmla="*/ 14 h 58"/>
                  <a:gd name="T6" fmla="*/ 34 w 96"/>
                  <a:gd name="T7" fmla="*/ 16 h 58"/>
                  <a:gd name="T8" fmla="*/ 23 w 96"/>
                  <a:gd name="T9" fmla="*/ 14 h 58"/>
                  <a:gd name="T10" fmla="*/ 13 w 96"/>
                  <a:gd name="T11" fmla="*/ 13 h 58"/>
                  <a:gd name="T12" fmla="*/ 7 w 96"/>
                  <a:gd name="T13" fmla="*/ 12 h 58"/>
                  <a:gd name="T14" fmla="*/ 4 w 96"/>
                  <a:gd name="T15" fmla="*/ 15 h 58"/>
                  <a:gd name="T16" fmla="*/ 4 w 96"/>
                  <a:gd name="T17" fmla="*/ 19 h 58"/>
                  <a:gd name="T18" fmla="*/ 0 w 96"/>
                  <a:gd name="T19" fmla="*/ 22 h 58"/>
                  <a:gd name="T20" fmla="*/ 1 w 96"/>
                  <a:gd name="T21" fmla="*/ 26 h 58"/>
                  <a:gd name="T22" fmla="*/ 3 w 96"/>
                  <a:gd name="T23" fmla="*/ 39 h 58"/>
                  <a:gd name="T24" fmla="*/ 6 w 96"/>
                  <a:gd name="T25" fmla="*/ 51 h 58"/>
                  <a:gd name="T26" fmla="*/ 21 w 96"/>
                  <a:gd name="T27" fmla="*/ 49 h 58"/>
                  <a:gd name="T28" fmla="*/ 31 w 96"/>
                  <a:gd name="T29" fmla="*/ 46 h 58"/>
                  <a:gd name="T30" fmla="*/ 40 w 96"/>
                  <a:gd name="T31" fmla="*/ 42 h 58"/>
                  <a:gd name="T32" fmla="*/ 48 w 96"/>
                  <a:gd name="T33" fmla="*/ 41 h 58"/>
                  <a:gd name="T34" fmla="*/ 54 w 96"/>
                  <a:gd name="T35" fmla="*/ 36 h 58"/>
                  <a:gd name="T36" fmla="*/ 71 w 96"/>
                  <a:gd name="T37" fmla="*/ 31 h 58"/>
                  <a:gd name="T38" fmla="*/ 79 w 96"/>
                  <a:gd name="T39" fmla="*/ 23 h 58"/>
                  <a:gd name="T40" fmla="*/ 86 w 96"/>
                  <a:gd name="T41" fmla="*/ 20 h 58"/>
                  <a:gd name="T42" fmla="*/ 76 w 96"/>
                  <a:gd name="T43" fmla="*/ 0 h 58"/>
                  <a:gd name="T44" fmla="*/ 68 w 96"/>
                  <a:gd name="T45" fmla="*/ 2 h 58"/>
                  <a:gd name="T46" fmla="*/ 88 w 96"/>
                  <a:gd name="T47" fmla="*/ 55 h 58"/>
                  <a:gd name="T48" fmla="*/ 96 w 96"/>
                  <a:gd name="T49" fmla="*/ 54 h 58"/>
                  <a:gd name="T50" fmla="*/ 88 w 96"/>
                  <a:gd name="T51" fmla="*/ 55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6" h="58">
                    <a:moveTo>
                      <a:pt x="68" y="2"/>
                    </a:moveTo>
                    <a:cubicBezTo>
                      <a:pt x="64" y="3"/>
                      <a:pt x="54" y="2"/>
                      <a:pt x="52" y="3"/>
                    </a:cubicBezTo>
                    <a:cubicBezTo>
                      <a:pt x="51" y="4"/>
                      <a:pt x="41" y="11"/>
                      <a:pt x="40" y="14"/>
                    </a:cubicBezTo>
                    <a:cubicBezTo>
                      <a:pt x="38" y="17"/>
                      <a:pt x="36" y="17"/>
                      <a:pt x="34" y="16"/>
                    </a:cubicBezTo>
                    <a:cubicBezTo>
                      <a:pt x="32" y="14"/>
                      <a:pt x="24" y="15"/>
                      <a:pt x="23" y="14"/>
                    </a:cubicBezTo>
                    <a:cubicBezTo>
                      <a:pt x="22" y="13"/>
                      <a:pt x="16" y="13"/>
                      <a:pt x="13" y="13"/>
                    </a:cubicBezTo>
                    <a:cubicBezTo>
                      <a:pt x="10" y="14"/>
                      <a:pt x="9" y="12"/>
                      <a:pt x="7" y="12"/>
                    </a:cubicBezTo>
                    <a:cubicBezTo>
                      <a:pt x="6" y="13"/>
                      <a:pt x="4" y="14"/>
                      <a:pt x="4" y="15"/>
                    </a:cubicBezTo>
                    <a:cubicBezTo>
                      <a:pt x="3" y="16"/>
                      <a:pt x="4" y="19"/>
                      <a:pt x="4" y="19"/>
                    </a:cubicBezTo>
                    <a:cubicBezTo>
                      <a:pt x="4" y="20"/>
                      <a:pt x="2" y="20"/>
                      <a:pt x="0" y="22"/>
                    </a:cubicBezTo>
                    <a:cubicBezTo>
                      <a:pt x="1" y="23"/>
                      <a:pt x="1" y="25"/>
                      <a:pt x="1" y="26"/>
                    </a:cubicBezTo>
                    <a:cubicBezTo>
                      <a:pt x="0" y="29"/>
                      <a:pt x="1" y="36"/>
                      <a:pt x="3" y="39"/>
                    </a:cubicBezTo>
                    <a:cubicBezTo>
                      <a:pt x="6" y="43"/>
                      <a:pt x="5" y="50"/>
                      <a:pt x="6" y="51"/>
                    </a:cubicBezTo>
                    <a:cubicBezTo>
                      <a:pt x="7" y="52"/>
                      <a:pt x="17" y="52"/>
                      <a:pt x="21" y="49"/>
                    </a:cubicBezTo>
                    <a:cubicBezTo>
                      <a:pt x="25" y="47"/>
                      <a:pt x="28" y="46"/>
                      <a:pt x="31" y="46"/>
                    </a:cubicBezTo>
                    <a:cubicBezTo>
                      <a:pt x="34" y="46"/>
                      <a:pt x="39" y="43"/>
                      <a:pt x="40" y="42"/>
                    </a:cubicBezTo>
                    <a:cubicBezTo>
                      <a:pt x="41" y="40"/>
                      <a:pt x="46" y="40"/>
                      <a:pt x="48" y="41"/>
                    </a:cubicBezTo>
                    <a:cubicBezTo>
                      <a:pt x="50" y="41"/>
                      <a:pt x="52" y="39"/>
                      <a:pt x="54" y="36"/>
                    </a:cubicBezTo>
                    <a:cubicBezTo>
                      <a:pt x="56" y="34"/>
                      <a:pt x="64" y="33"/>
                      <a:pt x="71" y="31"/>
                    </a:cubicBezTo>
                    <a:cubicBezTo>
                      <a:pt x="79" y="28"/>
                      <a:pt x="77" y="25"/>
                      <a:pt x="79" y="23"/>
                    </a:cubicBezTo>
                    <a:cubicBezTo>
                      <a:pt x="80" y="21"/>
                      <a:pt x="82" y="21"/>
                      <a:pt x="86" y="20"/>
                    </a:cubicBezTo>
                    <a:cubicBezTo>
                      <a:pt x="82" y="13"/>
                      <a:pt x="78" y="4"/>
                      <a:pt x="76" y="0"/>
                    </a:cubicBezTo>
                    <a:cubicBezTo>
                      <a:pt x="72" y="1"/>
                      <a:pt x="69" y="2"/>
                      <a:pt x="68" y="2"/>
                    </a:cubicBezTo>
                    <a:close/>
                    <a:moveTo>
                      <a:pt x="88" y="55"/>
                    </a:moveTo>
                    <a:cubicBezTo>
                      <a:pt x="90" y="58"/>
                      <a:pt x="96" y="55"/>
                      <a:pt x="96" y="54"/>
                    </a:cubicBezTo>
                    <a:cubicBezTo>
                      <a:pt x="96" y="53"/>
                      <a:pt x="85" y="52"/>
                      <a:pt x="88" y="5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9" name="Freeform 156">
                <a:extLst>
                  <a:ext uri="{FF2B5EF4-FFF2-40B4-BE49-F238E27FC236}">
                    <a16:creationId xmlns:a16="http://schemas.microsoft.com/office/drawing/2014/main" id="{A7259983-2323-4DF5-B6FD-F867B554D6E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71707" y="4192686"/>
                <a:ext cx="151822" cy="107906"/>
              </a:xfrm>
              <a:custGeom>
                <a:avLst/>
                <a:gdLst>
                  <a:gd name="T0" fmla="*/ 1 w 66"/>
                  <a:gd name="T1" fmla="*/ 2 h 47"/>
                  <a:gd name="T2" fmla="*/ 11 w 66"/>
                  <a:gd name="T3" fmla="*/ 13 h 47"/>
                  <a:gd name="T4" fmla="*/ 1 w 66"/>
                  <a:gd name="T5" fmla="*/ 2 h 47"/>
                  <a:gd name="T6" fmla="*/ 16 w 66"/>
                  <a:gd name="T7" fmla="*/ 12 h 47"/>
                  <a:gd name="T8" fmla="*/ 23 w 66"/>
                  <a:gd name="T9" fmla="*/ 17 h 47"/>
                  <a:gd name="T10" fmla="*/ 16 w 66"/>
                  <a:gd name="T11" fmla="*/ 12 h 47"/>
                  <a:gd name="T12" fmla="*/ 43 w 66"/>
                  <a:gd name="T13" fmla="*/ 26 h 47"/>
                  <a:gd name="T14" fmla="*/ 32 w 66"/>
                  <a:gd name="T15" fmla="*/ 20 h 47"/>
                  <a:gd name="T16" fmla="*/ 43 w 66"/>
                  <a:gd name="T17" fmla="*/ 26 h 47"/>
                  <a:gd name="T18" fmla="*/ 41 w 66"/>
                  <a:gd name="T19" fmla="*/ 34 h 47"/>
                  <a:gd name="T20" fmla="*/ 50 w 66"/>
                  <a:gd name="T21" fmla="*/ 38 h 47"/>
                  <a:gd name="T22" fmla="*/ 41 w 66"/>
                  <a:gd name="T23" fmla="*/ 34 h 47"/>
                  <a:gd name="T24" fmla="*/ 56 w 66"/>
                  <a:gd name="T25" fmla="*/ 42 h 47"/>
                  <a:gd name="T26" fmla="*/ 63 w 66"/>
                  <a:gd name="T27" fmla="*/ 45 h 47"/>
                  <a:gd name="T28" fmla="*/ 56 w 66"/>
                  <a:gd name="T29" fmla="*/ 42 h 47"/>
                  <a:gd name="T30" fmla="*/ 50 w 66"/>
                  <a:gd name="T31" fmla="*/ 26 h 47"/>
                  <a:gd name="T32" fmla="*/ 56 w 66"/>
                  <a:gd name="T33" fmla="*/ 37 h 47"/>
                  <a:gd name="T34" fmla="*/ 50 w 66"/>
                  <a:gd name="T35" fmla="*/ 2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6" h="47">
                    <a:moveTo>
                      <a:pt x="1" y="2"/>
                    </a:moveTo>
                    <a:cubicBezTo>
                      <a:pt x="0" y="4"/>
                      <a:pt x="8" y="15"/>
                      <a:pt x="11" y="13"/>
                    </a:cubicBezTo>
                    <a:cubicBezTo>
                      <a:pt x="16" y="10"/>
                      <a:pt x="1" y="0"/>
                      <a:pt x="1" y="2"/>
                    </a:cubicBezTo>
                    <a:close/>
                    <a:moveTo>
                      <a:pt x="16" y="12"/>
                    </a:moveTo>
                    <a:cubicBezTo>
                      <a:pt x="16" y="13"/>
                      <a:pt x="22" y="18"/>
                      <a:pt x="23" y="17"/>
                    </a:cubicBezTo>
                    <a:cubicBezTo>
                      <a:pt x="24" y="16"/>
                      <a:pt x="16" y="10"/>
                      <a:pt x="16" y="12"/>
                    </a:cubicBezTo>
                    <a:close/>
                    <a:moveTo>
                      <a:pt x="43" y="26"/>
                    </a:moveTo>
                    <a:cubicBezTo>
                      <a:pt x="45" y="25"/>
                      <a:pt x="32" y="18"/>
                      <a:pt x="32" y="20"/>
                    </a:cubicBezTo>
                    <a:cubicBezTo>
                      <a:pt x="31" y="22"/>
                      <a:pt x="41" y="27"/>
                      <a:pt x="43" y="26"/>
                    </a:cubicBezTo>
                    <a:close/>
                    <a:moveTo>
                      <a:pt x="41" y="34"/>
                    </a:moveTo>
                    <a:cubicBezTo>
                      <a:pt x="42" y="37"/>
                      <a:pt x="47" y="39"/>
                      <a:pt x="50" y="38"/>
                    </a:cubicBezTo>
                    <a:cubicBezTo>
                      <a:pt x="52" y="37"/>
                      <a:pt x="41" y="30"/>
                      <a:pt x="41" y="34"/>
                    </a:cubicBezTo>
                    <a:close/>
                    <a:moveTo>
                      <a:pt x="56" y="42"/>
                    </a:moveTo>
                    <a:cubicBezTo>
                      <a:pt x="56" y="42"/>
                      <a:pt x="61" y="47"/>
                      <a:pt x="63" y="45"/>
                    </a:cubicBezTo>
                    <a:cubicBezTo>
                      <a:pt x="66" y="44"/>
                      <a:pt x="55" y="40"/>
                      <a:pt x="56" y="42"/>
                    </a:cubicBezTo>
                    <a:close/>
                    <a:moveTo>
                      <a:pt x="50" y="26"/>
                    </a:moveTo>
                    <a:cubicBezTo>
                      <a:pt x="48" y="30"/>
                      <a:pt x="55" y="36"/>
                      <a:pt x="56" y="37"/>
                    </a:cubicBezTo>
                    <a:cubicBezTo>
                      <a:pt x="57" y="37"/>
                      <a:pt x="51" y="23"/>
                      <a:pt x="50" y="26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0" name="Freeform 157">
                <a:extLst>
                  <a:ext uri="{FF2B5EF4-FFF2-40B4-BE49-F238E27FC236}">
                    <a16:creationId xmlns:a16="http://schemas.microsoft.com/office/drawing/2014/main" id="{A1BF7A98-26FB-429A-8E34-720E8447FAB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71707" y="4192686"/>
                <a:ext cx="151822" cy="107906"/>
              </a:xfrm>
              <a:custGeom>
                <a:avLst/>
                <a:gdLst>
                  <a:gd name="T0" fmla="*/ 1 w 66"/>
                  <a:gd name="T1" fmla="*/ 2 h 47"/>
                  <a:gd name="T2" fmla="*/ 11 w 66"/>
                  <a:gd name="T3" fmla="*/ 13 h 47"/>
                  <a:gd name="T4" fmla="*/ 1 w 66"/>
                  <a:gd name="T5" fmla="*/ 2 h 47"/>
                  <a:gd name="T6" fmla="*/ 16 w 66"/>
                  <a:gd name="T7" fmla="*/ 12 h 47"/>
                  <a:gd name="T8" fmla="*/ 23 w 66"/>
                  <a:gd name="T9" fmla="*/ 17 h 47"/>
                  <a:gd name="T10" fmla="*/ 16 w 66"/>
                  <a:gd name="T11" fmla="*/ 12 h 47"/>
                  <a:gd name="T12" fmla="*/ 43 w 66"/>
                  <a:gd name="T13" fmla="*/ 26 h 47"/>
                  <a:gd name="T14" fmla="*/ 32 w 66"/>
                  <a:gd name="T15" fmla="*/ 20 h 47"/>
                  <a:gd name="T16" fmla="*/ 43 w 66"/>
                  <a:gd name="T17" fmla="*/ 26 h 47"/>
                  <a:gd name="T18" fmla="*/ 41 w 66"/>
                  <a:gd name="T19" fmla="*/ 34 h 47"/>
                  <a:gd name="T20" fmla="*/ 50 w 66"/>
                  <a:gd name="T21" fmla="*/ 38 h 47"/>
                  <a:gd name="T22" fmla="*/ 41 w 66"/>
                  <a:gd name="T23" fmla="*/ 34 h 47"/>
                  <a:gd name="T24" fmla="*/ 56 w 66"/>
                  <a:gd name="T25" fmla="*/ 42 h 47"/>
                  <a:gd name="T26" fmla="*/ 63 w 66"/>
                  <a:gd name="T27" fmla="*/ 45 h 47"/>
                  <a:gd name="T28" fmla="*/ 56 w 66"/>
                  <a:gd name="T29" fmla="*/ 42 h 47"/>
                  <a:gd name="T30" fmla="*/ 50 w 66"/>
                  <a:gd name="T31" fmla="*/ 26 h 47"/>
                  <a:gd name="T32" fmla="*/ 56 w 66"/>
                  <a:gd name="T33" fmla="*/ 37 h 47"/>
                  <a:gd name="T34" fmla="*/ 50 w 66"/>
                  <a:gd name="T35" fmla="*/ 2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6" h="47">
                    <a:moveTo>
                      <a:pt x="1" y="2"/>
                    </a:moveTo>
                    <a:cubicBezTo>
                      <a:pt x="0" y="4"/>
                      <a:pt x="8" y="15"/>
                      <a:pt x="11" y="13"/>
                    </a:cubicBezTo>
                    <a:cubicBezTo>
                      <a:pt x="16" y="10"/>
                      <a:pt x="1" y="0"/>
                      <a:pt x="1" y="2"/>
                    </a:cubicBezTo>
                    <a:close/>
                    <a:moveTo>
                      <a:pt x="16" y="12"/>
                    </a:moveTo>
                    <a:cubicBezTo>
                      <a:pt x="16" y="13"/>
                      <a:pt x="22" y="18"/>
                      <a:pt x="23" y="17"/>
                    </a:cubicBezTo>
                    <a:cubicBezTo>
                      <a:pt x="24" y="16"/>
                      <a:pt x="16" y="10"/>
                      <a:pt x="16" y="12"/>
                    </a:cubicBezTo>
                    <a:close/>
                    <a:moveTo>
                      <a:pt x="43" y="26"/>
                    </a:moveTo>
                    <a:cubicBezTo>
                      <a:pt x="45" y="25"/>
                      <a:pt x="32" y="18"/>
                      <a:pt x="32" y="20"/>
                    </a:cubicBezTo>
                    <a:cubicBezTo>
                      <a:pt x="31" y="22"/>
                      <a:pt x="41" y="27"/>
                      <a:pt x="43" y="26"/>
                    </a:cubicBezTo>
                    <a:close/>
                    <a:moveTo>
                      <a:pt x="41" y="34"/>
                    </a:moveTo>
                    <a:cubicBezTo>
                      <a:pt x="42" y="37"/>
                      <a:pt x="47" y="39"/>
                      <a:pt x="50" y="38"/>
                    </a:cubicBezTo>
                    <a:cubicBezTo>
                      <a:pt x="52" y="37"/>
                      <a:pt x="41" y="30"/>
                      <a:pt x="41" y="34"/>
                    </a:cubicBezTo>
                    <a:close/>
                    <a:moveTo>
                      <a:pt x="56" y="42"/>
                    </a:moveTo>
                    <a:cubicBezTo>
                      <a:pt x="56" y="42"/>
                      <a:pt x="61" y="47"/>
                      <a:pt x="63" y="45"/>
                    </a:cubicBezTo>
                    <a:cubicBezTo>
                      <a:pt x="66" y="44"/>
                      <a:pt x="55" y="40"/>
                      <a:pt x="56" y="42"/>
                    </a:cubicBezTo>
                    <a:close/>
                    <a:moveTo>
                      <a:pt x="50" y="26"/>
                    </a:moveTo>
                    <a:cubicBezTo>
                      <a:pt x="48" y="30"/>
                      <a:pt x="55" y="36"/>
                      <a:pt x="56" y="37"/>
                    </a:cubicBezTo>
                    <a:cubicBezTo>
                      <a:pt x="57" y="37"/>
                      <a:pt x="51" y="23"/>
                      <a:pt x="50" y="26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1" name="Freeform 159">
                <a:extLst>
                  <a:ext uri="{FF2B5EF4-FFF2-40B4-BE49-F238E27FC236}">
                    <a16:creationId xmlns:a16="http://schemas.microsoft.com/office/drawing/2014/main" id="{5616A529-F630-4312-874F-789277CDAC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88774" y="4773623"/>
                <a:ext cx="232124" cy="276040"/>
              </a:xfrm>
              <a:custGeom>
                <a:avLst/>
                <a:gdLst>
                  <a:gd name="T0" fmla="*/ 62 w 101"/>
                  <a:gd name="T1" fmla="*/ 58 h 120"/>
                  <a:gd name="T2" fmla="*/ 56 w 101"/>
                  <a:gd name="T3" fmla="*/ 60 h 120"/>
                  <a:gd name="T4" fmla="*/ 48 w 101"/>
                  <a:gd name="T5" fmla="*/ 56 h 120"/>
                  <a:gd name="T6" fmla="*/ 44 w 101"/>
                  <a:gd name="T7" fmla="*/ 63 h 120"/>
                  <a:gd name="T8" fmla="*/ 37 w 101"/>
                  <a:gd name="T9" fmla="*/ 75 h 120"/>
                  <a:gd name="T10" fmla="*/ 15 w 101"/>
                  <a:gd name="T11" fmla="*/ 89 h 120"/>
                  <a:gd name="T12" fmla="*/ 5 w 101"/>
                  <a:gd name="T13" fmla="*/ 99 h 120"/>
                  <a:gd name="T14" fmla="*/ 3 w 101"/>
                  <a:gd name="T15" fmla="*/ 108 h 120"/>
                  <a:gd name="T16" fmla="*/ 10 w 101"/>
                  <a:gd name="T17" fmla="*/ 111 h 120"/>
                  <a:gd name="T18" fmla="*/ 16 w 101"/>
                  <a:gd name="T19" fmla="*/ 113 h 120"/>
                  <a:gd name="T20" fmla="*/ 31 w 101"/>
                  <a:gd name="T21" fmla="*/ 110 h 120"/>
                  <a:gd name="T22" fmla="*/ 36 w 101"/>
                  <a:gd name="T23" fmla="*/ 100 h 120"/>
                  <a:gd name="T24" fmla="*/ 40 w 101"/>
                  <a:gd name="T25" fmla="*/ 92 h 120"/>
                  <a:gd name="T26" fmla="*/ 49 w 101"/>
                  <a:gd name="T27" fmla="*/ 87 h 120"/>
                  <a:gd name="T28" fmla="*/ 52 w 101"/>
                  <a:gd name="T29" fmla="*/ 82 h 120"/>
                  <a:gd name="T30" fmla="*/ 57 w 101"/>
                  <a:gd name="T31" fmla="*/ 75 h 120"/>
                  <a:gd name="T32" fmla="*/ 64 w 101"/>
                  <a:gd name="T33" fmla="*/ 64 h 120"/>
                  <a:gd name="T34" fmla="*/ 62 w 101"/>
                  <a:gd name="T35" fmla="*/ 58 h 120"/>
                  <a:gd name="T36" fmla="*/ 11 w 101"/>
                  <a:gd name="T37" fmla="*/ 119 h 120"/>
                  <a:gd name="T38" fmla="*/ 14 w 101"/>
                  <a:gd name="T39" fmla="*/ 116 h 120"/>
                  <a:gd name="T40" fmla="*/ 11 w 101"/>
                  <a:gd name="T41" fmla="*/ 119 h 120"/>
                  <a:gd name="T42" fmla="*/ 92 w 101"/>
                  <a:gd name="T43" fmla="*/ 29 h 120"/>
                  <a:gd name="T44" fmla="*/ 84 w 101"/>
                  <a:gd name="T45" fmla="*/ 28 h 120"/>
                  <a:gd name="T46" fmla="*/ 79 w 101"/>
                  <a:gd name="T47" fmla="*/ 23 h 120"/>
                  <a:gd name="T48" fmla="*/ 75 w 101"/>
                  <a:gd name="T49" fmla="*/ 17 h 120"/>
                  <a:gd name="T50" fmla="*/ 75 w 101"/>
                  <a:gd name="T51" fmla="*/ 21 h 120"/>
                  <a:gd name="T52" fmla="*/ 72 w 101"/>
                  <a:gd name="T53" fmla="*/ 20 h 120"/>
                  <a:gd name="T54" fmla="*/ 69 w 101"/>
                  <a:gd name="T55" fmla="*/ 14 h 120"/>
                  <a:gd name="T56" fmla="*/ 66 w 101"/>
                  <a:gd name="T57" fmla="*/ 7 h 120"/>
                  <a:gd name="T58" fmla="*/ 56 w 101"/>
                  <a:gd name="T59" fmla="*/ 0 h 120"/>
                  <a:gd name="T60" fmla="*/ 58 w 101"/>
                  <a:gd name="T61" fmla="*/ 8 h 120"/>
                  <a:gd name="T62" fmla="*/ 64 w 101"/>
                  <a:gd name="T63" fmla="*/ 14 h 120"/>
                  <a:gd name="T64" fmla="*/ 69 w 101"/>
                  <a:gd name="T65" fmla="*/ 20 h 120"/>
                  <a:gd name="T66" fmla="*/ 67 w 101"/>
                  <a:gd name="T67" fmla="*/ 32 h 120"/>
                  <a:gd name="T68" fmla="*/ 61 w 101"/>
                  <a:gd name="T69" fmla="*/ 40 h 120"/>
                  <a:gd name="T70" fmla="*/ 72 w 101"/>
                  <a:gd name="T71" fmla="*/ 49 h 120"/>
                  <a:gd name="T72" fmla="*/ 69 w 101"/>
                  <a:gd name="T73" fmla="*/ 62 h 120"/>
                  <a:gd name="T74" fmla="*/ 77 w 101"/>
                  <a:gd name="T75" fmla="*/ 63 h 120"/>
                  <a:gd name="T76" fmla="*/ 85 w 101"/>
                  <a:gd name="T77" fmla="*/ 51 h 120"/>
                  <a:gd name="T78" fmla="*/ 88 w 101"/>
                  <a:gd name="T79" fmla="*/ 42 h 120"/>
                  <a:gd name="T80" fmla="*/ 93 w 101"/>
                  <a:gd name="T81" fmla="*/ 40 h 120"/>
                  <a:gd name="T82" fmla="*/ 97 w 101"/>
                  <a:gd name="T83" fmla="*/ 36 h 120"/>
                  <a:gd name="T84" fmla="*/ 99 w 101"/>
                  <a:gd name="T85" fmla="*/ 29 h 120"/>
                  <a:gd name="T86" fmla="*/ 92 w 101"/>
                  <a:gd name="T87" fmla="*/ 2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01" h="120">
                    <a:moveTo>
                      <a:pt x="62" y="58"/>
                    </a:moveTo>
                    <a:cubicBezTo>
                      <a:pt x="60" y="56"/>
                      <a:pt x="59" y="58"/>
                      <a:pt x="56" y="60"/>
                    </a:cubicBezTo>
                    <a:cubicBezTo>
                      <a:pt x="53" y="61"/>
                      <a:pt x="52" y="54"/>
                      <a:pt x="48" y="56"/>
                    </a:cubicBezTo>
                    <a:cubicBezTo>
                      <a:pt x="45" y="59"/>
                      <a:pt x="48" y="60"/>
                      <a:pt x="44" y="63"/>
                    </a:cubicBezTo>
                    <a:cubicBezTo>
                      <a:pt x="40" y="67"/>
                      <a:pt x="42" y="68"/>
                      <a:pt x="37" y="75"/>
                    </a:cubicBezTo>
                    <a:cubicBezTo>
                      <a:pt x="33" y="82"/>
                      <a:pt x="18" y="85"/>
                      <a:pt x="15" y="89"/>
                    </a:cubicBezTo>
                    <a:cubicBezTo>
                      <a:pt x="13" y="93"/>
                      <a:pt x="5" y="96"/>
                      <a:pt x="5" y="99"/>
                    </a:cubicBezTo>
                    <a:cubicBezTo>
                      <a:pt x="5" y="102"/>
                      <a:pt x="0" y="104"/>
                      <a:pt x="3" y="108"/>
                    </a:cubicBezTo>
                    <a:cubicBezTo>
                      <a:pt x="5" y="111"/>
                      <a:pt x="8" y="108"/>
                      <a:pt x="10" y="111"/>
                    </a:cubicBezTo>
                    <a:cubicBezTo>
                      <a:pt x="13" y="113"/>
                      <a:pt x="15" y="111"/>
                      <a:pt x="16" y="113"/>
                    </a:cubicBezTo>
                    <a:cubicBezTo>
                      <a:pt x="17" y="115"/>
                      <a:pt x="25" y="115"/>
                      <a:pt x="31" y="110"/>
                    </a:cubicBezTo>
                    <a:cubicBezTo>
                      <a:pt x="37" y="104"/>
                      <a:pt x="34" y="102"/>
                      <a:pt x="36" y="100"/>
                    </a:cubicBezTo>
                    <a:cubicBezTo>
                      <a:pt x="39" y="99"/>
                      <a:pt x="39" y="95"/>
                      <a:pt x="40" y="92"/>
                    </a:cubicBezTo>
                    <a:cubicBezTo>
                      <a:pt x="42" y="89"/>
                      <a:pt x="43" y="87"/>
                      <a:pt x="49" y="87"/>
                    </a:cubicBezTo>
                    <a:cubicBezTo>
                      <a:pt x="56" y="87"/>
                      <a:pt x="52" y="85"/>
                      <a:pt x="52" y="82"/>
                    </a:cubicBezTo>
                    <a:cubicBezTo>
                      <a:pt x="52" y="79"/>
                      <a:pt x="57" y="79"/>
                      <a:pt x="57" y="75"/>
                    </a:cubicBezTo>
                    <a:cubicBezTo>
                      <a:pt x="57" y="71"/>
                      <a:pt x="65" y="67"/>
                      <a:pt x="64" y="64"/>
                    </a:cubicBezTo>
                    <a:cubicBezTo>
                      <a:pt x="62" y="61"/>
                      <a:pt x="65" y="59"/>
                      <a:pt x="62" y="58"/>
                    </a:cubicBezTo>
                    <a:close/>
                    <a:moveTo>
                      <a:pt x="11" y="119"/>
                    </a:moveTo>
                    <a:cubicBezTo>
                      <a:pt x="12" y="120"/>
                      <a:pt x="16" y="118"/>
                      <a:pt x="14" y="116"/>
                    </a:cubicBezTo>
                    <a:cubicBezTo>
                      <a:pt x="12" y="113"/>
                      <a:pt x="8" y="118"/>
                      <a:pt x="11" y="119"/>
                    </a:cubicBezTo>
                    <a:close/>
                    <a:moveTo>
                      <a:pt x="92" y="29"/>
                    </a:moveTo>
                    <a:cubicBezTo>
                      <a:pt x="90" y="32"/>
                      <a:pt x="87" y="28"/>
                      <a:pt x="84" y="28"/>
                    </a:cubicBezTo>
                    <a:cubicBezTo>
                      <a:pt x="81" y="28"/>
                      <a:pt x="79" y="26"/>
                      <a:pt x="79" y="23"/>
                    </a:cubicBezTo>
                    <a:cubicBezTo>
                      <a:pt x="79" y="21"/>
                      <a:pt x="78" y="17"/>
                      <a:pt x="75" y="17"/>
                    </a:cubicBezTo>
                    <a:cubicBezTo>
                      <a:pt x="72" y="17"/>
                      <a:pt x="76" y="20"/>
                      <a:pt x="75" y="21"/>
                    </a:cubicBezTo>
                    <a:cubicBezTo>
                      <a:pt x="74" y="23"/>
                      <a:pt x="73" y="20"/>
                      <a:pt x="72" y="20"/>
                    </a:cubicBezTo>
                    <a:cubicBezTo>
                      <a:pt x="70" y="20"/>
                      <a:pt x="69" y="18"/>
                      <a:pt x="69" y="14"/>
                    </a:cubicBezTo>
                    <a:cubicBezTo>
                      <a:pt x="69" y="11"/>
                      <a:pt x="66" y="11"/>
                      <a:pt x="66" y="7"/>
                    </a:cubicBezTo>
                    <a:cubicBezTo>
                      <a:pt x="66" y="3"/>
                      <a:pt x="59" y="0"/>
                      <a:pt x="56" y="0"/>
                    </a:cubicBezTo>
                    <a:cubicBezTo>
                      <a:pt x="52" y="0"/>
                      <a:pt x="57" y="6"/>
                      <a:pt x="58" y="8"/>
                    </a:cubicBezTo>
                    <a:cubicBezTo>
                      <a:pt x="60" y="10"/>
                      <a:pt x="64" y="12"/>
                      <a:pt x="64" y="14"/>
                    </a:cubicBezTo>
                    <a:cubicBezTo>
                      <a:pt x="64" y="16"/>
                      <a:pt x="67" y="20"/>
                      <a:pt x="69" y="20"/>
                    </a:cubicBezTo>
                    <a:cubicBezTo>
                      <a:pt x="71" y="21"/>
                      <a:pt x="67" y="27"/>
                      <a:pt x="67" y="32"/>
                    </a:cubicBezTo>
                    <a:cubicBezTo>
                      <a:pt x="67" y="37"/>
                      <a:pt x="64" y="36"/>
                      <a:pt x="61" y="40"/>
                    </a:cubicBezTo>
                    <a:cubicBezTo>
                      <a:pt x="58" y="43"/>
                      <a:pt x="68" y="46"/>
                      <a:pt x="72" y="49"/>
                    </a:cubicBezTo>
                    <a:cubicBezTo>
                      <a:pt x="75" y="52"/>
                      <a:pt x="68" y="60"/>
                      <a:pt x="69" y="62"/>
                    </a:cubicBezTo>
                    <a:cubicBezTo>
                      <a:pt x="70" y="63"/>
                      <a:pt x="72" y="64"/>
                      <a:pt x="77" y="63"/>
                    </a:cubicBezTo>
                    <a:cubicBezTo>
                      <a:pt x="81" y="62"/>
                      <a:pt x="83" y="53"/>
                      <a:pt x="85" y="51"/>
                    </a:cubicBezTo>
                    <a:cubicBezTo>
                      <a:pt x="88" y="48"/>
                      <a:pt x="87" y="44"/>
                      <a:pt x="88" y="42"/>
                    </a:cubicBezTo>
                    <a:cubicBezTo>
                      <a:pt x="89" y="40"/>
                      <a:pt x="91" y="40"/>
                      <a:pt x="93" y="40"/>
                    </a:cubicBezTo>
                    <a:cubicBezTo>
                      <a:pt x="95" y="40"/>
                      <a:pt x="94" y="36"/>
                      <a:pt x="97" y="36"/>
                    </a:cubicBezTo>
                    <a:cubicBezTo>
                      <a:pt x="99" y="36"/>
                      <a:pt x="98" y="32"/>
                      <a:pt x="99" y="29"/>
                    </a:cubicBezTo>
                    <a:cubicBezTo>
                      <a:pt x="101" y="25"/>
                      <a:pt x="93" y="26"/>
                      <a:pt x="92" y="2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2" name="Freeform 160">
                <a:extLst>
                  <a:ext uri="{FF2B5EF4-FFF2-40B4-BE49-F238E27FC236}">
                    <a16:creationId xmlns:a16="http://schemas.microsoft.com/office/drawing/2014/main" id="{B47D5FA8-4953-46FD-A488-075C7B59A5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0872" y="3237839"/>
                <a:ext cx="264747" cy="168133"/>
              </a:xfrm>
              <a:custGeom>
                <a:avLst/>
                <a:gdLst>
                  <a:gd name="T0" fmla="*/ 115 w 115"/>
                  <a:gd name="T1" fmla="*/ 46 h 73"/>
                  <a:gd name="T2" fmla="*/ 108 w 115"/>
                  <a:gd name="T3" fmla="*/ 43 h 73"/>
                  <a:gd name="T4" fmla="*/ 99 w 115"/>
                  <a:gd name="T5" fmla="*/ 38 h 73"/>
                  <a:gd name="T6" fmla="*/ 90 w 115"/>
                  <a:gd name="T7" fmla="*/ 32 h 73"/>
                  <a:gd name="T8" fmla="*/ 82 w 115"/>
                  <a:gd name="T9" fmla="*/ 27 h 73"/>
                  <a:gd name="T10" fmla="*/ 78 w 115"/>
                  <a:gd name="T11" fmla="*/ 20 h 73"/>
                  <a:gd name="T12" fmla="*/ 75 w 115"/>
                  <a:gd name="T13" fmla="*/ 15 h 73"/>
                  <a:gd name="T14" fmla="*/ 63 w 115"/>
                  <a:gd name="T15" fmla="*/ 13 h 73"/>
                  <a:gd name="T16" fmla="*/ 60 w 115"/>
                  <a:gd name="T17" fmla="*/ 5 h 73"/>
                  <a:gd name="T18" fmla="*/ 54 w 115"/>
                  <a:gd name="T19" fmla="*/ 3 h 73"/>
                  <a:gd name="T20" fmla="*/ 48 w 115"/>
                  <a:gd name="T21" fmla="*/ 1 h 73"/>
                  <a:gd name="T22" fmla="*/ 45 w 115"/>
                  <a:gd name="T23" fmla="*/ 3 h 73"/>
                  <a:gd name="T24" fmla="*/ 42 w 115"/>
                  <a:gd name="T25" fmla="*/ 6 h 73"/>
                  <a:gd name="T26" fmla="*/ 36 w 115"/>
                  <a:gd name="T27" fmla="*/ 10 h 73"/>
                  <a:gd name="T28" fmla="*/ 34 w 115"/>
                  <a:gd name="T29" fmla="*/ 14 h 73"/>
                  <a:gd name="T30" fmla="*/ 28 w 115"/>
                  <a:gd name="T31" fmla="*/ 13 h 73"/>
                  <a:gd name="T32" fmla="*/ 22 w 115"/>
                  <a:gd name="T33" fmla="*/ 11 h 73"/>
                  <a:gd name="T34" fmla="*/ 12 w 115"/>
                  <a:gd name="T35" fmla="*/ 4 h 73"/>
                  <a:gd name="T36" fmla="*/ 4 w 115"/>
                  <a:gd name="T37" fmla="*/ 8 h 73"/>
                  <a:gd name="T38" fmla="*/ 8 w 115"/>
                  <a:gd name="T39" fmla="*/ 7 h 73"/>
                  <a:gd name="T40" fmla="*/ 14 w 115"/>
                  <a:gd name="T41" fmla="*/ 14 h 73"/>
                  <a:gd name="T42" fmla="*/ 18 w 115"/>
                  <a:gd name="T43" fmla="*/ 19 h 73"/>
                  <a:gd name="T44" fmla="*/ 10 w 115"/>
                  <a:gd name="T45" fmla="*/ 20 h 73"/>
                  <a:gd name="T46" fmla="*/ 2 w 115"/>
                  <a:gd name="T47" fmla="*/ 20 h 73"/>
                  <a:gd name="T48" fmla="*/ 4 w 115"/>
                  <a:gd name="T49" fmla="*/ 27 h 73"/>
                  <a:gd name="T50" fmla="*/ 5 w 115"/>
                  <a:gd name="T51" fmla="*/ 32 h 73"/>
                  <a:gd name="T52" fmla="*/ 9 w 115"/>
                  <a:gd name="T53" fmla="*/ 34 h 73"/>
                  <a:gd name="T54" fmla="*/ 11 w 115"/>
                  <a:gd name="T55" fmla="*/ 40 h 73"/>
                  <a:gd name="T56" fmla="*/ 11 w 115"/>
                  <a:gd name="T57" fmla="*/ 51 h 73"/>
                  <a:gd name="T58" fmla="*/ 17 w 115"/>
                  <a:gd name="T59" fmla="*/ 50 h 73"/>
                  <a:gd name="T60" fmla="*/ 25 w 115"/>
                  <a:gd name="T61" fmla="*/ 45 h 73"/>
                  <a:gd name="T62" fmla="*/ 30 w 115"/>
                  <a:gd name="T63" fmla="*/ 44 h 73"/>
                  <a:gd name="T64" fmla="*/ 40 w 115"/>
                  <a:gd name="T65" fmla="*/ 44 h 73"/>
                  <a:gd name="T66" fmla="*/ 45 w 115"/>
                  <a:gd name="T67" fmla="*/ 47 h 73"/>
                  <a:gd name="T68" fmla="*/ 49 w 115"/>
                  <a:gd name="T69" fmla="*/ 49 h 73"/>
                  <a:gd name="T70" fmla="*/ 56 w 115"/>
                  <a:gd name="T71" fmla="*/ 51 h 73"/>
                  <a:gd name="T72" fmla="*/ 60 w 115"/>
                  <a:gd name="T73" fmla="*/ 54 h 73"/>
                  <a:gd name="T74" fmla="*/ 65 w 115"/>
                  <a:gd name="T75" fmla="*/ 58 h 73"/>
                  <a:gd name="T76" fmla="*/ 71 w 115"/>
                  <a:gd name="T77" fmla="*/ 59 h 73"/>
                  <a:gd name="T78" fmla="*/ 72 w 115"/>
                  <a:gd name="T79" fmla="*/ 69 h 73"/>
                  <a:gd name="T80" fmla="*/ 74 w 115"/>
                  <a:gd name="T81" fmla="*/ 69 h 73"/>
                  <a:gd name="T82" fmla="*/ 80 w 115"/>
                  <a:gd name="T83" fmla="*/ 71 h 73"/>
                  <a:gd name="T84" fmla="*/ 87 w 115"/>
                  <a:gd name="T85" fmla="*/ 68 h 73"/>
                  <a:gd name="T86" fmla="*/ 98 w 115"/>
                  <a:gd name="T87" fmla="*/ 61 h 73"/>
                  <a:gd name="T88" fmla="*/ 103 w 115"/>
                  <a:gd name="T89" fmla="*/ 53 h 73"/>
                  <a:gd name="T90" fmla="*/ 109 w 115"/>
                  <a:gd name="T91" fmla="*/ 50 h 73"/>
                  <a:gd name="T92" fmla="*/ 115 w 115"/>
                  <a:gd name="T93" fmla="*/ 51 h 73"/>
                  <a:gd name="T94" fmla="*/ 115 w 115"/>
                  <a:gd name="T95" fmla="*/ 46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5" h="73">
                    <a:moveTo>
                      <a:pt x="115" y="46"/>
                    </a:moveTo>
                    <a:cubicBezTo>
                      <a:pt x="115" y="46"/>
                      <a:pt x="109" y="43"/>
                      <a:pt x="108" y="43"/>
                    </a:cubicBezTo>
                    <a:cubicBezTo>
                      <a:pt x="106" y="44"/>
                      <a:pt x="103" y="39"/>
                      <a:pt x="99" y="38"/>
                    </a:cubicBezTo>
                    <a:cubicBezTo>
                      <a:pt x="96" y="37"/>
                      <a:pt x="91" y="35"/>
                      <a:pt x="90" y="32"/>
                    </a:cubicBezTo>
                    <a:cubicBezTo>
                      <a:pt x="89" y="30"/>
                      <a:pt x="83" y="28"/>
                      <a:pt x="82" y="27"/>
                    </a:cubicBezTo>
                    <a:cubicBezTo>
                      <a:pt x="81" y="25"/>
                      <a:pt x="80" y="22"/>
                      <a:pt x="78" y="20"/>
                    </a:cubicBezTo>
                    <a:cubicBezTo>
                      <a:pt x="77" y="18"/>
                      <a:pt x="77" y="15"/>
                      <a:pt x="75" y="15"/>
                    </a:cubicBezTo>
                    <a:cubicBezTo>
                      <a:pt x="73" y="14"/>
                      <a:pt x="63" y="15"/>
                      <a:pt x="63" y="13"/>
                    </a:cubicBezTo>
                    <a:cubicBezTo>
                      <a:pt x="63" y="12"/>
                      <a:pt x="62" y="5"/>
                      <a:pt x="60" y="5"/>
                    </a:cubicBezTo>
                    <a:cubicBezTo>
                      <a:pt x="58" y="4"/>
                      <a:pt x="55" y="4"/>
                      <a:pt x="54" y="3"/>
                    </a:cubicBezTo>
                    <a:cubicBezTo>
                      <a:pt x="53" y="1"/>
                      <a:pt x="49" y="0"/>
                      <a:pt x="48" y="1"/>
                    </a:cubicBezTo>
                    <a:cubicBezTo>
                      <a:pt x="48" y="2"/>
                      <a:pt x="46" y="3"/>
                      <a:pt x="45" y="3"/>
                    </a:cubicBezTo>
                    <a:cubicBezTo>
                      <a:pt x="44" y="3"/>
                      <a:pt x="45" y="6"/>
                      <a:pt x="42" y="6"/>
                    </a:cubicBezTo>
                    <a:cubicBezTo>
                      <a:pt x="40" y="6"/>
                      <a:pt x="36" y="8"/>
                      <a:pt x="36" y="10"/>
                    </a:cubicBezTo>
                    <a:cubicBezTo>
                      <a:pt x="36" y="12"/>
                      <a:pt x="37" y="14"/>
                      <a:pt x="34" y="14"/>
                    </a:cubicBezTo>
                    <a:cubicBezTo>
                      <a:pt x="32" y="14"/>
                      <a:pt x="30" y="14"/>
                      <a:pt x="28" y="13"/>
                    </a:cubicBezTo>
                    <a:cubicBezTo>
                      <a:pt x="27" y="13"/>
                      <a:pt x="25" y="15"/>
                      <a:pt x="22" y="11"/>
                    </a:cubicBezTo>
                    <a:cubicBezTo>
                      <a:pt x="19" y="7"/>
                      <a:pt x="15" y="4"/>
                      <a:pt x="12" y="4"/>
                    </a:cubicBezTo>
                    <a:cubicBezTo>
                      <a:pt x="10" y="4"/>
                      <a:pt x="2" y="4"/>
                      <a:pt x="4" y="8"/>
                    </a:cubicBezTo>
                    <a:cubicBezTo>
                      <a:pt x="5" y="7"/>
                      <a:pt x="6" y="6"/>
                      <a:pt x="8" y="7"/>
                    </a:cubicBezTo>
                    <a:cubicBezTo>
                      <a:pt x="14" y="7"/>
                      <a:pt x="11" y="14"/>
                      <a:pt x="14" y="14"/>
                    </a:cubicBezTo>
                    <a:cubicBezTo>
                      <a:pt x="17" y="14"/>
                      <a:pt x="21" y="19"/>
                      <a:pt x="18" y="19"/>
                    </a:cubicBezTo>
                    <a:cubicBezTo>
                      <a:pt x="15" y="18"/>
                      <a:pt x="13" y="21"/>
                      <a:pt x="10" y="20"/>
                    </a:cubicBezTo>
                    <a:cubicBezTo>
                      <a:pt x="7" y="19"/>
                      <a:pt x="3" y="17"/>
                      <a:pt x="2" y="20"/>
                    </a:cubicBezTo>
                    <a:cubicBezTo>
                      <a:pt x="1" y="24"/>
                      <a:pt x="0" y="27"/>
                      <a:pt x="4" y="27"/>
                    </a:cubicBezTo>
                    <a:cubicBezTo>
                      <a:pt x="8" y="27"/>
                      <a:pt x="7" y="29"/>
                      <a:pt x="5" y="32"/>
                    </a:cubicBezTo>
                    <a:cubicBezTo>
                      <a:pt x="2" y="35"/>
                      <a:pt x="9" y="32"/>
                      <a:pt x="9" y="34"/>
                    </a:cubicBezTo>
                    <a:cubicBezTo>
                      <a:pt x="10" y="36"/>
                      <a:pt x="12" y="37"/>
                      <a:pt x="11" y="40"/>
                    </a:cubicBezTo>
                    <a:cubicBezTo>
                      <a:pt x="10" y="43"/>
                      <a:pt x="11" y="48"/>
                      <a:pt x="11" y="51"/>
                    </a:cubicBezTo>
                    <a:cubicBezTo>
                      <a:pt x="13" y="51"/>
                      <a:pt x="17" y="51"/>
                      <a:pt x="17" y="50"/>
                    </a:cubicBezTo>
                    <a:cubicBezTo>
                      <a:pt x="19" y="48"/>
                      <a:pt x="22" y="45"/>
                      <a:pt x="25" y="45"/>
                    </a:cubicBezTo>
                    <a:cubicBezTo>
                      <a:pt x="27" y="45"/>
                      <a:pt x="29" y="46"/>
                      <a:pt x="30" y="44"/>
                    </a:cubicBezTo>
                    <a:cubicBezTo>
                      <a:pt x="31" y="42"/>
                      <a:pt x="38" y="43"/>
                      <a:pt x="40" y="44"/>
                    </a:cubicBezTo>
                    <a:cubicBezTo>
                      <a:pt x="41" y="46"/>
                      <a:pt x="45" y="47"/>
                      <a:pt x="45" y="47"/>
                    </a:cubicBezTo>
                    <a:cubicBezTo>
                      <a:pt x="46" y="47"/>
                      <a:pt x="47" y="49"/>
                      <a:pt x="49" y="49"/>
                    </a:cubicBezTo>
                    <a:cubicBezTo>
                      <a:pt x="52" y="49"/>
                      <a:pt x="56" y="50"/>
                      <a:pt x="56" y="51"/>
                    </a:cubicBezTo>
                    <a:cubicBezTo>
                      <a:pt x="56" y="52"/>
                      <a:pt x="58" y="54"/>
                      <a:pt x="60" y="54"/>
                    </a:cubicBezTo>
                    <a:cubicBezTo>
                      <a:pt x="62" y="54"/>
                      <a:pt x="63" y="59"/>
                      <a:pt x="65" y="58"/>
                    </a:cubicBezTo>
                    <a:cubicBezTo>
                      <a:pt x="67" y="58"/>
                      <a:pt x="71" y="58"/>
                      <a:pt x="71" y="59"/>
                    </a:cubicBezTo>
                    <a:cubicBezTo>
                      <a:pt x="71" y="60"/>
                      <a:pt x="71" y="66"/>
                      <a:pt x="72" y="69"/>
                    </a:cubicBezTo>
                    <a:cubicBezTo>
                      <a:pt x="73" y="69"/>
                      <a:pt x="74" y="69"/>
                      <a:pt x="74" y="69"/>
                    </a:cubicBezTo>
                    <a:cubicBezTo>
                      <a:pt x="75" y="70"/>
                      <a:pt x="79" y="68"/>
                      <a:pt x="80" y="71"/>
                    </a:cubicBezTo>
                    <a:cubicBezTo>
                      <a:pt x="80" y="73"/>
                      <a:pt x="87" y="72"/>
                      <a:pt x="87" y="68"/>
                    </a:cubicBezTo>
                    <a:cubicBezTo>
                      <a:pt x="86" y="65"/>
                      <a:pt x="97" y="65"/>
                      <a:pt x="98" y="61"/>
                    </a:cubicBezTo>
                    <a:cubicBezTo>
                      <a:pt x="99" y="58"/>
                      <a:pt x="100" y="53"/>
                      <a:pt x="103" y="53"/>
                    </a:cubicBezTo>
                    <a:cubicBezTo>
                      <a:pt x="106" y="54"/>
                      <a:pt x="107" y="49"/>
                      <a:pt x="109" y="50"/>
                    </a:cubicBezTo>
                    <a:cubicBezTo>
                      <a:pt x="111" y="50"/>
                      <a:pt x="113" y="52"/>
                      <a:pt x="115" y="51"/>
                    </a:cubicBezTo>
                    <a:lnTo>
                      <a:pt x="115" y="46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3" name="Freeform 161">
                <a:extLst>
                  <a:ext uri="{FF2B5EF4-FFF2-40B4-BE49-F238E27FC236}">
                    <a16:creationId xmlns:a16="http://schemas.microsoft.com/office/drawing/2014/main" id="{FF1F37A2-50E7-48A4-A330-C0173546EE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0267" y="3298066"/>
                <a:ext cx="366380" cy="311172"/>
              </a:xfrm>
              <a:custGeom>
                <a:avLst/>
                <a:gdLst>
                  <a:gd name="T0" fmla="*/ 155 w 159"/>
                  <a:gd name="T1" fmla="*/ 116 h 135"/>
                  <a:gd name="T2" fmla="*/ 151 w 159"/>
                  <a:gd name="T3" fmla="*/ 107 h 135"/>
                  <a:gd name="T4" fmla="*/ 143 w 159"/>
                  <a:gd name="T5" fmla="*/ 101 h 135"/>
                  <a:gd name="T6" fmla="*/ 137 w 159"/>
                  <a:gd name="T7" fmla="*/ 94 h 135"/>
                  <a:gd name="T8" fmla="*/ 146 w 159"/>
                  <a:gd name="T9" fmla="*/ 82 h 135"/>
                  <a:gd name="T10" fmla="*/ 138 w 159"/>
                  <a:gd name="T11" fmla="*/ 78 h 135"/>
                  <a:gd name="T12" fmla="*/ 136 w 159"/>
                  <a:gd name="T13" fmla="*/ 69 h 135"/>
                  <a:gd name="T14" fmla="*/ 136 w 159"/>
                  <a:gd name="T15" fmla="*/ 60 h 135"/>
                  <a:gd name="T16" fmla="*/ 137 w 159"/>
                  <a:gd name="T17" fmla="*/ 53 h 135"/>
                  <a:gd name="T18" fmla="*/ 141 w 159"/>
                  <a:gd name="T19" fmla="*/ 47 h 135"/>
                  <a:gd name="T20" fmla="*/ 142 w 159"/>
                  <a:gd name="T21" fmla="*/ 43 h 135"/>
                  <a:gd name="T22" fmla="*/ 141 w 159"/>
                  <a:gd name="T23" fmla="*/ 33 h 135"/>
                  <a:gd name="T24" fmla="*/ 135 w 159"/>
                  <a:gd name="T25" fmla="*/ 32 h 135"/>
                  <a:gd name="T26" fmla="*/ 130 w 159"/>
                  <a:gd name="T27" fmla="*/ 28 h 135"/>
                  <a:gd name="T28" fmla="*/ 126 w 159"/>
                  <a:gd name="T29" fmla="*/ 25 h 135"/>
                  <a:gd name="T30" fmla="*/ 119 w 159"/>
                  <a:gd name="T31" fmla="*/ 23 h 135"/>
                  <a:gd name="T32" fmla="*/ 115 w 159"/>
                  <a:gd name="T33" fmla="*/ 21 h 135"/>
                  <a:gd name="T34" fmla="*/ 110 w 159"/>
                  <a:gd name="T35" fmla="*/ 18 h 135"/>
                  <a:gd name="T36" fmla="*/ 100 w 159"/>
                  <a:gd name="T37" fmla="*/ 18 h 135"/>
                  <a:gd name="T38" fmla="*/ 95 w 159"/>
                  <a:gd name="T39" fmla="*/ 19 h 135"/>
                  <a:gd name="T40" fmla="*/ 87 w 159"/>
                  <a:gd name="T41" fmla="*/ 24 h 135"/>
                  <a:gd name="T42" fmla="*/ 81 w 159"/>
                  <a:gd name="T43" fmla="*/ 25 h 135"/>
                  <a:gd name="T44" fmla="*/ 81 w 159"/>
                  <a:gd name="T45" fmla="*/ 29 h 135"/>
                  <a:gd name="T46" fmla="*/ 63 w 159"/>
                  <a:gd name="T47" fmla="*/ 33 h 135"/>
                  <a:gd name="T48" fmla="*/ 48 w 159"/>
                  <a:gd name="T49" fmla="*/ 24 h 135"/>
                  <a:gd name="T50" fmla="*/ 39 w 159"/>
                  <a:gd name="T51" fmla="*/ 15 h 135"/>
                  <a:gd name="T52" fmla="*/ 33 w 159"/>
                  <a:gd name="T53" fmla="*/ 11 h 135"/>
                  <a:gd name="T54" fmla="*/ 31 w 159"/>
                  <a:gd name="T55" fmla="*/ 3 h 135"/>
                  <a:gd name="T56" fmla="*/ 15 w 159"/>
                  <a:gd name="T57" fmla="*/ 10 h 135"/>
                  <a:gd name="T58" fmla="*/ 10 w 159"/>
                  <a:gd name="T59" fmla="*/ 7 h 135"/>
                  <a:gd name="T60" fmla="*/ 5 w 159"/>
                  <a:gd name="T61" fmla="*/ 1 h 135"/>
                  <a:gd name="T62" fmla="*/ 2 w 159"/>
                  <a:gd name="T63" fmla="*/ 5 h 135"/>
                  <a:gd name="T64" fmla="*/ 2 w 159"/>
                  <a:gd name="T65" fmla="*/ 12 h 135"/>
                  <a:gd name="T66" fmla="*/ 2 w 159"/>
                  <a:gd name="T67" fmla="*/ 20 h 135"/>
                  <a:gd name="T68" fmla="*/ 6 w 159"/>
                  <a:gd name="T69" fmla="*/ 27 h 135"/>
                  <a:gd name="T70" fmla="*/ 9 w 159"/>
                  <a:gd name="T71" fmla="*/ 33 h 135"/>
                  <a:gd name="T72" fmla="*/ 14 w 159"/>
                  <a:gd name="T73" fmla="*/ 38 h 135"/>
                  <a:gd name="T74" fmla="*/ 17 w 159"/>
                  <a:gd name="T75" fmla="*/ 41 h 135"/>
                  <a:gd name="T76" fmla="*/ 16 w 159"/>
                  <a:gd name="T77" fmla="*/ 46 h 135"/>
                  <a:gd name="T78" fmla="*/ 13 w 159"/>
                  <a:gd name="T79" fmla="*/ 52 h 135"/>
                  <a:gd name="T80" fmla="*/ 14 w 159"/>
                  <a:gd name="T81" fmla="*/ 59 h 135"/>
                  <a:gd name="T82" fmla="*/ 17 w 159"/>
                  <a:gd name="T83" fmla="*/ 64 h 135"/>
                  <a:gd name="T84" fmla="*/ 26 w 159"/>
                  <a:gd name="T85" fmla="*/ 70 h 135"/>
                  <a:gd name="T86" fmla="*/ 30 w 159"/>
                  <a:gd name="T87" fmla="*/ 74 h 135"/>
                  <a:gd name="T88" fmla="*/ 29 w 159"/>
                  <a:gd name="T89" fmla="*/ 80 h 135"/>
                  <a:gd name="T90" fmla="*/ 32 w 159"/>
                  <a:gd name="T91" fmla="*/ 85 h 135"/>
                  <a:gd name="T92" fmla="*/ 37 w 159"/>
                  <a:gd name="T93" fmla="*/ 92 h 135"/>
                  <a:gd name="T94" fmla="*/ 39 w 159"/>
                  <a:gd name="T95" fmla="*/ 91 h 135"/>
                  <a:gd name="T96" fmla="*/ 42 w 159"/>
                  <a:gd name="T97" fmla="*/ 90 h 135"/>
                  <a:gd name="T98" fmla="*/ 48 w 159"/>
                  <a:gd name="T99" fmla="*/ 90 h 135"/>
                  <a:gd name="T100" fmla="*/ 56 w 159"/>
                  <a:gd name="T101" fmla="*/ 103 h 135"/>
                  <a:gd name="T102" fmla="*/ 61 w 159"/>
                  <a:gd name="T103" fmla="*/ 110 h 135"/>
                  <a:gd name="T104" fmla="*/ 71 w 159"/>
                  <a:gd name="T105" fmla="*/ 115 h 135"/>
                  <a:gd name="T106" fmla="*/ 89 w 159"/>
                  <a:gd name="T107" fmla="*/ 122 h 135"/>
                  <a:gd name="T108" fmla="*/ 102 w 159"/>
                  <a:gd name="T109" fmla="*/ 118 h 135"/>
                  <a:gd name="T110" fmla="*/ 108 w 159"/>
                  <a:gd name="T111" fmla="*/ 129 h 135"/>
                  <a:gd name="T112" fmla="*/ 136 w 159"/>
                  <a:gd name="T113" fmla="*/ 134 h 135"/>
                  <a:gd name="T114" fmla="*/ 145 w 159"/>
                  <a:gd name="T115" fmla="*/ 135 h 135"/>
                  <a:gd name="T116" fmla="*/ 144 w 159"/>
                  <a:gd name="T117" fmla="*/ 133 h 135"/>
                  <a:gd name="T118" fmla="*/ 149 w 159"/>
                  <a:gd name="T119" fmla="*/ 125 h 135"/>
                  <a:gd name="T120" fmla="*/ 157 w 159"/>
                  <a:gd name="T121" fmla="*/ 122 h 135"/>
                  <a:gd name="T122" fmla="*/ 155 w 159"/>
                  <a:gd name="T123" fmla="*/ 116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59" h="135">
                    <a:moveTo>
                      <a:pt x="155" y="116"/>
                    </a:moveTo>
                    <a:cubicBezTo>
                      <a:pt x="153" y="116"/>
                      <a:pt x="155" y="109"/>
                      <a:pt x="151" y="107"/>
                    </a:cubicBezTo>
                    <a:cubicBezTo>
                      <a:pt x="147" y="106"/>
                      <a:pt x="144" y="103"/>
                      <a:pt x="143" y="101"/>
                    </a:cubicBezTo>
                    <a:cubicBezTo>
                      <a:pt x="142" y="98"/>
                      <a:pt x="137" y="95"/>
                      <a:pt x="137" y="94"/>
                    </a:cubicBezTo>
                    <a:cubicBezTo>
                      <a:pt x="138" y="92"/>
                      <a:pt x="147" y="86"/>
                      <a:pt x="146" y="82"/>
                    </a:cubicBezTo>
                    <a:cubicBezTo>
                      <a:pt x="144" y="79"/>
                      <a:pt x="138" y="79"/>
                      <a:pt x="138" y="78"/>
                    </a:cubicBezTo>
                    <a:cubicBezTo>
                      <a:pt x="137" y="77"/>
                      <a:pt x="138" y="72"/>
                      <a:pt x="136" y="69"/>
                    </a:cubicBezTo>
                    <a:cubicBezTo>
                      <a:pt x="135" y="65"/>
                      <a:pt x="138" y="62"/>
                      <a:pt x="136" y="60"/>
                    </a:cubicBezTo>
                    <a:cubicBezTo>
                      <a:pt x="135" y="58"/>
                      <a:pt x="137" y="54"/>
                      <a:pt x="137" y="53"/>
                    </a:cubicBezTo>
                    <a:cubicBezTo>
                      <a:pt x="138" y="52"/>
                      <a:pt x="141" y="50"/>
                      <a:pt x="141" y="47"/>
                    </a:cubicBezTo>
                    <a:cubicBezTo>
                      <a:pt x="140" y="45"/>
                      <a:pt x="141" y="44"/>
                      <a:pt x="142" y="43"/>
                    </a:cubicBezTo>
                    <a:cubicBezTo>
                      <a:pt x="141" y="40"/>
                      <a:pt x="141" y="34"/>
                      <a:pt x="141" y="33"/>
                    </a:cubicBezTo>
                    <a:cubicBezTo>
                      <a:pt x="141" y="32"/>
                      <a:pt x="137" y="32"/>
                      <a:pt x="135" y="32"/>
                    </a:cubicBezTo>
                    <a:cubicBezTo>
                      <a:pt x="133" y="33"/>
                      <a:pt x="132" y="28"/>
                      <a:pt x="130" y="28"/>
                    </a:cubicBezTo>
                    <a:cubicBezTo>
                      <a:pt x="128" y="28"/>
                      <a:pt x="126" y="26"/>
                      <a:pt x="126" y="25"/>
                    </a:cubicBezTo>
                    <a:cubicBezTo>
                      <a:pt x="126" y="24"/>
                      <a:pt x="122" y="23"/>
                      <a:pt x="119" y="23"/>
                    </a:cubicBezTo>
                    <a:cubicBezTo>
                      <a:pt x="117" y="23"/>
                      <a:pt x="116" y="21"/>
                      <a:pt x="115" y="21"/>
                    </a:cubicBezTo>
                    <a:cubicBezTo>
                      <a:pt x="115" y="21"/>
                      <a:pt x="111" y="20"/>
                      <a:pt x="110" y="18"/>
                    </a:cubicBezTo>
                    <a:cubicBezTo>
                      <a:pt x="108" y="17"/>
                      <a:pt x="101" y="16"/>
                      <a:pt x="100" y="18"/>
                    </a:cubicBezTo>
                    <a:cubicBezTo>
                      <a:pt x="99" y="20"/>
                      <a:pt x="97" y="19"/>
                      <a:pt x="95" y="19"/>
                    </a:cubicBezTo>
                    <a:cubicBezTo>
                      <a:pt x="92" y="19"/>
                      <a:pt x="89" y="22"/>
                      <a:pt x="87" y="24"/>
                    </a:cubicBezTo>
                    <a:cubicBezTo>
                      <a:pt x="87" y="25"/>
                      <a:pt x="83" y="25"/>
                      <a:pt x="81" y="25"/>
                    </a:cubicBezTo>
                    <a:cubicBezTo>
                      <a:pt x="81" y="27"/>
                      <a:pt x="81" y="29"/>
                      <a:pt x="81" y="29"/>
                    </a:cubicBezTo>
                    <a:cubicBezTo>
                      <a:pt x="79" y="31"/>
                      <a:pt x="70" y="33"/>
                      <a:pt x="63" y="33"/>
                    </a:cubicBezTo>
                    <a:cubicBezTo>
                      <a:pt x="56" y="33"/>
                      <a:pt x="56" y="24"/>
                      <a:pt x="48" y="24"/>
                    </a:cubicBezTo>
                    <a:cubicBezTo>
                      <a:pt x="43" y="24"/>
                      <a:pt x="39" y="19"/>
                      <a:pt x="39" y="15"/>
                    </a:cubicBezTo>
                    <a:cubicBezTo>
                      <a:pt x="36" y="14"/>
                      <a:pt x="32" y="12"/>
                      <a:pt x="33" y="11"/>
                    </a:cubicBezTo>
                    <a:cubicBezTo>
                      <a:pt x="34" y="9"/>
                      <a:pt x="35" y="1"/>
                      <a:pt x="31" y="3"/>
                    </a:cubicBezTo>
                    <a:cubicBezTo>
                      <a:pt x="28" y="5"/>
                      <a:pt x="22" y="11"/>
                      <a:pt x="15" y="10"/>
                    </a:cubicBezTo>
                    <a:cubicBezTo>
                      <a:pt x="8" y="9"/>
                      <a:pt x="13" y="9"/>
                      <a:pt x="10" y="7"/>
                    </a:cubicBezTo>
                    <a:cubicBezTo>
                      <a:pt x="6" y="6"/>
                      <a:pt x="8" y="2"/>
                      <a:pt x="5" y="1"/>
                    </a:cubicBezTo>
                    <a:cubicBezTo>
                      <a:pt x="2" y="0"/>
                      <a:pt x="4" y="5"/>
                      <a:pt x="2" y="5"/>
                    </a:cubicBezTo>
                    <a:cubicBezTo>
                      <a:pt x="0" y="5"/>
                      <a:pt x="2" y="11"/>
                      <a:pt x="2" y="12"/>
                    </a:cubicBezTo>
                    <a:cubicBezTo>
                      <a:pt x="3" y="13"/>
                      <a:pt x="1" y="20"/>
                      <a:pt x="2" y="20"/>
                    </a:cubicBezTo>
                    <a:cubicBezTo>
                      <a:pt x="4" y="21"/>
                      <a:pt x="7" y="26"/>
                      <a:pt x="6" y="27"/>
                    </a:cubicBezTo>
                    <a:cubicBezTo>
                      <a:pt x="6" y="28"/>
                      <a:pt x="9" y="31"/>
                      <a:pt x="9" y="33"/>
                    </a:cubicBezTo>
                    <a:cubicBezTo>
                      <a:pt x="9" y="35"/>
                      <a:pt x="12" y="38"/>
                      <a:pt x="14" y="38"/>
                    </a:cubicBezTo>
                    <a:cubicBezTo>
                      <a:pt x="15" y="38"/>
                      <a:pt x="17" y="39"/>
                      <a:pt x="17" y="41"/>
                    </a:cubicBezTo>
                    <a:cubicBezTo>
                      <a:pt x="16" y="43"/>
                      <a:pt x="18" y="46"/>
                      <a:pt x="16" y="46"/>
                    </a:cubicBezTo>
                    <a:cubicBezTo>
                      <a:pt x="14" y="46"/>
                      <a:pt x="14" y="51"/>
                      <a:pt x="13" y="52"/>
                    </a:cubicBezTo>
                    <a:cubicBezTo>
                      <a:pt x="11" y="53"/>
                      <a:pt x="12" y="59"/>
                      <a:pt x="14" y="59"/>
                    </a:cubicBezTo>
                    <a:cubicBezTo>
                      <a:pt x="15" y="60"/>
                      <a:pt x="18" y="61"/>
                      <a:pt x="17" y="64"/>
                    </a:cubicBezTo>
                    <a:cubicBezTo>
                      <a:pt x="17" y="66"/>
                      <a:pt x="24" y="69"/>
                      <a:pt x="26" y="70"/>
                    </a:cubicBezTo>
                    <a:cubicBezTo>
                      <a:pt x="28" y="70"/>
                      <a:pt x="29" y="73"/>
                      <a:pt x="30" y="74"/>
                    </a:cubicBezTo>
                    <a:cubicBezTo>
                      <a:pt x="31" y="76"/>
                      <a:pt x="29" y="78"/>
                      <a:pt x="29" y="80"/>
                    </a:cubicBezTo>
                    <a:cubicBezTo>
                      <a:pt x="30" y="81"/>
                      <a:pt x="33" y="83"/>
                      <a:pt x="32" y="85"/>
                    </a:cubicBezTo>
                    <a:cubicBezTo>
                      <a:pt x="32" y="87"/>
                      <a:pt x="35" y="89"/>
                      <a:pt x="37" y="92"/>
                    </a:cubicBezTo>
                    <a:cubicBezTo>
                      <a:pt x="38" y="91"/>
                      <a:pt x="38" y="91"/>
                      <a:pt x="39" y="91"/>
                    </a:cubicBezTo>
                    <a:cubicBezTo>
                      <a:pt x="41" y="91"/>
                      <a:pt x="41" y="89"/>
                      <a:pt x="42" y="90"/>
                    </a:cubicBezTo>
                    <a:cubicBezTo>
                      <a:pt x="44" y="92"/>
                      <a:pt x="46" y="90"/>
                      <a:pt x="48" y="90"/>
                    </a:cubicBezTo>
                    <a:cubicBezTo>
                      <a:pt x="50" y="90"/>
                      <a:pt x="54" y="98"/>
                      <a:pt x="56" y="103"/>
                    </a:cubicBezTo>
                    <a:cubicBezTo>
                      <a:pt x="58" y="107"/>
                      <a:pt x="58" y="108"/>
                      <a:pt x="61" y="110"/>
                    </a:cubicBezTo>
                    <a:cubicBezTo>
                      <a:pt x="64" y="112"/>
                      <a:pt x="67" y="111"/>
                      <a:pt x="71" y="115"/>
                    </a:cubicBezTo>
                    <a:cubicBezTo>
                      <a:pt x="75" y="119"/>
                      <a:pt x="85" y="122"/>
                      <a:pt x="89" y="122"/>
                    </a:cubicBezTo>
                    <a:cubicBezTo>
                      <a:pt x="93" y="122"/>
                      <a:pt x="96" y="117"/>
                      <a:pt x="102" y="118"/>
                    </a:cubicBezTo>
                    <a:cubicBezTo>
                      <a:pt x="107" y="119"/>
                      <a:pt x="106" y="126"/>
                      <a:pt x="108" y="129"/>
                    </a:cubicBezTo>
                    <a:cubicBezTo>
                      <a:pt x="110" y="131"/>
                      <a:pt x="132" y="133"/>
                      <a:pt x="136" y="134"/>
                    </a:cubicBezTo>
                    <a:cubicBezTo>
                      <a:pt x="138" y="135"/>
                      <a:pt x="141" y="135"/>
                      <a:pt x="145" y="135"/>
                    </a:cubicBezTo>
                    <a:cubicBezTo>
                      <a:pt x="145" y="134"/>
                      <a:pt x="144" y="133"/>
                      <a:pt x="144" y="133"/>
                    </a:cubicBezTo>
                    <a:cubicBezTo>
                      <a:pt x="144" y="129"/>
                      <a:pt x="147" y="126"/>
                      <a:pt x="149" y="125"/>
                    </a:cubicBezTo>
                    <a:cubicBezTo>
                      <a:pt x="152" y="123"/>
                      <a:pt x="154" y="123"/>
                      <a:pt x="157" y="122"/>
                    </a:cubicBezTo>
                    <a:cubicBezTo>
                      <a:pt x="159" y="122"/>
                      <a:pt x="157" y="117"/>
                      <a:pt x="155" y="116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4" name="Freeform 162">
                <a:extLst>
                  <a:ext uri="{FF2B5EF4-FFF2-40B4-BE49-F238E27FC236}">
                    <a16:creationId xmlns:a16="http://schemas.microsoft.com/office/drawing/2014/main" id="{79BD9609-E463-4B13-85E7-16162C53BF6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77947" y="2931686"/>
                <a:ext cx="754090" cy="355087"/>
              </a:xfrm>
              <a:custGeom>
                <a:avLst/>
                <a:gdLst>
                  <a:gd name="T0" fmla="*/ 316 w 327"/>
                  <a:gd name="T1" fmla="*/ 64 h 154"/>
                  <a:gd name="T2" fmla="*/ 306 w 327"/>
                  <a:gd name="T3" fmla="*/ 54 h 154"/>
                  <a:gd name="T4" fmla="*/ 285 w 327"/>
                  <a:gd name="T5" fmla="*/ 50 h 154"/>
                  <a:gd name="T6" fmla="*/ 265 w 327"/>
                  <a:gd name="T7" fmla="*/ 37 h 154"/>
                  <a:gd name="T8" fmla="*/ 243 w 327"/>
                  <a:gd name="T9" fmla="*/ 13 h 154"/>
                  <a:gd name="T10" fmla="*/ 221 w 327"/>
                  <a:gd name="T11" fmla="*/ 22 h 154"/>
                  <a:gd name="T12" fmla="*/ 216 w 327"/>
                  <a:gd name="T13" fmla="*/ 16 h 154"/>
                  <a:gd name="T14" fmla="*/ 203 w 327"/>
                  <a:gd name="T15" fmla="*/ 14 h 154"/>
                  <a:gd name="T16" fmla="*/ 197 w 327"/>
                  <a:gd name="T17" fmla="*/ 2 h 154"/>
                  <a:gd name="T18" fmla="*/ 169 w 327"/>
                  <a:gd name="T19" fmla="*/ 7 h 154"/>
                  <a:gd name="T20" fmla="*/ 137 w 327"/>
                  <a:gd name="T21" fmla="*/ 14 h 154"/>
                  <a:gd name="T22" fmla="*/ 121 w 327"/>
                  <a:gd name="T23" fmla="*/ 23 h 154"/>
                  <a:gd name="T24" fmla="*/ 118 w 327"/>
                  <a:gd name="T25" fmla="*/ 33 h 154"/>
                  <a:gd name="T26" fmla="*/ 121 w 327"/>
                  <a:gd name="T27" fmla="*/ 44 h 154"/>
                  <a:gd name="T28" fmla="*/ 112 w 327"/>
                  <a:gd name="T29" fmla="*/ 50 h 154"/>
                  <a:gd name="T30" fmla="*/ 100 w 327"/>
                  <a:gd name="T31" fmla="*/ 49 h 154"/>
                  <a:gd name="T32" fmla="*/ 80 w 327"/>
                  <a:gd name="T33" fmla="*/ 50 h 154"/>
                  <a:gd name="T34" fmla="*/ 66 w 327"/>
                  <a:gd name="T35" fmla="*/ 50 h 154"/>
                  <a:gd name="T36" fmla="*/ 44 w 327"/>
                  <a:gd name="T37" fmla="*/ 42 h 154"/>
                  <a:gd name="T38" fmla="*/ 25 w 327"/>
                  <a:gd name="T39" fmla="*/ 47 h 154"/>
                  <a:gd name="T40" fmla="*/ 18 w 327"/>
                  <a:gd name="T41" fmla="*/ 60 h 154"/>
                  <a:gd name="T42" fmla="*/ 3 w 327"/>
                  <a:gd name="T43" fmla="*/ 63 h 154"/>
                  <a:gd name="T44" fmla="*/ 0 w 327"/>
                  <a:gd name="T45" fmla="*/ 74 h 154"/>
                  <a:gd name="T46" fmla="*/ 12 w 327"/>
                  <a:gd name="T47" fmla="*/ 82 h 154"/>
                  <a:gd name="T48" fmla="*/ 20 w 327"/>
                  <a:gd name="T49" fmla="*/ 96 h 154"/>
                  <a:gd name="T50" fmla="*/ 41 w 327"/>
                  <a:gd name="T51" fmla="*/ 91 h 154"/>
                  <a:gd name="T52" fmla="*/ 46 w 327"/>
                  <a:gd name="T53" fmla="*/ 107 h 154"/>
                  <a:gd name="T54" fmla="*/ 31 w 327"/>
                  <a:gd name="T55" fmla="*/ 118 h 154"/>
                  <a:gd name="T56" fmla="*/ 46 w 327"/>
                  <a:gd name="T57" fmla="*/ 133 h 154"/>
                  <a:gd name="T58" fmla="*/ 53 w 327"/>
                  <a:gd name="T59" fmla="*/ 141 h 154"/>
                  <a:gd name="T60" fmla="*/ 77 w 327"/>
                  <a:gd name="T61" fmla="*/ 146 h 154"/>
                  <a:gd name="T62" fmla="*/ 99 w 327"/>
                  <a:gd name="T63" fmla="*/ 103 h 154"/>
                  <a:gd name="T64" fmla="*/ 112 w 327"/>
                  <a:gd name="T65" fmla="*/ 104 h 154"/>
                  <a:gd name="T66" fmla="*/ 136 w 327"/>
                  <a:gd name="T67" fmla="*/ 125 h 154"/>
                  <a:gd name="T68" fmla="*/ 160 w 327"/>
                  <a:gd name="T69" fmla="*/ 138 h 154"/>
                  <a:gd name="T70" fmla="*/ 178 w 327"/>
                  <a:gd name="T71" fmla="*/ 152 h 154"/>
                  <a:gd name="T72" fmla="*/ 195 w 327"/>
                  <a:gd name="T73" fmla="*/ 144 h 154"/>
                  <a:gd name="T74" fmla="*/ 213 w 327"/>
                  <a:gd name="T75" fmla="*/ 134 h 154"/>
                  <a:gd name="T76" fmla="*/ 240 w 327"/>
                  <a:gd name="T77" fmla="*/ 132 h 154"/>
                  <a:gd name="T78" fmla="*/ 275 w 327"/>
                  <a:gd name="T79" fmla="*/ 138 h 154"/>
                  <a:gd name="T80" fmla="*/ 275 w 327"/>
                  <a:gd name="T81" fmla="*/ 120 h 154"/>
                  <a:gd name="T82" fmla="*/ 286 w 327"/>
                  <a:gd name="T83" fmla="*/ 108 h 154"/>
                  <a:gd name="T84" fmla="*/ 297 w 327"/>
                  <a:gd name="T85" fmla="*/ 91 h 154"/>
                  <a:gd name="T86" fmla="*/ 317 w 327"/>
                  <a:gd name="T87" fmla="*/ 88 h 154"/>
                  <a:gd name="T88" fmla="*/ 325 w 327"/>
                  <a:gd name="T89" fmla="*/ 71 h 154"/>
                  <a:gd name="T90" fmla="*/ 122 w 327"/>
                  <a:gd name="T91" fmla="*/ 98 h 154"/>
                  <a:gd name="T92" fmla="*/ 257 w 327"/>
                  <a:gd name="T93" fmla="*/ 97 h 154"/>
                  <a:gd name="T94" fmla="*/ 225 w 327"/>
                  <a:gd name="T95" fmla="*/ 97 h 154"/>
                  <a:gd name="T96" fmla="*/ 257 w 327"/>
                  <a:gd name="T97" fmla="*/ 97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27" h="154">
                    <a:moveTo>
                      <a:pt x="326" y="63"/>
                    </a:moveTo>
                    <a:cubicBezTo>
                      <a:pt x="325" y="62"/>
                      <a:pt x="324" y="62"/>
                      <a:pt x="323" y="63"/>
                    </a:cubicBezTo>
                    <a:cubicBezTo>
                      <a:pt x="322" y="64"/>
                      <a:pt x="318" y="64"/>
                      <a:pt x="316" y="64"/>
                    </a:cubicBezTo>
                    <a:cubicBezTo>
                      <a:pt x="315" y="64"/>
                      <a:pt x="312" y="62"/>
                      <a:pt x="312" y="61"/>
                    </a:cubicBezTo>
                    <a:cubicBezTo>
                      <a:pt x="312" y="59"/>
                      <a:pt x="312" y="58"/>
                      <a:pt x="311" y="58"/>
                    </a:cubicBezTo>
                    <a:cubicBezTo>
                      <a:pt x="309" y="58"/>
                      <a:pt x="307" y="57"/>
                      <a:pt x="306" y="54"/>
                    </a:cubicBezTo>
                    <a:cubicBezTo>
                      <a:pt x="304" y="50"/>
                      <a:pt x="302" y="50"/>
                      <a:pt x="300" y="49"/>
                    </a:cubicBezTo>
                    <a:cubicBezTo>
                      <a:pt x="299" y="49"/>
                      <a:pt x="294" y="51"/>
                      <a:pt x="292" y="52"/>
                    </a:cubicBezTo>
                    <a:cubicBezTo>
                      <a:pt x="290" y="52"/>
                      <a:pt x="287" y="51"/>
                      <a:pt x="285" y="50"/>
                    </a:cubicBezTo>
                    <a:cubicBezTo>
                      <a:pt x="282" y="50"/>
                      <a:pt x="281" y="46"/>
                      <a:pt x="278" y="46"/>
                    </a:cubicBezTo>
                    <a:cubicBezTo>
                      <a:pt x="276" y="47"/>
                      <a:pt x="275" y="51"/>
                      <a:pt x="274" y="51"/>
                    </a:cubicBezTo>
                    <a:cubicBezTo>
                      <a:pt x="272" y="51"/>
                      <a:pt x="269" y="42"/>
                      <a:pt x="265" y="37"/>
                    </a:cubicBezTo>
                    <a:cubicBezTo>
                      <a:pt x="262" y="32"/>
                      <a:pt x="256" y="21"/>
                      <a:pt x="250" y="19"/>
                    </a:cubicBezTo>
                    <a:cubicBezTo>
                      <a:pt x="245" y="17"/>
                      <a:pt x="247" y="15"/>
                      <a:pt x="248" y="13"/>
                    </a:cubicBezTo>
                    <a:cubicBezTo>
                      <a:pt x="250" y="12"/>
                      <a:pt x="245" y="11"/>
                      <a:pt x="243" y="13"/>
                    </a:cubicBezTo>
                    <a:cubicBezTo>
                      <a:pt x="241" y="14"/>
                      <a:pt x="238" y="16"/>
                      <a:pt x="235" y="17"/>
                    </a:cubicBezTo>
                    <a:cubicBezTo>
                      <a:pt x="233" y="17"/>
                      <a:pt x="229" y="21"/>
                      <a:pt x="227" y="20"/>
                    </a:cubicBezTo>
                    <a:cubicBezTo>
                      <a:pt x="224" y="19"/>
                      <a:pt x="223" y="24"/>
                      <a:pt x="221" y="22"/>
                    </a:cubicBezTo>
                    <a:cubicBezTo>
                      <a:pt x="219" y="20"/>
                      <a:pt x="224" y="18"/>
                      <a:pt x="224" y="17"/>
                    </a:cubicBezTo>
                    <a:cubicBezTo>
                      <a:pt x="224" y="15"/>
                      <a:pt x="220" y="17"/>
                      <a:pt x="219" y="16"/>
                    </a:cubicBezTo>
                    <a:cubicBezTo>
                      <a:pt x="218" y="15"/>
                      <a:pt x="216" y="14"/>
                      <a:pt x="216" y="16"/>
                    </a:cubicBezTo>
                    <a:cubicBezTo>
                      <a:pt x="216" y="17"/>
                      <a:pt x="213" y="16"/>
                      <a:pt x="213" y="15"/>
                    </a:cubicBezTo>
                    <a:cubicBezTo>
                      <a:pt x="213" y="14"/>
                      <a:pt x="212" y="11"/>
                      <a:pt x="210" y="13"/>
                    </a:cubicBezTo>
                    <a:cubicBezTo>
                      <a:pt x="209" y="15"/>
                      <a:pt x="204" y="16"/>
                      <a:pt x="203" y="14"/>
                    </a:cubicBezTo>
                    <a:cubicBezTo>
                      <a:pt x="202" y="13"/>
                      <a:pt x="204" y="13"/>
                      <a:pt x="204" y="11"/>
                    </a:cubicBezTo>
                    <a:cubicBezTo>
                      <a:pt x="204" y="9"/>
                      <a:pt x="202" y="7"/>
                      <a:pt x="202" y="5"/>
                    </a:cubicBezTo>
                    <a:cubicBezTo>
                      <a:pt x="203" y="3"/>
                      <a:pt x="199" y="1"/>
                      <a:pt x="197" y="2"/>
                    </a:cubicBezTo>
                    <a:cubicBezTo>
                      <a:pt x="195" y="3"/>
                      <a:pt x="193" y="2"/>
                      <a:pt x="191" y="1"/>
                    </a:cubicBezTo>
                    <a:cubicBezTo>
                      <a:pt x="189" y="0"/>
                      <a:pt x="181" y="2"/>
                      <a:pt x="181" y="3"/>
                    </a:cubicBezTo>
                    <a:cubicBezTo>
                      <a:pt x="181" y="5"/>
                      <a:pt x="171" y="7"/>
                      <a:pt x="169" y="7"/>
                    </a:cubicBezTo>
                    <a:cubicBezTo>
                      <a:pt x="167" y="8"/>
                      <a:pt x="160" y="9"/>
                      <a:pt x="158" y="9"/>
                    </a:cubicBezTo>
                    <a:cubicBezTo>
                      <a:pt x="155" y="10"/>
                      <a:pt x="153" y="12"/>
                      <a:pt x="150" y="12"/>
                    </a:cubicBezTo>
                    <a:cubicBezTo>
                      <a:pt x="146" y="12"/>
                      <a:pt x="140" y="12"/>
                      <a:pt x="137" y="14"/>
                    </a:cubicBezTo>
                    <a:cubicBezTo>
                      <a:pt x="135" y="17"/>
                      <a:pt x="130" y="15"/>
                      <a:pt x="128" y="16"/>
                    </a:cubicBezTo>
                    <a:cubicBezTo>
                      <a:pt x="126" y="16"/>
                      <a:pt x="122" y="15"/>
                      <a:pt x="121" y="16"/>
                    </a:cubicBezTo>
                    <a:cubicBezTo>
                      <a:pt x="120" y="17"/>
                      <a:pt x="120" y="21"/>
                      <a:pt x="121" y="23"/>
                    </a:cubicBezTo>
                    <a:cubicBezTo>
                      <a:pt x="122" y="24"/>
                      <a:pt x="128" y="25"/>
                      <a:pt x="128" y="26"/>
                    </a:cubicBezTo>
                    <a:cubicBezTo>
                      <a:pt x="129" y="27"/>
                      <a:pt x="123" y="27"/>
                      <a:pt x="120" y="28"/>
                    </a:cubicBezTo>
                    <a:cubicBezTo>
                      <a:pt x="117" y="28"/>
                      <a:pt x="118" y="32"/>
                      <a:pt x="118" y="33"/>
                    </a:cubicBezTo>
                    <a:cubicBezTo>
                      <a:pt x="119" y="35"/>
                      <a:pt x="116" y="37"/>
                      <a:pt x="114" y="38"/>
                    </a:cubicBezTo>
                    <a:cubicBezTo>
                      <a:pt x="111" y="38"/>
                      <a:pt x="114" y="42"/>
                      <a:pt x="116" y="42"/>
                    </a:cubicBezTo>
                    <a:cubicBezTo>
                      <a:pt x="118" y="42"/>
                      <a:pt x="120" y="44"/>
                      <a:pt x="121" y="44"/>
                    </a:cubicBezTo>
                    <a:cubicBezTo>
                      <a:pt x="123" y="44"/>
                      <a:pt x="123" y="47"/>
                      <a:pt x="123" y="49"/>
                    </a:cubicBezTo>
                    <a:cubicBezTo>
                      <a:pt x="123" y="52"/>
                      <a:pt x="121" y="52"/>
                      <a:pt x="118" y="52"/>
                    </a:cubicBezTo>
                    <a:cubicBezTo>
                      <a:pt x="116" y="52"/>
                      <a:pt x="114" y="50"/>
                      <a:pt x="112" y="50"/>
                    </a:cubicBezTo>
                    <a:cubicBezTo>
                      <a:pt x="111" y="49"/>
                      <a:pt x="111" y="53"/>
                      <a:pt x="110" y="54"/>
                    </a:cubicBezTo>
                    <a:cubicBezTo>
                      <a:pt x="108" y="54"/>
                      <a:pt x="108" y="51"/>
                      <a:pt x="106" y="51"/>
                    </a:cubicBezTo>
                    <a:cubicBezTo>
                      <a:pt x="104" y="51"/>
                      <a:pt x="101" y="51"/>
                      <a:pt x="100" y="49"/>
                    </a:cubicBezTo>
                    <a:cubicBezTo>
                      <a:pt x="100" y="47"/>
                      <a:pt x="95" y="46"/>
                      <a:pt x="92" y="48"/>
                    </a:cubicBezTo>
                    <a:cubicBezTo>
                      <a:pt x="90" y="50"/>
                      <a:pt x="90" y="49"/>
                      <a:pt x="88" y="48"/>
                    </a:cubicBezTo>
                    <a:cubicBezTo>
                      <a:pt x="86" y="47"/>
                      <a:pt x="81" y="49"/>
                      <a:pt x="80" y="50"/>
                    </a:cubicBezTo>
                    <a:cubicBezTo>
                      <a:pt x="79" y="52"/>
                      <a:pt x="75" y="53"/>
                      <a:pt x="72" y="51"/>
                    </a:cubicBezTo>
                    <a:cubicBezTo>
                      <a:pt x="70" y="49"/>
                      <a:pt x="68" y="49"/>
                      <a:pt x="68" y="51"/>
                    </a:cubicBezTo>
                    <a:cubicBezTo>
                      <a:pt x="68" y="54"/>
                      <a:pt x="66" y="52"/>
                      <a:pt x="66" y="50"/>
                    </a:cubicBezTo>
                    <a:cubicBezTo>
                      <a:pt x="66" y="49"/>
                      <a:pt x="61" y="46"/>
                      <a:pt x="59" y="44"/>
                    </a:cubicBezTo>
                    <a:cubicBezTo>
                      <a:pt x="57" y="43"/>
                      <a:pt x="50" y="43"/>
                      <a:pt x="50" y="42"/>
                    </a:cubicBezTo>
                    <a:cubicBezTo>
                      <a:pt x="49" y="40"/>
                      <a:pt x="45" y="39"/>
                      <a:pt x="44" y="42"/>
                    </a:cubicBezTo>
                    <a:cubicBezTo>
                      <a:pt x="43" y="44"/>
                      <a:pt x="41" y="42"/>
                      <a:pt x="40" y="42"/>
                    </a:cubicBezTo>
                    <a:cubicBezTo>
                      <a:pt x="38" y="41"/>
                      <a:pt x="35" y="43"/>
                      <a:pt x="34" y="43"/>
                    </a:cubicBezTo>
                    <a:cubicBezTo>
                      <a:pt x="32" y="44"/>
                      <a:pt x="28" y="47"/>
                      <a:pt x="25" y="47"/>
                    </a:cubicBezTo>
                    <a:cubicBezTo>
                      <a:pt x="23" y="47"/>
                      <a:pt x="24" y="50"/>
                      <a:pt x="21" y="51"/>
                    </a:cubicBezTo>
                    <a:cubicBezTo>
                      <a:pt x="18" y="52"/>
                      <a:pt x="18" y="54"/>
                      <a:pt x="19" y="55"/>
                    </a:cubicBezTo>
                    <a:cubicBezTo>
                      <a:pt x="19" y="57"/>
                      <a:pt x="21" y="59"/>
                      <a:pt x="18" y="60"/>
                    </a:cubicBezTo>
                    <a:cubicBezTo>
                      <a:pt x="15" y="62"/>
                      <a:pt x="14" y="57"/>
                      <a:pt x="11" y="55"/>
                    </a:cubicBezTo>
                    <a:cubicBezTo>
                      <a:pt x="9" y="53"/>
                      <a:pt x="7" y="55"/>
                      <a:pt x="7" y="58"/>
                    </a:cubicBezTo>
                    <a:cubicBezTo>
                      <a:pt x="7" y="60"/>
                      <a:pt x="4" y="60"/>
                      <a:pt x="3" y="63"/>
                    </a:cubicBezTo>
                    <a:cubicBezTo>
                      <a:pt x="1" y="65"/>
                      <a:pt x="5" y="66"/>
                      <a:pt x="5" y="67"/>
                    </a:cubicBezTo>
                    <a:cubicBezTo>
                      <a:pt x="5" y="68"/>
                      <a:pt x="3" y="69"/>
                      <a:pt x="2" y="69"/>
                    </a:cubicBezTo>
                    <a:cubicBezTo>
                      <a:pt x="2" y="70"/>
                      <a:pt x="0" y="73"/>
                      <a:pt x="0" y="74"/>
                    </a:cubicBezTo>
                    <a:cubicBezTo>
                      <a:pt x="1" y="75"/>
                      <a:pt x="5" y="75"/>
                      <a:pt x="5" y="78"/>
                    </a:cubicBezTo>
                    <a:cubicBezTo>
                      <a:pt x="5" y="80"/>
                      <a:pt x="4" y="83"/>
                      <a:pt x="6" y="82"/>
                    </a:cubicBezTo>
                    <a:cubicBezTo>
                      <a:pt x="9" y="81"/>
                      <a:pt x="11" y="82"/>
                      <a:pt x="12" y="82"/>
                    </a:cubicBezTo>
                    <a:cubicBezTo>
                      <a:pt x="14" y="82"/>
                      <a:pt x="15" y="84"/>
                      <a:pt x="17" y="87"/>
                    </a:cubicBezTo>
                    <a:cubicBezTo>
                      <a:pt x="20" y="90"/>
                      <a:pt x="21" y="92"/>
                      <a:pt x="18" y="92"/>
                    </a:cubicBezTo>
                    <a:cubicBezTo>
                      <a:pt x="16" y="93"/>
                      <a:pt x="17" y="94"/>
                      <a:pt x="20" y="96"/>
                    </a:cubicBezTo>
                    <a:cubicBezTo>
                      <a:pt x="21" y="96"/>
                      <a:pt x="22" y="97"/>
                      <a:pt x="23" y="97"/>
                    </a:cubicBezTo>
                    <a:cubicBezTo>
                      <a:pt x="23" y="97"/>
                      <a:pt x="24" y="97"/>
                      <a:pt x="24" y="96"/>
                    </a:cubicBezTo>
                    <a:cubicBezTo>
                      <a:pt x="28" y="93"/>
                      <a:pt x="36" y="89"/>
                      <a:pt x="41" y="91"/>
                    </a:cubicBezTo>
                    <a:cubicBezTo>
                      <a:pt x="46" y="92"/>
                      <a:pt x="51" y="90"/>
                      <a:pt x="53" y="93"/>
                    </a:cubicBezTo>
                    <a:cubicBezTo>
                      <a:pt x="56" y="97"/>
                      <a:pt x="53" y="103"/>
                      <a:pt x="54" y="105"/>
                    </a:cubicBezTo>
                    <a:cubicBezTo>
                      <a:pt x="55" y="107"/>
                      <a:pt x="50" y="108"/>
                      <a:pt x="46" y="107"/>
                    </a:cubicBezTo>
                    <a:cubicBezTo>
                      <a:pt x="43" y="107"/>
                      <a:pt x="36" y="109"/>
                      <a:pt x="36" y="111"/>
                    </a:cubicBezTo>
                    <a:cubicBezTo>
                      <a:pt x="37" y="113"/>
                      <a:pt x="40" y="118"/>
                      <a:pt x="35" y="115"/>
                    </a:cubicBezTo>
                    <a:cubicBezTo>
                      <a:pt x="31" y="113"/>
                      <a:pt x="29" y="118"/>
                      <a:pt x="31" y="118"/>
                    </a:cubicBezTo>
                    <a:cubicBezTo>
                      <a:pt x="34" y="118"/>
                      <a:pt x="37" y="121"/>
                      <a:pt x="37" y="123"/>
                    </a:cubicBezTo>
                    <a:cubicBezTo>
                      <a:pt x="37" y="125"/>
                      <a:pt x="38" y="130"/>
                      <a:pt x="40" y="129"/>
                    </a:cubicBezTo>
                    <a:cubicBezTo>
                      <a:pt x="42" y="129"/>
                      <a:pt x="42" y="133"/>
                      <a:pt x="46" y="133"/>
                    </a:cubicBezTo>
                    <a:cubicBezTo>
                      <a:pt x="49" y="132"/>
                      <a:pt x="52" y="134"/>
                      <a:pt x="50" y="137"/>
                    </a:cubicBezTo>
                    <a:cubicBezTo>
                      <a:pt x="47" y="140"/>
                      <a:pt x="51" y="148"/>
                      <a:pt x="52" y="146"/>
                    </a:cubicBezTo>
                    <a:cubicBezTo>
                      <a:pt x="53" y="145"/>
                      <a:pt x="52" y="143"/>
                      <a:pt x="53" y="141"/>
                    </a:cubicBezTo>
                    <a:cubicBezTo>
                      <a:pt x="51" y="137"/>
                      <a:pt x="59" y="137"/>
                      <a:pt x="61" y="137"/>
                    </a:cubicBezTo>
                    <a:cubicBezTo>
                      <a:pt x="64" y="137"/>
                      <a:pt x="68" y="140"/>
                      <a:pt x="71" y="144"/>
                    </a:cubicBezTo>
                    <a:cubicBezTo>
                      <a:pt x="74" y="148"/>
                      <a:pt x="77" y="146"/>
                      <a:pt x="77" y="146"/>
                    </a:cubicBezTo>
                    <a:cubicBezTo>
                      <a:pt x="78" y="110"/>
                      <a:pt x="78" y="110"/>
                      <a:pt x="78" y="110"/>
                    </a:cubicBezTo>
                    <a:cubicBezTo>
                      <a:pt x="98" y="105"/>
                      <a:pt x="98" y="105"/>
                      <a:pt x="98" y="105"/>
                    </a:cubicBezTo>
                    <a:cubicBezTo>
                      <a:pt x="99" y="104"/>
                      <a:pt x="99" y="104"/>
                      <a:pt x="99" y="103"/>
                    </a:cubicBezTo>
                    <a:cubicBezTo>
                      <a:pt x="102" y="99"/>
                      <a:pt x="105" y="103"/>
                      <a:pt x="106" y="103"/>
                    </a:cubicBezTo>
                    <a:cubicBezTo>
                      <a:pt x="107" y="104"/>
                      <a:pt x="107" y="99"/>
                      <a:pt x="110" y="100"/>
                    </a:cubicBezTo>
                    <a:cubicBezTo>
                      <a:pt x="113" y="100"/>
                      <a:pt x="109" y="104"/>
                      <a:pt x="112" y="104"/>
                    </a:cubicBezTo>
                    <a:cubicBezTo>
                      <a:pt x="113" y="104"/>
                      <a:pt x="117" y="110"/>
                      <a:pt x="116" y="115"/>
                    </a:cubicBezTo>
                    <a:cubicBezTo>
                      <a:pt x="119" y="118"/>
                      <a:pt x="125" y="124"/>
                      <a:pt x="125" y="125"/>
                    </a:cubicBezTo>
                    <a:cubicBezTo>
                      <a:pt x="126" y="127"/>
                      <a:pt x="134" y="124"/>
                      <a:pt x="136" y="125"/>
                    </a:cubicBezTo>
                    <a:cubicBezTo>
                      <a:pt x="137" y="125"/>
                      <a:pt x="150" y="125"/>
                      <a:pt x="152" y="125"/>
                    </a:cubicBezTo>
                    <a:cubicBezTo>
                      <a:pt x="154" y="125"/>
                      <a:pt x="156" y="129"/>
                      <a:pt x="158" y="130"/>
                    </a:cubicBezTo>
                    <a:cubicBezTo>
                      <a:pt x="161" y="131"/>
                      <a:pt x="160" y="135"/>
                      <a:pt x="160" y="138"/>
                    </a:cubicBezTo>
                    <a:cubicBezTo>
                      <a:pt x="161" y="140"/>
                      <a:pt x="164" y="143"/>
                      <a:pt x="165" y="146"/>
                    </a:cubicBezTo>
                    <a:cubicBezTo>
                      <a:pt x="165" y="148"/>
                      <a:pt x="169" y="147"/>
                      <a:pt x="172" y="148"/>
                    </a:cubicBezTo>
                    <a:cubicBezTo>
                      <a:pt x="174" y="148"/>
                      <a:pt x="178" y="149"/>
                      <a:pt x="178" y="152"/>
                    </a:cubicBezTo>
                    <a:cubicBezTo>
                      <a:pt x="179" y="154"/>
                      <a:pt x="182" y="152"/>
                      <a:pt x="182" y="151"/>
                    </a:cubicBezTo>
                    <a:cubicBezTo>
                      <a:pt x="182" y="149"/>
                      <a:pt x="186" y="146"/>
                      <a:pt x="190" y="144"/>
                    </a:cubicBezTo>
                    <a:cubicBezTo>
                      <a:pt x="193" y="143"/>
                      <a:pt x="194" y="143"/>
                      <a:pt x="195" y="144"/>
                    </a:cubicBezTo>
                    <a:cubicBezTo>
                      <a:pt x="196" y="142"/>
                      <a:pt x="197" y="140"/>
                      <a:pt x="197" y="139"/>
                    </a:cubicBezTo>
                    <a:cubicBezTo>
                      <a:pt x="199" y="139"/>
                      <a:pt x="202" y="136"/>
                      <a:pt x="202" y="134"/>
                    </a:cubicBezTo>
                    <a:cubicBezTo>
                      <a:pt x="203" y="131"/>
                      <a:pt x="209" y="131"/>
                      <a:pt x="213" y="134"/>
                    </a:cubicBezTo>
                    <a:cubicBezTo>
                      <a:pt x="218" y="136"/>
                      <a:pt x="220" y="136"/>
                      <a:pt x="221" y="132"/>
                    </a:cubicBezTo>
                    <a:cubicBezTo>
                      <a:pt x="221" y="129"/>
                      <a:pt x="227" y="128"/>
                      <a:pt x="229" y="129"/>
                    </a:cubicBezTo>
                    <a:cubicBezTo>
                      <a:pt x="231" y="130"/>
                      <a:pt x="237" y="133"/>
                      <a:pt x="240" y="132"/>
                    </a:cubicBezTo>
                    <a:cubicBezTo>
                      <a:pt x="242" y="131"/>
                      <a:pt x="257" y="132"/>
                      <a:pt x="260" y="133"/>
                    </a:cubicBezTo>
                    <a:cubicBezTo>
                      <a:pt x="264" y="134"/>
                      <a:pt x="265" y="132"/>
                      <a:pt x="268" y="136"/>
                    </a:cubicBezTo>
                    <a:cubicBezTo>
                      <a:pt x="270" y="139"/>
                      <a:pt x="272" y="136"/>
                      <a:pt x="275" y="138"/>
                    </a:cubicBezTo>
                    <a:cubicBezTo>
                      <a:pt x="275" y="137"/>
                      <a:pt x="274" y="136"/>
                      <a:pt x="274" y="135"/>
                    </a:cubicBezTo>
                    <a:cubicBezTo>
                      <a:pt x="274" y="133"/>
                      <a:pt x="278" y="131"/>
                      <a:pt x="279" y="129"/>
                    </a:cubicBezTo>
                    <a:cubicBezTo>
                      <a:pt x="279" y="127"/>
                      <a:pt x="275" y="122"/>
                      <a:pt x="275" y="120"/>
                    </a:cubicBezTo>
                    <a:cubicBezTo>
                      <a:pt x="275" y="118"/>
                      <a:pt x="275" y="114"/>
                      <a:pt x="274" y="113"/>
                    </a:cubicBezTo>
                    <a:cubicBezTo>
                      <a:pt x="272" y="112"/>
                      <a:pt x="277" y="110"/>
                      <a:pt x="278" y="110"/>
                    </a:cubicBezTo>
                    <a:cubicBezTo>
                      <a:pt x="281" y="110"/>
                      <a:pt x="285" y="107"/>
                      <a:pt x="286" y="108"/>
                    </a:cubicBezTo>
                    <a:cubicBezTo>
                      <a:pt x="287" y="109"/>
                      <a:pt x="289" y="110"/>
                      <a:pt x="292" y="110"/>
                    </a:cubicBezTo>
                    <a:cubicBezTo>
                      <a:pt x="294" y="110"/>
                      <a:pt x="293" y="107"/>
                      <a:pt x="292" y="106"/>
                    </a:cubicBezTo>
                    <a:cubicBezTo>
                      <a:pt x="290" y="105"/>
                      <a:pt x="296" y="94"/>
                      <a:pt x="297" y="91"/>
                    </a:cubicBezTo>
                    <a:cubicBezTo>
                      <a:pt x="297" y="87"/>
                      <a:pt x="299" y="90"/>
                      <a:pt x="302" y="91"/>
                    </a:cubicBezTo>
                    <a:cubicBezTo>
                      <a:pt x="305" y="91"/>
                      <a:pt x="308" y="90"/>
                      <a:pt x="309" y="91"/>
                    </a:cubicBezTo>
                    <a:cubicBezTo>
                      <a:pt x="311" y="92"/>
                      <a:pt x="316" y="90"/>
                      <a:pt x="317" y="88"/>
                    </a:cubicBezTo>
                    <a:cubicBezTo>
                      <a:pt x="318" y="87"/>
                      <a:pt x="316" y="86"/>
                      <a:pt x="316" y="82"/>
                    </a:cubicBezTo>
                    <a:cubicBezTo>
                      <a:pt x="316" y="78"/>
                      <a:pt x="318" y="76"/>
                      <a:pt x="321" y="76"/>
                    </a:cubicBezTo>
                    <a:cubicBezTo>
                      <a:pt x="324" y="76"/>
                      <a:pt x="325" y="73"/>
                      <a:pt x="325" y="71"/>
                    </a:cubicBezTo>
                    <a:cubicBezTo>
                      <a:pt x="325" y="70"/>
                      <a:pt x="327" y="69"/>
                      <a:pt x="327" y="66"/>
                    </a:cubicBezTo>
                    <a:cubicBezTo>
                      <a:pt x="326" y="65"/>
                      <a:pt x="326" y="64"/>
                      <a:pt x="326" y="63"/>
                    </a:cubicBezTo>
                    <a:close/>
                    <a:moveTo>
                      <a:pt x="122" y="98"/>
                    </a:moveTo>
                    <a:cubicBezTo>
                      <a:pt x="121" y="99"/>
                      <a:pt x="112" y="97"/>
                      <a:pt x="111" y="95"/>
                    </a:cubicBezTo>
                    <a:cubicBezTo>
                      <a:pt x="110" y="93"/>
                      <a:pt x="124" y="95"/>
                      <a:pt x="122" y="98"/>
                    </a:cubicBezTo>
                    <a:close/>
                    <a:moveTo>
                      <a:pt x="257" y="97"/>
                    </a:moveTo>
                    <a:cubicBezTo>
                      <a:pt x="250" y="97"/>
                      <a:pt x="236" y="94"/>
                      <a:pt x="230" y="100"/>
                    </a:cubicBezTo>
                    <a:cubicBezTo>
                      <a:pt x="224" y="107"/>
                      <a:pt x="228" y="110"/>
                      <a:pt x="226" y="111"/>
                    </a:cubicBezTo>
                    <a:cubicBezTo>
                      <a:pt x="223" y="111"/>
                      <a:pt x="221" y="101"/>
                      <a:pt x="225" y="97"/>
                    </a:cubicBezTo>
                    <a:cubicBezTo>
                      <a:pt x="228" y="94"/>
                      <a:pt x="239" y="93"/>
                      <a:pt x="245" y="94"/>
                    </a:cubicBezTo>
                    <a:cubicBezTo>
                      <a:pt x="252" y="96"/>
                      <a:pt x="264" y="93"/>
                      <a:pt x="265" y="93"/>
                    </a:cubicBezTo>
                    <a:cubicBezTo>
                      <a:pt x="267" y="94"/>
                      <a:pt x="264" y="97"/>
                      <a:pt x="257" y="9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5" name="Freeform 165">
                <a:extLst>
                  <a:ext uri="{FF2B5EF4-FFF2-40B4-BE49-F238E27FC236}">
                    <a16:creationId xmlns:a16="http://schemas.microsoft.com/office/drawing/2014/main" id="{A5CF9B69-8025-48D9-B5E7-4C9CA37D4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6820" y="3983146"/>
                <a:ext cx="341285" cy="356342"/>
              </a:xfrm>
              <a:custGeom>
                <a:avLst/>
                <a:gdLst>
                  <a:gd name="T0" fmla="*/ 132 w 148"/>
                  <a:gd name="T1" fmla="*/ 72 h 155"/>
                  <a:gd name="T2" fmla="*/ 132 w 148"/>
                  <a:gd name="T3" fmla="*/ 67 h 155"/>
                  <a:gd name="T4" fmla="*/ 130 w 148"/>
                  <a:gd name="T5" fmla="*/ 65 h 155"/>
                  <a:gd name="T6" fmla="*/ 133 w 148"/>
                  <a:gd name="T7" fmla="*/ 57 h 155"/>
                  <a:gd name="T8" fmla="*/ 136 w 148"/>
                  <a:gd name="T9" fmla="*/ 51 h 155"/>
                  <a:gd name="T10" fmla="*/ 139 w 148"/>
                  <a:gd name="T11" fmla="*/ 38 h 155"/>
                  <a:gd name="T12" fmla="*/ 145 w 148"/>
                  <a:gd name="T13" fmla="*/ 31 h 155"/>
                  <a:gd name="T14" fmla="*/ 145 w 148"/>
                  <a:gd name="T15" fmla="*/ 23 h 155"/>
                  <a:gd name="T16" fmla="*/ 146 w 148"/>
                  <a:gd name="T17" fmla="*/ 16 h 155"/>
                  <a:gd name="T18" fmla="*/ 133 w 148"/>
                  <a:gd name="T19" fmla="*/ 9 h 155"/>
                  <a:gd name="T20" fmla="*/ 123 w 148"/>
                  <a:gd name="T21" fmla="*/ 9 h 155"/>
                  <a:gd name="T22" fmla="*/ 118 w 148"/>
                  <a:gd name="T23" fmla="*/ 3 h 155"/>
                  <a:gd name="T24" fmla="*/ 112 w 148"/>
                  <a:gd name="T25" fmla="*/ 4 h 155"/>
                  <a:gd name="T26" fmla="*/ 96 w 148"/>
                  <a:gd name="T27" fmla="*/ 4 h 155"/>
                  <a:gd name="T28" fmla="*/ 82 w 148"/>
                  <a:gd name="T29" fmla="*/ 6 h 155"/>
                  <a:gd name="T30" fmla="*/ 64 w 148"/>
                  <a:gd name="T31" fmla="*/ 9 h 155"/>
                  <a:gd name="T32" fmla="*/ 49 w 148"/>
                  <a:gd name="T33" fmla="*/ 11 h 155"/>
                  <a:gd name="T34" fmla="*/ 48 w 148"/>
                  <a:gd name="T35" fmla="*/ 25 h 155"/>
                  <a:gd name="T36" fmla="*/ 39 w 148"/>
                  <a:gd name="T37" fmla="*/ 50 h 155"/>
                  <a:gd name="T38" fmla="*/ 31 w 148"/>
                  <a:gd name="T39" fmla="*/ 72 h 155"/>
                  <a:gd name="T40" fmla="*/ 23 w 148"/>
                  <a:gd name="T41" fmla="*/ 83 h 155"/>
                  <a:gd name="T42" fmla="*/ 13 w 148"/>
                  <a:gd name="T43" fmla="*/ 83 h 155"/>
                  <a:gd name="T44" fmla="*/ 0 w 148"/>
                  <a:gd name="T45" fmla="*/ 86 h 155"/>
                  <a:gd name="T46" fmla="*/ 3 w 148"/>
                  <a:gd name="T47" fmla="*/ 96 h 155"/>
                  <a:gd name="T48" fmla="*/ 34 w 148"/>
                  <a:gd name="T49" fmla="*/ 94 h 155"/>
                  <a:gd name="T50" fmla="*/ 39 w 148"/>
                  <a:gd name="T51" fmla="*/ 106 h 155"/>
                  <a:gd name="T52" fmla="*/ 55 w 148"/>
                  <a:gd name="T53" fmla="*/ 110 h 155"/>
                  <a:gd name="T54" fmla="*/ 64 w 148"/>
                  <a:gd name="T55" fmla="*/ 103 h 155"/>
                  <a:gd name="T56" fmla="*/ 74 w 148"/>
                  <a:gd name="T57" fmla="*/ 106 h 155"/>
                  <a:gd name="T58" fmla="*/ 74 w 148"/>
                  <a:gd name="T59" fmla="*/ 123 h 155"/>
                  <a:gd name="T60" fmla="*/ 78 w 148"/>
                  <a:gd name="T61" fmla="*/ 136 h 155"/>
                  <a:gd name="T62" fmla="*/ 89 w 148"/>
                  <a:gd name="T63" fmla="*/ 133 h 155"/>
                  <a:gd name="T64" fmla="*/ 94 w 148"/>
                  <a:gd name="T65" fmla="*/ 136 h 155"/>
                  <a:gd name="T66" fmla="*/ 101 w 148"/>
                  <a:gd name="T67" fmla="*/ 137 h 155"/>
                  <a:gd name="T68" fmla="*/ 110 w 148"/>
                  <a:gd name="T69" fmla="*/ 143 h 155"/>
                  <a:gd name="T70" fmla="*/ 116 w 148"/>
                  <a:gd name="T71" fmla="*/ 141 h 155"/>
                  <a:gd name="T72" fmla="*/ 127 w 148"/>
                  <a:gd name="T73" fmla="*/ 147 h 155"/>
                  <a:gd name="T74" fmla="*/ 136 w 148"/>
                  <a:gd name="T75" fmla="*/ 153 h 155"/>
                  <a:gd name="T76" fmla="*/ 136 w 148"/>
                  <a:gd name="T77" fmla="*/ 144 h 155"/>
                  <a:gd name="T78" fmla="*/ 125 w 148"/>
                  <a:gd name="T79" fmla="*/ 140 h 155"/>
                  <a:gd name="T80" fmla="*/ 127 w 148"/>
                  <a:gd name="T81" fmla="*/ 123 h 155"/>
                  <a:gd name="T82" fmla="*/ 131 w 148"/>
                  <a:gd name="T83" fmla="*/ 113 h 155"/>
                  <a:gd name="T84" fmla="*/ 141 w 148"/>
                  <a:gd name="T85" fmla="*/ 112 h 155"/>
                  <a:gd name="T86" fmla="*/ 135 w 148"/>
                  <a:gd name="T87" fmla="*/ 102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8" h="155">
                    <a:moveTo>
                      <a:pt x="135" y="102"/>
                    </a:moveTo>
                    <a:cubicBezTo>
                      <a:pt x="131" y="100"/>
                      <a:pt x="130" y="73"/>
                      <a:pt x="132" y="72"/>
                    </a:cubicBezTo>
                    <a:cubicBezTo>
                      <a:pt x="132" y="72"/>
                      <a:pt x="132" y="73"/>
                      <a:pt x="133" y="73"/>
                    </a:cubicBezTo>
                    <a:cubicBezTo>
                      <a:pt x="132" y="67"/>
                      <a:pt x="132" y="67"/>
                      <a:pt x="132" y="67"/>
                    </a:cubicBezTo>
                    <a:cubicBezTo>
                      <a:pt x="132" y="67"/>
                      <a:pt x="132" y="67"/>
                      <a:pt x="132" y="67"/>
                    </a:cubicBezTo>
                    <a:cubicBezTo>
                      <a:pt x="131" y="67"/>
                      <a:pt x="130" y="66"/>
                      <a:pt x="130" y="65"/>
                    </a:cubicBezTo>
                    <a:cubicBezTo>
                      <a:pt x="130" y="62"/>
                      <a:pt x="132" y="62"/>
                      <a:pt x="132" y="62"/>
                    </a:cubicBezTo>
                    <a:cubicBezTo>
                      <a:pt x="132" y="62"/>
                      <a:pt x="131" y="58"/>
                      <a:pt x="133" y="57"/>
                    </a:cubicBezTo>
                    <a:cubicBezTo>
                      <a:pt x="134" y="57"/>
                      <a:pt x="134" y="57"/>
                      <a:pt x="134" y="56"/>
                    </a:cubicBezTo>
                    <a:cubicBezTo>
                      <a:pt x="135" y="55"/>
                      <a:pt x="136" y="52"/>
                      <a:pt x="136" y="51"/>
                    </a:cubicBezTo>
                    <a:cubicBezTo>
                      <a:pt x="136" y="48"/>
                      <a:pt x="136" y="46"/>
                      <a:pt x="137" y="44"/>
                    </a:cubicBezTo>
                    <a:cubicBezTo>
                      <a:pt x="138" y="42"/>
                      <a:pt x="138" y="39"/>
                      <a:pt x="139" y="38"/>
                    </a:cubicBezTo>
                    <a:cubicBezTo>
                      <a:pt x="140" y="37"/>
                      <a:pt x="140" y="34"/>
                      <a:pt x="142" y="33"/>
                    </a:cubicBezTo>
                    <a:cubicBezTo>
                      <a:pt x="144" y="33"/>
                      <a:pt x="145" y="32"/>
                      <a:pt x="145" y="31"/>
                    </a:cubicBezTo>
                    <a:cubicBezTo>
                      <a:pt x="146" y="30"/>
                      <a:pt x="148" y="29"/>
                      <a:pt x="148" y="27"/>
                    </a:cubicBezTo>
                    <a:cubicBezTo>
                      <a:pt x="148" y="25"/>
                      <a:pt x="145" y="25"/>
                      <a:pt x="145" y="23"/>
                    </a:cubicBezTo>
                    <a:cubicBezTo>
                      <a:pt x="145" y="21"/>
                      <a:pt x="146" y="16"/>
                      <a:pt x="146" y="16"/>
                    </a:cubicBezTo>
                    <a:cubicBezTo>
                      <a:pt x="146" y="16"/>
                      <a:pt x="146" y="16"/>
                      <a:pt x="146" y="16"/>
                    </a:cubicBezTo>
                    <a:cubicBezTo>
                      <a:pt x="142" y="13"/>
                      <a:pt x="138" y="9"/>
                      <a:pt x="137" y="8"/>
                    </a:cubicBezTo>
                    <a:cubicBezTo>
                      <a:pt x="135" y="7"/>
                      <a:pt x="133" y="9"/>
                      <a:pt x="133" y="9"/>
                    </a:cubicBezTo>
                    <a:cubicBezTo>
                      <a:pt x="133" y="9"/>
                      <a:pt x="130" y="7"/>
                      <a:pt x="128" y="9"/>
                    </a:cubicBezTo>
                    <a:cubicBezTo>
                      <a:pt x="126" y="11"/>
                      <a:pt x="123" y="9"/>
                      <a:pt x="123" y="9"/>
                    </a:cubicBezTo>
                    <a:cubicBezTo>
                      <a:pt x="123" y="9"/>
                      <a:pt x="121" y="7"/>
                      <a:pt x="120" y="5"/>
                    </a:cubicBezTo>
                    <a:cubicBezTo>
                      <a:pt x="119" y="4"/>
                      <a:pt x="119" y="3"/>
                      <a:pt x="118" y="3"/>
                    </a:cubicBezTo>
                    <a:cubicBezTo>
                      <a:pt x="118" y="3"/>
                      <a:pt x="118" y="3"/>
                      <a:pt x="118" y="3"/>
                    </a:cubicBezTo>
                    <a:cubicBezTo>
                      <a:pt x="112" y="4"/>
                      <a:pt x="112" y="4"/>
                      <a:pt x="112" y="4"/>
                    </a:cubicBezTo>
                    <a:cubicBezTo>
                      <a:pt x="112" y="4"/>
                      <a:pt x="104" y="0"/>
                      <a:pt x="103" y="3"/>
                    </a:cubicBezTo>
                    <a:cubicBezTo>
                      <a:pt x="101" y="6"/>
                      <a:pt x="100" y="4"/>
                      <a:pt x="96" y="4"/>
                    </a:cubicBezTo>
                    <a:cubicBezTo>
                      <a:pt x="93" y="4"/>
                      <a:pt x="90" y="5"/>
                      <a:pt x="88" y="6"/>
                    </a:cubicBezTo>
                    <a:cubicBezTo>
                      <a:pt x="86" y="7"/>
                      <a:pt x="83" y="5"/>
                      <a:pt x="82" y="6"/>
                    </a:cubicBezTo>
                    <a:cubicBezTo>
                      <a:pt x="80" y="7"/>
                      <a:pt x="79" y="12"/>
                      <a:pt x="79" y="12"/>
                    </a:cubicBezTo>
                    <a:cubicBezTo>
                      <a:pt x="64" y="9"/>
                      <a:pt x="64" y="9"/>
                      <a:pt x="64" y="9"/>
                    </a:cubicBezTo>
                    <a:cubicBezTo>
                      <a:pt x="64" y="9"/>
                      <a:pt x="61" y="4"/>
                      <a:pt x="57" y="4"/>
                    </a:cubicBezTo>
                    <a:cubicBezTo>
                      <a:pt x="54" y="4"/>
                      <a:pt x="49" y="11"/>
                      <a:pt x="49" y="11"/>
                    </a:cubicBezTo>
                    <a:cubicBezTo>
                      <a:pt x="49" y="16"/>
                      <a:pt x="49" y="16"/>
                      <a:pt x="49" y="16"/>
                    </a:cubicBezTo>
                    <a:cubicBezTo>
                      <a:pt x="49" y="20"/>
                      <a:pt x="49" y="23"/>
                      <a:pt x="48" y="25"/>
                    </a:cubicBezTo>
                    <a:cubicBezTo>
                      <a:pt x="46" y="27"/>
                      <a:pt x="45" y="28"/>
                      <a:pt x="45" y="33"/>
                    </a:cubicBezTo>
                    <a:cubicBezTo>
                      <a:pt x="45" y="38"/>
                      <a:pt x="39" y="46"/>
                      <a:pt x="39" y="50"/>
                    </a:cubicBezTo>
                    <a:cubicBezTo>
                      <a:pt x="39" y="54"/>
                      <a:pt x="32" y="56"/>
                      <a:pt x="32" y="59"/>
                    </a:cubicBezTo>
                    <a:cubicBezTo>
                      <a:pt x="32" y="61"/>
                      <a:pt x="31" y="67"/>
                      <a:pt x="31" y="72"/>
                    </a:cubicBezTo>
                    <a:cubicBezTo>
                      <a:pt x="31" y="78"/>
                      <a:pt x="28" y="73"/>
                      <a:pt x="28" y="78"/>
                    </a:cubicBezTo>
                    <a:cubicBezTo>
                      <a:pt x="28" y="83"/>
                      <a:pt x="26" y="80"/>
                      <a:pt x="23" y="83"/>
                    </a:cubicBezTo>
                    <a:cubicBezTo>
                      <a:pt x="21" y="85"/>
                      <a:pt x="20" y="86"/>
                      <a:pt x="20" y="83"/>
                    </a:cubicBezTo>
                    <a:cubicBezTo>
                      <a:pt x="20" y="81"/>
                      <a:pt x="16" y="80"/>
                      <a:pt x="13" y="83"/>
                    </a:cubicBezTo>
                    <a:cubicBezTo>
                      <a:pt x="10" y="85"/>
                      <a:pt x="9" y="83"/>
                      <a:pt x="8" y="82"/>
                    </a:cubicBezTo>
                    <a:cubicBezTo>
                      <a:pt x="7" y="82"/>
                      <a:pt x="4" y="84"/>
                      <a:pt x="0" y="86"/>
                    </a:cubicBezTo>
                    <a:cubicBezTo>
                      <a:pt x="2" y="89"/>
                      <a:pt x="3" y="92"/>
                      <a:pt x="3" y="95"/>
                    </a:cubicBezTo>
                    <a:cubicBezTo>
                      <a:pt x="3" y="95"/>
                      <a:pt x="3" y="96"/>
                      <a:pt x="3" y="96"/>
                    </a:cubicBezTo>
                    <a:cubicBezTo>
                      <a:pt x="5" y="95"/>
                      <a:pt x="7" y="94"/>
                      <a:pt x="8" y="94"/>
                    </a:cubicBezTo>
                    <a:cubicBezTo>
                      <a:pt x="10" y="93"/>
                      <a:pt x="34" y="94"/>
                      <a:pt x="34" y="94"/>
                    </a:cubicBezTo>
                    <a:cubicBezTo>
                      <a:pt x="34" y="94"/>
                      <a:pt x="36" y="97"/>
                      <a:pt x="35" y="100"/>
                    </a:cubicBezTo>
                    <a:cubicBezTo>
                      <a:pt x="35" y="103"/>
                      <a:pt x="37" y="102"/>
                      <a:pt x="39" y="106"/>
                    </a:cubicBezTo>
                    <a:cubicBezTo>
                      <a:pt x="40" y="111"/>
                      <a:pt x="42" y="112"/>
                      <a:pt x="45" y="111"/>
                    </a:cubicBezTo>
                    <a:cubicBezTo>
                      <a:pt x="49" y="110"/>
                      <a:pt x="53" y="110"/>
                      <a:pt x="55" y="110"/>
                    </a:cubicBezTo>
                    <a:cubicBezTo>
                      <a:pt x="56" y="110"/>
                      <a:pt x="56" y="104"/>
                      <a:pt x="58" y="103"/>
                    </a:cubicBezTo>
                    <a:cubicBezTo>
                      <a:pt x="60" y="102"/>
                      <a:pt x="64" y="103"/>
                      <a:pt x="64" y="103"/>
                    </a:cubicBezTo>
                    <a:cubicBezTo>
                      <a:pt x="64" y="103"/>
                      <a:pt x="65" y="105"/>
                      <a:pt x="68" y="105"/>
                    </a:cubicBezTo>
                    <a:cubicBezTo>
                      <a:pt x="72" y="105"/>
                      <a:pt x="74" y="103"/>
                      <a:pt x="74" y="106"/>
                    </a:cubicBezTo>
                    <a:cubicBezTo>
                      <a:pt x="74" y="108"/>
                      <a:pt x="74" y="111"/>
                      <a:pt x="75" y="112"/>
                    </a:cubicBezTo>
                    <a:cubicBezTo>
                      <a:pt x="76" y="113"/>
                      <a:pt x="72" y="122"/>
                      <a:pt x="74" y="123"/>
                    </a:cubicBezTo>
                    <a:cubicBezTo>
                      <a:pt x="76" y="125"/>
                      <a:pt x="78" y="128"/>
                      <a:pt x="78" y="130"/>
                    </a:cubicBezTo>
                    <a:cubicBezTo>
                      <a:pt x="78" y="132"/>
                      <a:pt x="76" y="136"/>
                      <a:pt x="78" y="136"/>
                    </a:cubicBezTo>
                    <a:cubicBezTo>
                      <a:pt x="79" y="137"/>
                      <a:pt x="80" y="134"/>
                      <a:pt x="82" y="134"/>
                    </a:cubicBezTo>
                    <a:cubicBezTo>
                      <a:pt x="85" y="134"/>
                      <a:pt x="87" y="135"/>
                      <a:pt x="89" y="133"/>
                    </a:cubicBezTo>
                    <a:cubicBezTo>
                      <a:pt x="90" y="133"/>
                      <a:pt x="91" y="133"/>
                      <a:pt x="91" y="134"/>
                    </a:cubicBezTo>
                    <a:cubicBezTo>
                      <a:pt x="93" y="134"/>
                      <a:pt x="94" y="136"/>
                      <a:pt x="94" y="136"/>
                    </a:cubicBezTo>
                    <a:cubicBezTo>
                      <a:pt x="94" y="136"/>
                      <a:pt x="94" y="138"/>
                      <a:pt x="96" y="137"/>
                    </a:cubicBezTo>
                    <a:cubicBezTo>
                      <a:pt x="97" y="137"/>
                      <a:pt x="101" y="136"/>
                      <a:pt x="101" y="137"/>
                    </a:cubicBezTo>
                    <a:cubicBezTo>
                      <a:pt x="100" y="138"/>
                      <a:pt x="102" y="142"/>
                      <a:pt x="103" y="141"/>
                    </a:cubicBezTo>
                    <a:cubicBezTo>
                      <a:pt x="105" y="140"/>
                      <a:pt x="108" y="143"/>
                      <a:pt x="110" y="143"/>
                    </a:cubicBezTo>
                    <a:cubicBezTo>
                      <a:pt x="112" y="143"/>
                      <a:pt x="114" y="143"/>
                      <a:pt x="114" y="142"/>
                    </a:cubicBezTo>
                    <a:cubicBezTo>
                      <a:pt x="114" y="141"/>
                      <a:pt x="116" y="139"/>
                      <a:pt x="116" y="141"/>
                    </a:cubicBezTo>
                    <a:cubicBezTo>
                      <a:pt x="117" y="142"/>
                      <a:pt x="119" y="145"/>
                      <a:pt x="121" y="145"/>
                    </a:cubicBezTo>
                    <a:cubicBezTo>
                      <a:pt x="122" y="145"/>
                      <a:pt x="127" y="145"/>
                      <a:pt x="127" y="147"/>
                    </a:cubicBezTo>
                    <a:cubicBezTo>
                      <a:pt x="127" y="148"/>
                      <a:pt x="128" y="152"/>
                      <a:pt x="130" y="153"/>
                    </a:cubicBezTo>
                    <a:cubicBezTo>
                      <a:pt x="132" y="155"/>
                      <a:pt x="136" y="153"/>
                      <a:pt x="136" y="153"/>
                    </a:cubicBezTo>
                    <a:cubicBezTo>
                      <a:pt x="136" y="153"/>
                      <a:pt x="137" y="152"/>
                      <a:pt x="137" y="150"/>
                    </a:cubicBezTo>
                    <a:cubicBezTo>
                      <a:pt x="137" y="147"/>
                      <a:pt x="137" y="144"/>
                      <a:pt x="136" y="144"/>
                    </a:cubicBezTo>
                    <a:cubicBezTo>
                      <a:pt x="135" y="144"/>
                      <a:pt x="133" y="147"/>
                      <a:pt x="131" y="146"/>
                    </a:cubicBezTo>
                    <a:cubicBezTo>
                      <a:pt x="128" y="145"/>
                      <a:pt x="126" y="140"/>
                      <a:pt x="125" y="140"/>
                    </a:cubicBezTo>
                    <a:cubicBezTo>
                      <a:pt x="124" y="139"/>
                      <a:pt x="127" y="134"/>
                      <a:pt x="127" y="132"/>
                    </a:cubicBezTo>
                    <a:cubicBezTo>
                      <a:pt x="127" y="130"/>
                      <a:pt x="129" y="124"/>
                      <a:pt x="127" y="123"/>
                    </a:cubicBezTo>
                    <a:cubicBezTo>
                      <a:pt x="126" y="122"/>
                      <a:pt x="127" y="120"/>
                      <a:pt x="129" y="119"/>
                    </a:cubicBezTo>
                    <a:cubicBezTo>
                      <a:pt x="130" y="117"/>
                      <a:pt x="128" y="113"/>
                      <a:pt x="131" y="113"/>
                    </a:cubicBezTo>
                    <a:cubicBezTo>
                      <a:pt x="133" y="113"/>
                      <a:pt x="139" y="114"/>
                      <a:pt x="140" y="112"/>
                    </a:cubicBezTo>
                    <a:cubicBezTo>
                      <a:pt x="140" y="112"/>
                      <a:pt x="141" y="112"/>
                      <a:pt x="141" y="112"/>
                    </a:cubicBezTo>
                    <a:cubicBezTo>
                      <a:pt x="141" y="111"/>
                      <a:pt x="141" y="111"/>
                      <a:pt x="141" y="110"/>
                    </a:cubicBezTo>
                    <a:cubicBezTo>
                      <a:pt x="139" y="107"/>
                      <a:pt x="138" y="103"/>
                      <a:pt x="135" y="10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6" name="Freeform 166">
                <a:extLst>
                  <a:ext uri="{FF2B5EF4-FFF2-40B4-BE49-F238E27FC236}">
                    <a16:creationId xmlns:a16="http://schemas.microsoft.com/office/drawing/2014/main" id="{E45D8426-1BD0-4FAC-9F22-FA1DE872FF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0464" y="4132459"/>
                <a:ext cx="30113" cy="38896"/>
              </a:xfrm>
              <a:custGeom>
                <a:avLst/>
                <a:gdLst>
                  <a:gd name="T0" fmla="*/ 1 w 13"/>
                  <a:gd name="T1" fmla="*/ 8 h 17"/>
                  <a:gd name="T2" fmla="*/ 3 w 13"/>
                  <a:gd name="T3" fmla="*/ 17 h 17"/>
                  <a:gd name="T4" fmla="*/ 6 w 13"/>
                  <a:gd name="T5" fmla="*/ 15 h 17"/>
                  <a:gd name="T6" fmla="*/ 13 w 13"/>
                  <a:gd name="T7" fmla="*/ 5 h 17"/>
                  <a:gd name="T8" fmla="*/ 10 w 13"/>
                  <a:gd name="T9" fmla="*/ 4 h 17"/>
                  <a:gd name="T10" fmla="*/ 10 w 13"/>
                  <a:gd name="T11" fmla="*/ 0 h 17"/>
                  <a:gd name="T12" fmla="*/ 6 w 13"/>
                  <a:gd name="T13" fmla="*/ 0 h 17"/>
                  <a:gd name="T14" fmla="*/ 2 w 13"/>
                  <a:gd name="T15" fmla="*/ 2 h 17"/>
                  <a:gd name="T16" fmla="*/ 0 w 13"/>
                  <a:gd name="T17" fmla="*/ 2 h 17"/>
                  <a:gd name="T18" fmla="*/ 0 w 13"/>
                  <a:gd name="T19" fmla="*/ 2 h 17"/>
                  <a:gd name="T20" fmla="*/ 1 w 13"/>
                  <a:gd name="T21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17">
                    <a:moveTo>
                      <a:pt x="1" y="8"/>
                    </a:moveTo>
                    <a:cubicBezTo>
                      <a:pt x="1" y="10"/>
                      <a:pt x="2" y="13"/>
                      <a:pt x="3" y="17"/>
                    </a:cubicBezTo>
                    <a:cubicBezTo>
                      <a:pt x="4" y="16"/>
                      <a:pt x="5" y="15"/>
                      <a:pt x="6" y="15"/>
                    </a:cubicBezTo>
                    <a:cubicBezTo>
                      <a:pt x="8" y="14"/>
                      <a:pt x="13" y="5"/>
                      <a:pt x="13" y="5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1" y="2"/>
                      <a:pt x="10" y="0"/>
                    </a:cubicBezTo>
                    <a:cubicBezTo>
                      <a:pt x="8" y="0"/>
                      <a:pt x="6" y="0"/>
                      <a:pt x="6" y="0"/>
                    </a:cubicBezTo>
                    <a:cubicBezTo>
                      <a:pt x="6" y="0"/>
                      <a:pt x="7" y="3"/>
                      <a:pt x="2" y="2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8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7" name="Freeform 167">
                <a:extLst>
                  <a:ext uri="{FF2B5EF4-FFF2-40B4-BE49-F238E27FC236}">
                    <a16:creationId xmlns:a16="http://schemas.microsoft.com/office/drawing/2014/main" id="{FBB273BD-4A46-49B3-8DA5-8507E03F59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9284" y="4284281"/>
                <a:ext cx="198247" cy="318700"/>
              </a:xfrm>
              <a:custGeom>
                <a:avLst/>
                <a:gdLst>
                  <a:gd name="T0" fmla="*/ 85 w 86"/>
                  <a:gd name="T1" fmla="*/ 35 h 138"/>
                  <a:gd name="T2" fmla="*/ 83 w 86"/>
                  <a:gd name="T3" fmla="*/ 20 h 138"/>
                  <a:gd name="T4" fmla="*/ 82 w 86"/>
                  <a:gd name="T5" fmla="*/ 0 h 138"/>
                  <a:gd name="T6" fmla="*/ 82 w 86"/>
                  <a:gd name="T7" fmla="*/ 0 h 138"/>
                  <a:gd name="T8" fmla="*/ 73 w 86"/>
                  <a:gd name="T9" fmla="*/ 5 h 138"/>
                  <a:gd name="T10" fmla="*/ 68 w 86"/>
                  <a:gd name="T11" fmla="*/ 6 h 138"/>
                  <a:gd name="T12" fmla="*/ 63 w 86"/>
                  <a:gd name="T13" fmla="*/ 6 h 138"/>
                  <a:gd name="T14" fmla="*/ 60 w 86"/>
                  <a:gd name="T15" fmla="*/ 9 h 138"/>
                  <a:gd name="T16" fmla="*/ 56 w 86"/>
                  <a:gd name="T17" fmla="*/ 9 h 138"/>
                  <a:gd name="T18" fmla="*/ 49 w 86"/>
                  <a:gd name="T19" fmla="*/ 10 h 138"/>
                  <a:gd name="T20" fmla="*/ 46 w 86"/>
                  <a:gd name="T21" fmla="*/ 8 h 138"/>
                  <a:gd name="T22" fmla="*/ 41 w 86"/>
                  <a:gd name="T23" fmla="*/ 9 h 138"/>
                  <a:gd name="T24" fmla="*/ 37 w 86"/>
                  <a:gd name="T25" fmla="*/ 8 h 138"/>
                  <a:gd name="T26" fmla="*/ 36 w 86"/>
                  <a:gd name="T27" fmla="*/ 11 h 138"/>
                  <a:gd name="T28" fmla="*/ 40 w 86"/>
                  <a:gd name="T29" fmla="*/ 28 h 138"/>
                  <a:gd name="T30" fmla="*/ 45 w 86"/>
                  <a:gd name="T31" fmla="*/ 33 h 138"/>
                  <a:gd name="T32" fmla="*/ 45 w 86"/>
                  <a:gd name="T33" fmla="*/ 41 h 138"/>
                  <a:gd name="T34" fmla="*/ 40 w 86"/>
                  <a:gd name="T35" fmla="*/ 46 h 138"/>
                  <a:gd name="T36" fmla="*/ 40 w 86"/>
                  <a:gd name="T37" fmla="*/ 54 h 138"/>
                  <a:gd name="T38" fmla="*/ 32 w 86"/>
                  <a:gd name="T39" fmla="*/ 44 h 138"/>
                  <a:gd name="T40" fmla="*/ 34 w 86"/>
                  <a:gd name="T41" fmla="*/ 33 h 138"/>
                  <a:gd name="T42" fmla="*/ 28 w 86"/>
                  <a:gd name="T43" fmla="*/ 32 h 138"/>
                  <a:gd name="T44" fmla="*/ 22 w 86"/>
                  <a:gd name="T45" fmla="*/ 29 h 138"/>
                  <a:gd name="T46" fmla="*/ 0 w 86"/>
                  <a:gd name="T47" fmla="*/ 37 h 138"/>
                  <a:gd name="T48" fmla="*/ 1 w 86"/>
                  <a:gd name="T49" fmla="*/ 43 h 138"/>
                  <a:gd name="T50" fmla="*/ 1 w 86"/>
                  <a:gd name="T51" fmla="*/ 43 h 138"/>
                  <a:gd name="T52" fmla="*/ 2 w 86"/>
                  <a:gd name="T53" fmla="*/ 45 h 138"/>
                  <a:gd name="T54" fmla="*/ 12 w 86"/>
                  <a:gd name="T55" fmla="*/ 48 h 138"/>
                  <a:gd name="T56" fmla="*/ 22 w 86"/>
                  <a:gd name="T57" fmla="*/ 51 h 138"/>
                  <a:gd name="T58" fmla="*/ 22 w 86"/>
                  <a:gd name="T59" fmla="*/ 63 h 138"/>
                  <a:gd name="T60" fmla="*/ 20 w 86"/>
                  <a:gd name="T61" fmla="*/ 71 h 138"/>
                  <a:gd name="T62" fmla="*/ 22 w 86"/>
                  <a:gd name="T63" fmla="*/ 77 h 138"/>
                  <a:gd name="T64" fmla="*/ 18 w 86"/>
                  <a:gd name="T65" fmla="*/ 83 h 138"/>
                  <a:gd name="T66" fmla="*/ 16 w 86"/>
                  <a:gd name="T67" fmla="*/ 91 h 138"/>
                  <a:gd name="T68" fmla="*/ 8 w 86"/>
                  <a:gd name="T69" fmla="*/ 99 h 138"/>
                  <a:gd name="T70" fmla="*/ 8 w 86"/>
                  <a:gd name="T71" fmla="*/ 99 h 138"/>
                  <a:gd name="T72" fmla="*/ 13 w 86"/>
                  <a:gd name="T73" fmla="*/ 114 h 138"/>
                  <a:gd name="T74" fmla="*/ 14 w 86"/>
                  <a:gd name="T75" fmla="*/ 129 h 138"/>
                  <a:gd name="T76" fmla="*/ 15 w 86"/>
                  <a:gd name="T77" fmla="*/ 138 h 138"/>
                  <a:gd name="T78" fmla="*/ 21 w 86"/>
                  <a:gd name="T79" fmla="*/ 137 h 138"/>
                  <a:gd name="T80" fmla="*/ 21 w 86"/>
                  <a:gd name="T81" fmla="*/ 133 h 138"/>
                  <a:gd name="T82" fmla="*/ 18 w 86"/>
                  <a:gd name="T83" fmla="*/ 130 h 138"/>
                  <a:gd name="T84" fmla="*/ 31 w 86"/>
                  <a:gd name="T85" fmla="*/ 121 h 138"/>
                  <a:gd name="T86" fmla="*/ 41 w 86"/>
                  <a:gd name="T87" fmla="*/ 115 h 138"/>
                  <a:gd name="T88" fmla="*/ 41 w 86"/>
                  <a:gd name="T89" fmla="*/ 103 h 138"/>
                  <a:gd name="T90" fmla="*/ 40 w 86"/>
                  <a:gd name="T91" fmla="*/ 93 h 138"/>
                  <a:gd name="T92" fmla="*/ 36 w 86"/>
                  <a:gd name="T93" fmla="*/ 83 h 138"/>
                  <a:gd name="T94" fmla="*/ 37 w 86"/>
                  <a:gd name="T95" fmla="*/ 77 h 138"/>
                  <a:gd name="T96" fmla="*/ 41 w 86"/>
                  <a:gd name="T97" fmla="*/ 72 h 138"/>
                  <a:gd name="T98" fmla="*/ 48 w 86"/>
                  <a:gd name="T99" fmla="*/ 68 h 138"/>
                  <a:gd name="T100" fmla="*/ 56 w 86"/>
                  <a:gd name="T101" fmla="*/ 59 h 138"/>
                  <a:gd name="T102" fmla="*/ 72 w 86"/>
                  <a:gd name="T103" fmla="*/ 52 h 138"/>
                  <a:gd name="T104" fmla="*/ 85 w 86"/>
                  <a:gd name="T105" fmla="*/ 35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6" h="138">
                    <a:moveTo>
                      <a:pt x="85" y="35"/>
                    </a:moveTo>
                    <a:cubicBezTo>
                      <a:pt x="84" y="33"/>
                      <a:pt x="82" y="23"/>
                      <a:pt x="83" y="20"/>
                    </a:cubicBezTo>
                    <a:cubicBezTo>
                      <a:pt x="83" y="16"/>
                      <a:pt x="82" y="5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78" y="2"/>
                      <a:pt x="74" y="4"/>
                      <a:pt x="73" y="5"/>
                    </a:cubicBezTo>
                    <a:cubicBezTo>
                      <a:pt x="73" y="6"/>
                      <a:pt x="70" y="4"/>
                      <a:pt x="68" y="6"/>
                    </a:cubicBezTo>
                    <a:cubicBezTo>
                      <a:pt x="66" y="8"/>
                      <a:pt x="65" y="6"/>
                      <a:pt x="63" y="6"/>
                    </a:cubicBezTo>
                    <a:cubicBezTo>
                      <a:pt x="61" y="5"/>
                      <a:pt x="61" y="7"/>
                      <a:pt x="60" y="9"/>
                    </a:cubicBezTo>
                    <a:cubicBezTo>
                      <a:pt x="60" y="10"/>
                      <a:pt x="57" y="10"/>
                      <a:pt x="56" y="9"/>
                    </a:cubicBezTo>
                    <a:cubicBezTo>
                      <a:pt x="54" y="9"/>
                      <a:pt x="51" y="10"/>
                      <a:pt x="49" y="10"/>
                    </a:cubicBezTo>
                    <a:cubicBezTo>
                      <a:pt x="47" y="10"/>
                      <a:pt x="48" y="9"/>
                      <a:pt x="46" y="8"/>
                    </a:cubicBezTo>
                    <a:cubicBezTo>
                      <a:pt x="44" y="7"/>
                      <a:pt x="43" y="9"/>
                      <a:pt x="41" y="9"/>
                    </a:cubicBezTo>
                    <a:cubicBezTo>
                      <a:pt x="41" y="9"/>
                      <a:pt x="38" y="9"/>
                      <a:pt x="37" y="8"/>
                    </a:cubicBezTo>
                    <a:cubicBezTo>
                      <a:pt x="37" y="10"/>
                      <a:pt x="37" y="10"/>
                      <a:pt x="36" y="11"/>
                    </a:cubicBezTo>
                    <a:cubicBezTo>
                      <a:pt x="35" y="15"/>
                      <a:pt x="40" y="24"/>
                      <a:pt x="40" y="28"/>
                    </a:cubicBezTo>
                    <a:cubicBezTo>
                      <a:pt x="42" y="30"/>
                      <a:pt x="44" y="32"/>
                      <a:pt x="45" y="33"/>
                    </a:cubicBezTo>
                    <a:cubicBezTo>
                      <a:pt x="47" y="36"/>
                      <a:pt x="45" y="35"/>
                      <a:pt x="45" y="41"/>
                    </a:cubicBezTo>
                    <a:cubicBezTo>
                      <a:pt x="45" y="47"/>
                      <a:pt x="43" y="44"/>
                      <a:pt x="40" y="46"/>
                    </a:cubicBezTo>
                    <a:cubicBezTo>
                      <a:pt x="38" y="48"/>
                      <a:pt x="40" y="52"/>
                      <a:pt x="40" y="54"/>
                    </a:cubicBezTo>
                    <a:cubicBezTo>
                      <a:pt x="39" y="55"/>
                      <a:pt x="33" y="45"/>
                      <a:pt x="32" y="44"/>
                    </a:cubicBezTo>
                    <a:cubicBezTo>
                      <a:pt x="32" y="42"/>
                      <a:pt x="35" y="37"/>
                      <a:pt x="34" y="33"/>
                    </a:cubicBezTo>
                    <a:cubicBezTo>
                      <a:pt x="33" y="30"/>
                      <a:pt x="29" y="32"/>
                      <a:pt x="28" y="32"/>
                    </a:cubicBezTo>
                    <a:cubicBezTo>
                      <a:pt x="26" y="33"/>
                      <a:pt x="23" y="29"/>
                      <a:pt x="22" y="29"/>
                    </a:cubicBezTo>
                    <a:cubicBezTo>
                      <a:pt x="21" y="29"/>
                      <a:pt x="0" y="37"/>
                      <a:pt x="0" y="37"/>
                    </a:cubicBezTo>
                    <a:cubicBezTo>
                      <a:pt x="1" y="43"/>
                      <a:pt x="1" y="43"/>
                      <a:pt x="1" y="43"/>
                    </a:cubicBezTo>
                    <a:cubicBezTo>
                      <a:pt x="1" y="43"/>
                      <a:pt x="1" y="43"/>
                      <a:pt x="1" y="43"/>
                    </a:cubicBezTo>
                    <a:cubicBezTo>
                      <a:pt x="2" y="45"/>
                      <a:pt x="2" y="45"/>
                      <a:pt x="2" y="45"/>
                    </a:cubicBezTo>
                    <a:cubicBezTo>
                      <a:pt x="2" y="45"/>
                      <a:pt x="9" y="46"/>
                      <a:pt x="12" y="48"/>
                    </a:cubicBezTo>
                    <a:cubicBezTo>
                      <a:pt x="16" y="50"/>
                      <a:pt x="21" y="50"/>
                      <a:pt x="22" y="51"/>
                    </a:cubicBezTo>
                    <a:cubicBezTo>
                      <a:pt x="23" y="52"/>
                      <a:pt x="22" y="60"/>
                      <a:pt x="22" y="63"/>
                    </a:cubicBezTo>
                    <a:cubicBezTo>
                      <a:pt x="22" y="67"/>
                      <a:pt x="18" y="68"/>
                      <a:pt x="20" y="71"/>
                    </a:cubicBezTo>
                    <a:cubicBezTo>
                      <a:pt x="22" y="73"/>
                      <a:pt x="21" y="76"/>
                      <a:pt x="22" y="77"/>
                    </a:cubicBezTo>
                    <a:cubicBezTo>
                      <a:pt x="24" y="77"/>
                      <a:pt x="20" y="82"/>
                      <a:pt x="18" y="83"/>
                    </a:cubicBezTo>
                    <a:cubicBezTo>
                      <a:pt x="16" y="84"/>
                      <a:pt x="18" y="88"/>
                      <a:pt x="16" y="91"/>
                    </a:cubicBezTo>
                    <a:cubicBezTo>
                      <a:pt x="15" y="92"/>
                      <a:pt x="11" y="96"/>
                      <a:pt x="8" y="99"/>
                    </a:cubicBezTo>
                    <a:cubicBezTo>
                      <a:pt x="8" y="99"/>
                      <a:pt x="8" y="99"/>
                      <a:pt x="8" y="99"/>
                    </a:cubicBezTo>
                    <a:cubicBezTo>
                      <a:pt x="9" y="100"/>
                      <a:pt x="11" y="113"/>
                      <a:pt x="13" y="114"/>
                    </a:cubicBezTo>
                    <a:cubicBezTo>
                      <a:pt x="15" y="115"/>
                      <a:pt x="14" y="127"/>
                      <a:pt x="14" y="129"/>
                    </a:cubicBezTo>
                    <a:cubicBezTo>
                      <a:pt x="14" y="130"/>
                      <a:pt x="15" y="138"/>
                      <a:pt x="15" y="138"/>
                    </a:cubicBezTo>
                    <a:cubicBezTo>
                      <a:pt x="15" y="138"/>
                      <a:pt x="18" y="137"/>
                      <a:pt x="21" y="137"/>
                    </a:cubicBezTo>
                    <a:cubicBezTo>
                      <a:pt x="21" y="136"/>
                      <a:pt x="21" y="134"/>
                      <a:pt x="21" y="133"/>
                    </a:cubicBezTo>
                    <a:cubicBezTo>
                      <a:pt x="21" y="130"/>
                      <a:pt x="19" y="133"/>
                      <a:pt x="18" y="130"/>
                    </a:cubicBezTo>
                    <a:cubicBezTo>
                      <a:pt x="17" y="128"/>
                      <a:pt x="24" y="123"/>
                      <a:pt x="31" y="121"/>
                    </a:cubicBezTo>
                    <a:cubicBezTo>
                      <a:pt x="37" y="119"/>
                      <a:pt x="40" y="117"/>
                      <a:pt x="41" y="115"/>
                    </a:cubicBezTo>
                    <a:cubicBezTo>
                      <a:pt x="41" y="112"/>
                      <a:pt x="41" y="106"/>
                      <a:pt x="41" y="103"/>
                    </a:cubicBezTo>
                    <a:cubicBezTo>
                      <a:pt x="42" y="100"/>
                      <a:pt x="41" y="99"/>
                      <a:pt x="40" y="93"/>
                    </a:cubicBezTo>
                    <a:cubicBezTo>
                      <a:pt x="39" y="87"/>
                      <a:pt x="37" y="86"/>
                      <a:pt x="36" y="83"/>
                    </a:cubicBezTo>
                    <a:cubicBezTo>
                      <a:pt x="35" y="79"/>
                      <a:pt x="35" y="77"/>
                      <a:pt x="37" y="77"/>
                    </a:cubicBezTo>
                    <a:cubicBezTo>
                      <a:pt x="39" y="77"/>
                      <a:pt x="39" y="76"/>
                      <a:pt x="41" y="72"/>
                    </a:cubicBezTo>
                    <a:cubicBezTo>
                      <a:pt x="43" y="69"/>
                      <a:pt x="45" y="70"/>
                      <a:pt x="48" y="68"/>
                    </a:cubicBezTo>
                    <a:cubicBezTo>
                      <a:pt x="51" y="66"/>
                      <a:pt x="51" y="63"/>
                      <a:pt x="56" y="59"/>
                    </a:cubicBezTo>
                    <a:cubicBezTo>
                      <a:pt x="61" y="55"/>
                      <a:pt x="67" y="55"/>
                      <a:pt x="72" y="52"/>
                    </a:cubicBezTo>
                    <a:cubicBezTo>
                      <a:pt x="77" y="49"/>
                      <a:pt x="86" y="37"/>
                      <a:pt x="85" y="3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8" name="Freeform 168">
                <a:extLst>
                  <a:ext uri="{FF2B5EF4-FFF2-40B4-BE49-F238E27FC236}">
                    <a16:creationId xmlns:a16="http://schemas.microsoft.com/office/drawing/2014/main" id="{EB801BB1-61C6-420F-A69F-2332940832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7992" y="4104855"/>
                <a:ext cx="200756" cy="203266"/>
              </a:xfrm>
              <a:custGeom>
                <a:avLst/>
                <a:gdLst>
                  <a:gd name="T0" fmla="*/ 81 w 87"/>
                  <a:gd name="T1" fmla="*/ 71 h 88"/>
                  <a:gd name="T2" fmla="*/ 78 w 87"/>
                  <a:gd name="T3" fmla="*/ 63 h 88"/>
                  <a:gd name="T4" fmla="*/ 77 w 87"/>
                  <a:gd name="T5" fmla="*/ 56 h 88"/>
                  <a:gd name="T6" fmla="*/ 79 w 87"/>
                  <a:gd name="T7" fmla="*/ 50 h 88"/>
                  <a:gd name="T8" fmla="*/ 75 w 87"/>
                  <a:gd name="T9" fmla="*/ 43 h 88"/>
                  <a:gd name="T10" fmla="*/ 78 w 87"/>
                  <a:gd name="T11" fmla="*/ 31 h 88"/>
                  <a:gd name="T12" fmla="*/ 65 w 87"/>
                  <a:gd name="T13" fmla="*/ 21 h 88"/>
                  <a:gd name="T14" fmla="*/ 65 w 87"/>
                  <a:gd name="T15" fmla="*/ 16 h 88"/>
                  <a:gd name="T16" fmla="*/ 35 w 87"/>
                  <a:gd name="T17" fmla="*/ 0 h 88"/>
                  <a:gd name="T18" fmla="*/ 31 w 87"/>
                  <a:gd name="T19" fmla="*/ 8 h 88"/>
                  <a:gd name="T20" fmla="*/ 31 w 87"/>
                  <a:gd name="T21" fmla="*/ 13 h 88"/>
                  <a:gd name="T22" fmla="*/ 18 w 87"/>
                  <a:gd name="T23" fmla="*/ 12 h 88"/>
                  <a:gd name="T24" fmla="*/ 18 w 87"/>
                  <a:gd name="T25" fmla="*/ 0 h 88"/>
                  <a:gd name="T26" fmla="*/ 12 w 87"/>
                  <a:gd name="T27" fmla="*/ 0 h 88"/>
                  <a:gd name="T28" fmla="*/ 8 w 87"/>
                  <a:gd name="T29" fmla="*/ 1 h 88"/>
                  <a:gd name="T30" fmla="*/ 9 w 87"/>
                  <a:gd name="T31" fmla="*/ 5 h 88"/>
                  <a:gd name="T32" fmla="*/ 10 w 87"/>
                  <a:gd name="T33" fmla="*/ 10 h 88"/>
                  <a:gd name="T34" fmla="*/ 7 w 87"/>
                  <a:gd name="T35" fmla="*/ 12 h 88"/>
                  <a:gd name="T36" fmla="*/ 7 w 87"/>
                  <a:gd name="T37" fmla="*/ 16 h 88"/>
                  <a:gd name="T38" fmla="*/ 10 w 87"/>
                  <a:gd name="T39" fmla="*/ 17 h 88"/>
                  <a:gd name="T40" fmla="*/ 3 w 87"/>
                  <a:gd name="T41" fmla="*/ 27 h 88"/>
                  <a:gd name="T42" fmla="*/ 0 w 87"/>
                  <a:gd name="T43" fmla="*/ 29 h 88"/>
                  <a:gd name="T44" fmla="*/ 4 w 87"/>
                  <a:gd name="T45" fmla="*/ 44 h 88"/>
                  <a:gd name="T46" fmla="*/ 9 w 87"/>
                  <a:gd name="T47" fmla="*/ 54 h 88"/>
                  <a:gd name="T48" fmla="*/ 11 w 87"/>
                  <a:gd name="T49" fmla="*/ 61 h 88"/>
                  <a:gd name="T50" fmla="*/ 6 w 87"/>
                  <a:gd name="T51" fmla="*/ 57 h 88"/>
                  <a:gd name="T52" fmla="*/ 6 w 87"/>
                  <a:gd name="T53" fmla="*/ 59 h 88"/>
                  <a:gd name="T54" fmla="*/ 5 w 87"/>
                  <a:gd name="T55" fmla="*/ 59 h 88"/>
                  <a:gd name="T56" fmla="*/ 11 w 87"/>
                  <a:gd name="T57" fmla="*/ 62 h 88"/>
                  <a:gd name="T58" fmla="*/ 19 w 87"/>
                  <a:gd name="T59" fmla="*/ 65 h 88"/>
                  <a:gd name="T60" fmla="*/ 29 w 87"/>
                  <a:gd name="T61" fmla="*/ 70 h 88"/>
                  <a:gd name="T62" fmla="*/ 29 w 87"/>
                  <a:gd name="T63" fmla="*/ 71 h 88"/>
                  <a:gd name="T64" fmla="*/ 35 w 87"/>
                  <a:gd name="T65" fmla="*/ 71 h 88"/>
                  <a:gd name="T66" fmla="*/ 36 w 87"/>
                  <a:gd name="T67" fmla="*/ 70 h 88"/>
                  <a:gd name="T68" fmla="*/ 42 w 87"/>
                  <a:gd name="T69" fmla="*/ 86 h 88"/>
                  <a:gd name="T70" fmla="*/ 46 w 87"/>
                  <a:gd name="T71" fmla="*/ 87 h 88"/>
                  <a:gd name="T72" fmla="*/ 51 w 87"/>
                  <a:gd name="T73" fmla="*/ 86 h 88"/>
                  <a:gd name="T74" fmla="*/ 54 w 87"/>
                  <a:gd name="T75" fmla="*/ 88 h 88"/>
                  <a:gd name="T76" fmla="*/ 61 w 87"/>
                  <a:gd name="T77" fmla="*/ 87 h 88"/>
                  <a:gd name="T78" fmla="*/ 65 w 87"/>
                  <a:gd name="T79" fmla="*/ 87 h 88"/>
                  <a:gd name="T80" fmla="*/ 68 w 87"/>
                  <a:gd name="T81" fmla="*/ 84 h 88"/>
                  <a:gd name="T82" fmla="*/ 73 w 87"/>
                  <a:gd name="T83" fmla="*/ 84 h 88"/>
                  <a:gd name="T84" fmla="*/ 78 w 87"/>
                  <a:gd name="T85" fmla="*/ 83 h 88"/>
                  <a:gd name="T86" fmla="*/ 87 w 87"/>
                  <a:gd name="T87" fmla="*/ 78 h 88"/>
                  <a:gd name="T88" fmla="*/ 81 w 87"/>
                  <a:gd name="T89" fmla="*/ 71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7" h="88">
                    <a:moveTo>
                      <a:pt x="81" y="71"/>
                    </a:moveTo>
                    <a:cubicBezTo>
                      <a:pt x="81" y="66"/>
                      <a:pt x="78" y="66"/>
                      <a:pt x="78" y="63"/>
                    </a:cubicBezTo>
                    <a:cubicBezTo>
                      <a:pt x="78" y="59"/>
                      <a:pt x="79" y="56"/>
                      <a:pt x="77" y="56"/>
                    </a:cubicBezTo>
                    <a:cubicBezTo>
                      <a:pt x="76" y="55"/>
                      <a:pt x="77" y="53"/>
                      <a:pt x="79" y="50"/>
                    </a:cubicBezTo>
                    <a:cubicBezTo>
                      <a:pt x="81" y="47"/>
                      <a:pt x="75" y="47"/>
                      <a:pt x="75" y="43"/>
                    </a:cubicBezTo>
                    <a:cubicBezTo>
                      <a:pt x="74" y="41"/>
                      <a:pt x="76" y="36"/>
                      <a:pt x="78" y="31"/>
                    </a:cubicBezTo>
                    <a:cubicBezTo>
                      <a:pt x="72" y="26"/>
                      <a:pt x="65" y="21"/>
                      <a:pt x="65" y="21"/>
                    </a:cubicBezTo>
                    <a:cubicBezTo>
                      <a:pt x="65" y="16"/>
                      <a:pt x="65" y="16"/>
                      <a:pt x="65" y="16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5" y="4"/>
                      <a:pt x="33" y="7"/>
                      <a:pt x="31" y="8"/>
                    </a:cubicBezTo>
                    <a:cubicBezTo>
                      <a:pt x="29" y="9"/>
                      <a:pt x="34" y="12"/>
                      <a:pt x="31" y="13"/>
                    </a:cubicBezTo>
                    <a:cubicBezTo>
                      <a:pt x="29" y="13"/>
                      <a:pt x="23" y="10"/>
                      <a:pt x="18" y="12"/>
                    </a:cubicBezTo>
                    <a:cubicBezTo>
                      <a:pt x="15" y="13"/>
                      <a:pt x="16" y="6"/>
                      <a:pt x="18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0" y="1"/>
                      <a:pt x="8" y="1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11" y="8"/>
                      <a:pt x="10" y="10"/>
                    </a:cubicBezTo>
                    <a:cubicBezTo>
                      <a:pt x="10" y="11"/>
                      <a:pt x="9" y="11"/>
                      <a:pt x="7" y="12"/>
                    </a:cubicBezTo>
                    <a:cubicBezTo>
                      <a:pt x="8" y="14"/>
                      <a:pt x="7" y="16"/>
                      <a:pt x="7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5" y="26"/>
                      <a:pt x="3" y="27"/>
                    </a:cubicBezTo>
                    <a:cubicBezTo>
                      <a:pt x="2" y="27"/>
                      <a:pt x="1" y="28"/>
                      <a:pt x="0" y="29"/>
                    </a:cubicBezTo>
                    <a:cubicBezTo>
                      <a:pt x="1" y="35"/>
                      <a:pt x="2" y="42"/>
                      <a:pt x="4" y="44"/>
                    </a:cubicBezTo>
                    <a:cubicBezTo>
                      <a:pt x="9" y="48"/>
                      <a:pt x="8" y="52"/>
                      <a:pt x="9" y="54"/>
                    </a:cubicBezTo>
                    <a:cubicBezTo>
                      <a:pt x="10" y="57"/>
                      <a:pt x="13" y="60"/>
                      <a:pt x="11" y="61"/>
                    </a:cubicBezTo>
                    <a:cubicBezTo>
                      <a:pt x="9" y="62"/>
                      <a:pt x="8" y="60"/>
                      <a:pt x="6" y="57"/>
                    </a:cubicBezTo>
                    <a:cubicBezTo>
                      <a:pt x="6" y="58"/>
                      <a:pt x="6" y="58"/>
                      <a:pt x="6" y="59"/>
                    </a:cubicBezTo>
                    <a:cubicBezTo>
                      <a:pt x="6" y="59"/>
                      <a:pt x="5" y="59"/>
                      <a:pt x="5" y="59"/>
                    </a:cubicBezTo>
                    <a:cubicBezTo>
                      <a:pt x="8" y="61"/>
                      <a:pt x="10" y="62"/>
                      <a:pt x="11" y="62"/>
                    </a:cubicBezTo>
                    <a:cubicBezTo>
                      <a:pt x="13" y="62"/>
                      <a:pt x="17" y="65"/>
                      <a:pt x="19" y="65"/>
                    </a:cubicBezTo>
                    <a:cubicBezTo>
                      <a:pt x="21" y="66"/>
                      <a:pt x="28" y="69"/>
                      <a:pt x="29" y="70"/>
                    </a:cubicBezTo>
                    <a:cubicBezTo>
                      <a:pt x="29" y="70"/>
                      <a:pt x="29" y="70"/>
                      <a:pt x="29" y="71"/>
                    </a:cubicBezTo>
                    <a:cubicBezTo>
                      <a:pt x="31" y="70"/>
                      <a:pt x="33" y="70"/>
                      <a:pt x="35" y="71"/>
                    </a:cubicBezTo>
                    <a:cubicBezTo>
                      <a:pt x="35" y="70"/>
                      <a:pt x="35" y="70"/>
                      <a:pt x="36" y="70"/>
                    </a:cubicBezTo>
                    <a:cubicBezTo>
                      <a:pt x="39" y="70"/>
                      <a:pt x="42" y="80"/>
                      <a:pt x="42" y="86"/>
                    </a:cubicBezTo>
                    <a:cubicBezTo>
                      <a:pt x="43" y="87"/>
                      <a:pt x="46" y="87"/>
                      <a:pt x="46" y="87"/>
                    </a:cubicBezTo>
                    <a:cubicBezTo>
                      <a:pt x="48" y="87"/>
                      <a:pt x="49" y="85"/>
                      <a:pt x="51" y="86"/>
                    </a:cubicBezTo>
                    <a:cubicBezTo>
                      <a:pt x="53" y="87"/>
                      <a:pt x="52" y="88"/>
                      <a:pt x="54" y="88"/>
                    </a:cubicBezTo>
                    <a:cubicBezTo>
                      <a:pt x="56" y="88"/>
                      <a:pt x="59" y="87"/>
                      <a:pt x="61" y="87"/>
                    </a:cubicBezTo>
                    <a:cubicBezTo>
                      <a:pt x="62" y="88"/>
                      <a:pt x="65" y="88"/>
                      <a:pt x="65" y="87"/>
                    </a:cubicBezTo>
                    <a:cubicBezTo>
                      <a:pt x="66" y="85"/>
                      <a:pt x="66" y="83"/>
                      <a:pt x="68" y="84"/>
                    </a:cubicBezTo>
                    <a:cubicBezTo>
                      <a:pt x="70" y="84"/>
                      <a:pt x="71" y="86"/>
                      <a:pt x="73" y="84"/>
                    </a:cubicBezTo>
                    <a:cubicBezTo>
                      <a:pt x="75" y="82"/>
                      <a:pt x="78" y="84"/>
                      <a:pt x="78" y="83"/>
                    </a:cubicBezTo>
                    <a:cubicBezTo>
                      <a:pt x="79" y="82"/>
                      <a:pt x="83" y="80"/>
                      <a:pt x="87" y="78"/>
                    </a:cubicBezTo>
                    <a:cubicBezTo>
                      <a:pt x="87" y="73"/>
                      <a:pt x="82" y="75"/>
                      <a:pt x="81" y="7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9" name="Freeform 169">
                <a:extLst>
                  <a:ext uri="{FF2B5EF4-FFF2-40B4-BE49-F238E27FC236}">
                    <a16:creationId xmlns:a16="http://schemas.microsoft.com/office/drawing/2014/main" id="{779AFBB2-DBD3-47AA-95FC-3E1226C693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5709" y="4266714"/>
                <a:ext cx="61482" cy="144293"/>
              </a:xfrm>
              <a:custGeom>
                <a:avLst/>
                <a:gdLst>
                  <a:gd name="T0" fmla="*/ 25 w 27"/>
                  <a:gd name="T1" fmla="*/ 41 h 63"/>
                  <a:gd name="T2" fmla="*/ 20 w 27"/>
                  <a:gd name="T3" fmla="*/ 36 h 63"/>
                  <a:gd name="T4" fmla="*/ 20 w 27"/>
                  <a:gd name="T5" fmla="*/ 38 h 63"/>
                  <a:gd name="T6" fmla="*/ 11 w 27"/>
                  <a:gd name="T7" fmla="*/ 25 h 63"/>
                  <a:gd name="T8" fmla="*/ 12 w 27"/>
                  <a:gd name="T9" fmla="*/ 11 h 63"/>
                  <a:gd name="T10" fmla="*/ 10 w 27"/>
                  <a:gd name="T11" fmla="*/ 1 h 63"/>
                  <a:gd name="T12" fmla="*/ 4 w 27"/>
                  <a:gd name="T13" fmla="*/ 1 h 63"/>
                  <a:gd name="T14" fmla="*/ 8 w 27"/>
                  <a:gd name="T15" fmla="*/ 8 h 63"/>
                  <a:gd name="T16" fmla="*/ 5 w 27"/>
                  <a:gd name="T17" fmla="*/ 10 h 63"/>
                  <a:gd name="T18" fmla="*/ 5 w 27"/>
                  <a:gd name="T19" fmla="*/ 23 h 63"/>
                  <a:gd name="T20" fmla="*/ 2 w 27"/>
                  <a:gd name="T21" fmla="*/ 25 h 63"/>
                  <a:gd name="T22" fmla="*/ 1 w 27"/>
                  <a:gd name="T23" fmla="*/ 33 h 63"/>
                  <a:gd name="T24" fmla="*/ 2 w 27"/>
                  <a:gd name="T25" fmla="*/ 37 h 63"/>
                  <a:gd name="T26" fmla="*/ 2 w 27"/>
                  <a:gd name="T27" fmla="*/ 37 h 63"/>
                  <a:gd name="T28" fmla="*/ 8 w 27"/>
                  <a:gd name="T29" fmla="*/ 40 h 63"/>
                  <a:gd name="T30" fmla="*/ 14 w 27"/>
                  <a:gd name="T31" fmla="*/ 41 h 63"/>
                  <a:gd name="T32" fmla="*/ 12 w 27"/>
                  <a:gd name="T33" fmla="*/ 52 h 63"/>
                  <a:gd name="T34" fmla="*/ 20 w 27"/>
                  <a:gd name="T35" fmla="*/ 62 h 63"/>
                  <a:gd name="T36" fmla="*/ 20 w 27"/>
                  <a:gd name="T37" fmla="*/ 54 h 63"/>
                  <a:gd name="T38" fmla="*/ 25 w 27"/>
                  <a:gd name="T39" fmla="*/ 49 h 63"/>
                  <a:gd name="T40" fmla="*/ 25 w 27"/>
                  <a:gd name="T41" fmla="*/ 4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" h="63">
                    <a:moveTo>
                      <a:pt x="25" y="41"/>
                    </a:moveTo>
                    <a:cubicBezTo>
                      <a:pt x="24" y="40"/>
                      <a:pt x="22" y="38"/>
                      <a:pt x="20" y="36"/>
                    </a:cubicBezTo>
                    <a:cubicBezTo>
                      <a:pt x="20" y="37"/>
                      <a:pt x="20" y="37"/>
                      <a:pt x="20" y="38"/>
                    </a:cubicBezTo>
                    <a:cubicBezTo>
                      <a:pt x="17" y="41"/>
                      <a:pt x="12" y="31"/>
                      <a:pt x="11" y="25"/>
                    </a:cubicBezTo>
                    <a:cubicBezTo>
                      <a:pt x="10" y="19"/>
                      <a:pt x="14" y="17"/>
                      <a:pt x="12" y="11"/>
                    </a:cubicBezTo>
                    <a:cubicBezTo>
                      <a:pt x="10" y="6"/>
                      <a:pt x="8" y="2"/>
                      <a:pt x="10" y="1"/>
                    </a:cubicBezTo>
                    <a:cubicBezTo>
                      <a:pt x="8" y="0"/>
                      <a:pt x="6" y="0"/>
                      <a:pt x="4" y="1"/>
                    </a:cubicBezTo>
                    <a:cubicBezTo>
                      <a:pt x="6" y="3"/>
                      <a:pt x="8" y="7"/>
                      <a:pt x="8" y="8"/>
                    </a:cubicBezTo>
                    <a:cubicBezTo>
                      <a:pt x="8" y="10"/>
                      <a:pt x="6" y="8"/>
                      <a:pt x="5" y="10"/>
                    </a:cubicBezTo>
                    <a:cubicBezTo>
                      <a:pt x="4" y="12"/>
                      <a:pt x="3" y="22"/>
                      <a:pt x="5" y="23"/>
                    </a:cubicBezTo>
                    <a:cubicBezTo>
                      <a:pt x="7" y="25"/>
                      <a:pt x="2" y="24"/>
                      <a:pt x="2" y="25"/>
                    </a:cubicBezTo>
                    <a:cubicBezTo>
                      <a:pt x="2" y="27"/>
                      <a:pt x="1" y="33"/>
                      <a:pt x="1" y="33"/>
                    </a:cubicBezTo>
                    <a:cubicBezTo>
                      <a:pt x="0" y="33"/>
                      <a:pt x="1" y="35"/>
                      <a:pt x="2" y="37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3" y="37"/>
                      <a:pt x="6" y="41"/>
                      <a:pt x="8" y="40"/>
                    </a:cubicBezTo>
                    <a:cubicBezTo>
                      <a:pt x="9" y="40"/>
                      <a:pt x="13" y="38"/>
                      <a:pt x="14" y="41"/>
                    </a:cubicBezTo>
                    <a:cubicBezTo>
                      <a:pt x="15" y="45"/>
                      <a:pt x="12" y="50"/>
                      <a:pt x="12" y="52"/>
                    </a:cubicBezTo>
                    <a:cubicBezTo>
                      <a:pt x="13" y="53"/>
                      <a:pt x="19" y="63"/>
                      <a:pt x="20" y="62"/>
                    </a:cubicBezTo>
                    <a:cubicBezTo>
                      <a:pt x="20" y="60"/>
                      <a:pt x="18" y="56"/>
                      <a:pt x="20" y="54"/>
                    </a:cubicBezTo>
                    <a:cubicBezTo>
                      <a:pt x="23" y="52"/>
                      <a:pt x="25" y="55"/>
                      <a:pt x="25" y="49"/>
                    </a:cubicBezTo>
                    <a:cubicBezTo>
                      <a:pt x="25" y="43"/>
                      <a:pt x="27" y="44"/>
                      <a:pt x="25" y="4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0" name="Freeform 170">
                <a:extLst>
                  <a:ext uri="{FF2B5EF4-FFF2-40B4-BE49-F238E27FC236}">
                    <a16:creationId xmlns:a16="http://schemas.microsoft.com/office/drawing/2014/main" id="{5519AD5A-64F2-4B1A-98B5-3F472C1F2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4440" y="3276736"/>
                <a:ext cx="143039" cy="97869"/>
              </a:xfrm>
              <a:custGeom>
                <a:avLst/>
                <a:gdLst>
                  <a:gd name="T0" fmla="*/ 50 w 62"/>
                  <a:gd name="T1" fmla="*/ 34 h 42"/>
                  <a:gd name="T2" fmla="*/ 53 w 62"/>
                  <a:gd name="T3" fmla="*/ 36 h 42"/>
                  <a:gd name="T4" fmla="*/ 59 w 62"/>
                  <a:gd name="T5" fmla="*/ 38 h 42"/>
                  <a:gd name="T6" fmla="*/ 62 w 62"/>
                  <a:gd name="T7" fmla="*/ 38 h 42"/>
                  <a:gd name="T8" fmla="*/ 60 w 62"/>
                  <a:gd name="T9" fmla="*/ 27 h 42"/>
                  <a:gd name="T10" fmla="*/ 52 w 62"/>
                  <a:gd name="T11" fmla="*/ 22 h 42"/>
                  <a:gd name="T12" fmla="*/ 51 w 62"/>
                  <a:gd name="T13" fmla="*/ 15 h 42"/>
                  <a:gd name="T14" fmla="*/ 40 w 62"/>
                  <a:gd name="T15" fmla="*/ 16 h 42"/>
                  <a:gd name="T16" fmla="*/ 34 w 62"/>
                  <a:gd name="T17" fmla="*/ 14 h 42"/>
                  <a:gd name="T18" fmla="*/ 26 w 62"/>
                  <a:gd name="T19" fmla="*/ 14 h 42"/>
                  <a:gd name="T20" fmla="*/ 15 w 62"/>
                  <a:gd name="T21" fmla="*/ 13 h 42"/>
                  <a:gd name="T22" fmla="*/ 21 w 62"/>
                  <a:gd name="T23" fmla="*/ 8 h 42"/>
                  <a:gd name="T24" fmla="*/ 23 w 62"/>
                  <a:gd name="T25" fmla="*/ 8 h 42"/>
                  <a:gd name="T26" fmla="*/ 26 w 62"/>
                  <a:gd name="T27" fmla="*/ 2 h 42"/>
                  <a:gd name="T28" fmla="*/ 20 w 62"/>
                  <a:gd name="T29" fmla="*/ 3 h 42"/>
                  <a:gd name="T30" fmla="*/ 14 w 62"/>
                  <a:gd name="T31" fmla="*/ 4 h 42"/>
                  <a:gd name="T32" fmla="*/ 10 w 62"/>
                  <a:gd name="T33" fmla="*/ 9 h 42"/>
                  <a:gd name="T34" fmla="*/ 8 w 62"/>
                  <a:gd name="T35" fmla="*/ 13 h 42"/>
                  <a:gd name="T36" fmla="*/ 0 w 62"/>
                  <a:gd name="T37" fmla="*/ 16 h 42"/>
                  <a:gd name="T38" fmla="*/ 5 w 62"/>
                  <a:gd name="T39" fmla="*/ 22 h 42"/>
                  <a:gd name="T40" fmla="*/ 6 w 62"/>
                  <a:gd name="T41" fmla="*/ 29 h 42"/>
                  <a:gd name="T42" fmla="*/ 3 w 62"/>
                  <a:gd name="T43" fmla="*/ 38 h 42"/>
                  <a:gd name="T44" fmla="*/ 7 w 62"/>
                  <a:gd name="T45" fmla="*/ 38 h 42"/>
                  <a:gd name="T46" fmla="*/ 15 w 62"/>
                  <a:gd name="T47" fmla="*/ 36 h 42"/>
                  <a:gd name="T48" fmla="*/ 23 w 62"/>
                  <a:gd name="T49" fmla="*/ 32 h 42"/>
                  <a:gd name="T50" fmla="*/ 30 w 62"/>
                  <a:gd name="T51" fmla="*/ 25 h 42"/>
                  <a:gd name="T52" fmla="*/ 33 w 62"/>
                  <a:gd name="T53" fmla="*/ 32 h 42"/>
                  <a:gd name="T54" fmla="*/ 33 w 62"/>
                  <a:gd name="T55" fmla="*/ 41 h 42"/>
                  <a:gd name="T56" fmla="*/ 37 w 62"/>
                  <a:gd name="T57" fmla="*/ 41 h 42"/>
                  <a:gd name="T58" fmla="*/ 41 w 62"/>
                  <a:gd name="T59" fmla="*/ 40 h 42"/>
                  <a:gd name="T60" fmla="*/ 50 w 62"/>
                  <a:gd name="T61" fmla="*/ 3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2" h="42">
                    <a:moveTo>
                      <a:pt x="50" y="34"/>
                    </a:moveTo>
                    <a:cubicBezTo>
                      <a:pt x="52" y="35"/>
                      <a:pt x="52" y="37"/>
                      <a:pt x="53" y="36"/>
                    </a:cubicBezTo>
                    <a:cubicBezTo>
                      <a:pt x="55" y="36"/>
                      <a:pt x="58" y="37"/>
                      <a:pt x="59" y="38"/>
                    </a:cubicBezTo>
                    <a:cubicBezTo>
                      <a:pt x="60" y="38"/>
                      <a:pt x="62" y="38"/>
                      <a:pt x="62" y="38"/>
                    </a:cubicBezTo>
                    <a:cubicBezTo>
                      <a:pt x="62" y="38"/>
                      <a:pt x="60" y="29"/>
                      <a:pt x="60" y="27"/>
                    </a:cubicBezTo>
                    <a:cubicBezTo>
                      <a:pt x="60" y="24"/>
                      <a:pt x="52" y="22"/>
                      <a:pt x="52" y="22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51" y="15"/>
                      <a:pt x="42" y="16"/>
                      <a:pt x="40" y="16"/>
                    </a:cubicBezTo>
                    <a:cubicBezTo>
                      <a:pt x="39" y="15"/>
                      <a:pt x="35" y="16"/>
                      <a:pt x="34" y="14"/>
                    </a:cubicBezTo>
                    <a:cubicBezTo>
                      <a:pt x="32" y="12"/>
                      <a:pt x="29" y="16"/>
                      <a:pt x="26" y="14"/>
                    </a:cubicBezTo>
                    <a:cubicBezTo>
                      <a:pt x="23" y="12"/>
                      <a:pt x="15" y="15"/>
                      <a:pt x="15" y="13"/>
                    </a:cubicBezTo>
                    <a:cubicBezTo>
                      <a:pt x="15" y="11"/>
                      <a:pt x="18" y="8"/>
                      <a:pt x="21" y="8"/>
                    </a:cubicBezTo>
                    <a:cubicBezTo>
                      <a:pt x="21" y="8"/>
                      <a:pt x="22" y="8"/>
                      <a:pt x="23" y="8"/>
                    </a:cubicBezTo>
                    <a:cubicBezTo>
                      <a:pt x="24" y="7"/>
                      <a:pt x="26" y="3"/>
                      <a:pt x="26" y="2"/>
                    </a:cubicBezTo>
                    <a:cubicBezTo>
                      <a:pt x="25" y="0"/>
                      <a:pt x="22" y="1"/>
                      <a:pt x="20" y="3"/>
                    </a:cubicBezTo>
                    <a:cubicBezTo>
                      <a:pt x="19" y="4"/>
                      <a:pt x="15" y="2"/>
                      <a:pt x="14" y="4"/>
                    </a:cubicBezTo>
                    <a:cubicBezTo>
                      <a:pt x="14" y="6"/>
                      <a:pt x="13" y="9"/>
                      <a:pt x="10" y="9"/>
                    </a:cubicBezTo>
                    <a:cubicBezTo>
                      <a:pt x="8" y="9"/>
                      <a:pt x="10" y="12"/>
                      <a:pt x="8" y="13"/>
                    </a:cubicBezTo>
                    <a:cubicBezTo>
                      <a:pt x="6" y="14"/>
                      <a:pt x="1" y="14"/>
                      <a:pt x="0" y="16"/>
                    </a:cubicBezTo>
                    <a:cubicBezTo>
                      <a:pt x="0" y="18"/>
                      <a:pt x="6" y="20"/>
                      <a:pt x="5" y="22"/>
                    </a:cubicBezTo>
                    <a:cubicBezTo>
                      <a:pt x="5" y="25"/>
                      <a:pt x="8" y="28"/>
                      <a:pt x="6" y="29"/>
                    </a:cubicBezTo>
                    <a:cubicBezTo>
                      <a:pt x="4" y="31"/>
                      <a:pt x="3" y="33"/>
                      <a:pt x="3" y="38"/>
                    </a:cubicBezTo>
                    <a:cubicBezTo>
                      <a:pt x="4" y="39"/>
                      <a:pt x="6" y="40"/>
                      <a:pt x="7" y="38"/>
                    </a:cubicBezTo>
                    <a:cubicBezTo>
                      <a:pt x="8" y="36"/>
                      <a:pt x="15" y="38"/>
                      <a:pt x="15" y="36"/>
                    </a:cubicBezTo>
                    <a:cubicBezTo>
                      <a:pt x="15" y="34"/>
                      <a:pt x="23" y="34"/>
                      <a:pt x="23" y="32"/>
                    </a:cubicBezTo>
                    <a:cubicBezTo>
                      <a:pt x="23" y="30"/>
                      <a:pt x="27" y="25"/>
                      <a:pt x="30" y="25"/>
                    </a:cubicBezTo>
                    <a:cubicBezTo>
                      <a:pt x="33" y="25"/>
                      <a:pt x="30" y="30"/>
                      <a:pt x="33" y="32"/>
                    </a:cubicBezTo>
                    <a:cubicBezTo>
                      <a:pt x="36" y="33"/>
                      <a:pt x="31" y="39"/>
                      <a:pt x="33" y="41"/>
                    </a:cubicBezTo>
                    <a:cubicBezTo>
                      <a:pt x="34" y="42"/>
                      <a:pt x="35" y="42"/>
                      <a:pt x="37" y="41"/>
                    </a:cubicBezTo>
                    <a:cubicBezTo>
                      <a:pt x="38" y="41"/>
                      <a:pt x="40" y="40"/>
                      <a:pt x="41" y="40"/>
                    </a:cubicBezTo>
                    <a:cubicBezTo>
                      <a:pt x="45" y="37"/>
                      <a:pt x="49" y="33"/>
                      <a:pt x="50" y="34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1" name="Freeform 171">
                <a:extLst>
                  <a:ext uri="{FF2B5EF4-FFF2-40B4-BE49-F238E27FC236}">
                    <a16:creationId xmlns:a16="http://schemas.microsoft.com/office/drawing/2014/main" id="{6CC9F4A9-B80F-4BDF-A972-40612BA5E1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6704" y="3601710"/>
                <a:ext cx="16311" cy="35132"/>
              </a:xfrm>
              <a:custGeom>
                <a:avLst/>
                <a:gdLst>
                  <a:gd name="T0" fmla="*/ 6 w 7"/>
                  <a:gd name="T1" fmla="*/ 14 h 15"/>
                  <a:gd name="T2" fmla="*/ 3 w 7"/>
                  <a:gd name="T3" fmla="*/ 11 h 15"/>
                  <a:gd name="T4" fmla="*/ 0 w 7"/>
                  <a:gd name="T5" fmla="*/ 6 h 15"/>
                  <a:gd name="T6" fmla="*/ 3 w 7"/>
                  <a:gd name="T7" fmla="*/ 3 h 15"/>
                  <a:gd name="T8" fmla="*/ 4 w 7"/>
                  <a:gd name="T9" fmla="*/ 9 h 15"/>
                  <a:gd name="T10" fmla="*/ 6 w 7"/>
                  <a:gd name="T11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6" y="14"/>
                    </a:moveTo>
                    <a:cubicBezTo>
                      <a:pt x="6" y="15"/>
                      <a:pt x="3" y="13"/>
                      <a:pt x="3" y="11"/>
                    </a:cubicBezTo>
                    <a:cubicBezTo>
                      <a:pt x="3" y="9"/>
                      <a:pt x="0" y="9"/>
                      <a:pt x="0" y="6"/>
                    </a:cubicBezTo>
                    <a:cubicBezTo>
                      <a:pt x="0" y="2"/>
                      <a:pt x="2" y="0"/>
                      <a:pt x="3" y="3"/>
                    </a:cubicBezTo>
                    <a:cubicBezTo>
                      <a:pt x="5" y="6"/>
                      <a:pt x="4" y="8"/>
                      <a:pt x="4" y="9"/>
                    </a:cubicBezTo>
                    <a:cubicBezTo>
                      <a:pt x="4" y="11"/>
                      <a:pt x="7" y="12"/>
                      <a:pt x="6" y="14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2" name="Freeform 172">
                <a:extLst>
                  <a:ext uri="{FF2B5EF4-FFF2-40B4-BE49-F238E27FC236}">
                    <a16:creationId xmlns:a16="http://schemas.microsoft.com/office/drawing/2014/main" id="{FE47D1FD-791B-421A-B617-17E350199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2857" y="3884023"/>
                <a:ext cx="23840" cy="17566"/>
              </a:xfrm>
              <a:custGeom>
                <a:avLst/>
                <a:gdLst>
                  <a:gd name="T0" fmla="*/ 2 w 10"/>
                  <a:gd name="T1" fmla="*/ 7 h 8"/>
                  <a:gd name="T2" fmla="*/ 2 w 10"/>
                  <a:gd name="T3" fmla="*/ 4 h 8"/>
                  <a:gd name="T4" fmla="*/ 7 w 10"/>
                  <a:gd name="T5" fmla="*/ 2 h 8"/>
                  <a:gd name="T6" fmla="*/ 8 w 10"/>
                  <a:gd name="T7" fmla="*/ 7 h 8"/>
                  <a:gd name="T8" fmla="*/ 2 w 10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8">
                    <a:moveTo>
                      <a:pt x="2" y="7"/>
                    </a:moveTo>
                    <a:cubicBezTo>
                      <a:pt x="1" y="6"/>
                      <a:pt x="3" y="4"/>
                      <a:pt x="2" y="4"/>
                    </a:cubicBezTo>
                    <a:cubicBezTo>
                      <a:pt x="0" y="3"/>
                      <a:pt x="6" y="0"/>
                      <a:pt x="7" y="2"/>
                    </a:cubicBezTo>
                    <a:cubicBezTo>
                      <a:pt x="9" y="4"/>
                      <a:pt x="10" y="6"/>
                      <a:pt x="8" y="7"/>
                    </a:cubicBezTo>
                    <a:cubicBezTo>
                      <a:pt x="6" y="7"/>
                      <a:pt x="3" y="8"/>
                      <a:pt x="2" y="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3" name="Freeform 173">
                <a:extLst>
                  <a:ext uri="{FF2B5EF4-FFF2-40B4-BE49-F238E27FC236}">
                    <a16:creationId xmlns:a16="http://schemas.microsoft.com/office/drawing/2014/main" id="{FB7B7ABF-0E30-473B-9646-1B747B44A2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17720" y="3267953"/>
                <a:ext cx="62736" cy="52698"/>
              </a:xfrm>
              <a:custGeom>
                <a:avLst/>
                <a:gdLst>
                  <a:gd name="T0" fmla="*/ 25 w 27"/>
                  <a:gd name="T1" fmla="*/ 18 h 23"/>
                  <a:gd name="T2" fmla="*/ 20 w 27"/>
                  <a:gd name="T3" fmla="*/ 12 h 23"/>
                  <a:gd name="T4" fmla="*/ 17 w 27"/>
                  <a:gd name="T5" fmla="*/ 6 h 23"/>
                  <a:gd name="T6" fmla="*/ 15 w 27"/>
                  <a:gd name="T7" fmla="*/ 1 h 23"/>
                  <a:gd name="T8" fmla="*/ 8 w 27"/>
                  <a:gd name="T9" fmla="*/ 1 h 23"/>
                  <a:gd name="T10" fmla="*/ 0 w 27"/>
                  <a:gd name="T11" fmla="*/ 2 h 23"/>
                  <a:gd name="T12" fmla="*/ 2 w 27"/>
                  <a:gd name="T13" fmla="*/ 9 h 23"/>
                  <a:gd name="T14" fmla="*/ 8 w 27"/>
                  <a:gd name="T15" fmla="*/ 11 h 23"/>
                  <a:gd name="T16" fmla="*/ 9 w 27"/>
                  <a:gd name="T17" fmla="*/ 14 h 23"/>
                  <a:gd name="T18" fmla="*/ 10 w 27"/>
                  <a:gd name="T19" fmla="*/ 14 h 23"/>
                  <a:gd name="T20" fmla="*/ 12 w 27"/>
                  <a:gd name="T21" fmla="*/ 16 h 23"/>
                  <a:gd name="T22" fmla="*/ 16 w 27"/>
                  <a:gd name="T23" fmla="*/ 18 h 23"/>
                  <a:gd name="T24" fmla="*/ 20 w 27"/>
                  <a:gd name="T25" fmla="*/ 19 h 23"/>
                  <a:gd name="T26" fmla="*/ 22 w 27"/>
                  <a:gd name="T27" fmla="*/ 23 h 23"/>
                  <a:gd name="T28" fmla="*/ 27 w 27"/>
                  <a:gd name="T29" fmla="*/ 22 h 23"/>
                  <a:gd name="T30" fmla="*/ 25 w 27"/>
                  <a:gd name="T31" fmla="*/ 1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" h="23">
                    <a:moveTo>
                      <a:pt x="25" y="18"/>
                    </a:moveTo>
                    <a:cubicBezTo>
                      <a:pt x="25" y="16"/>
                      <a:pt x="20" y="15"/>
                      <a:pt x="20" y="12"/>
                    </a:cubicBezTo>
                    <a:cubicBezTo>
                      <a:pt x="20" y="10"/>
                      <a:pt x="17" y="8"/>
                      <a:pt x="17" y="6"/>
                    </a:cubicBezTo>
                    <a:cubicBezTo>
                      <a:pt x="18" y="5"/>
                      <a:pt x="16" y="3"/>
                      <a:pt x="15" y="1"/>
                    </a:cubicBezTo>
                    <a:cubicBezTo>
                      <a:pt x="13" y="1"/>
                      <a:pt x="10" y="0"/>
                      <a:pt x="8" y="1"/>
                    </a:cubicBezTo>
                    <a:cubicBezTo>
                      <a:pt x="5" y="1"/>
                      <a:pt x="3" y="2"/>
                      <a:pt x="0" y="2"/>
                    </a:cubicBezTo>
                    <a:cubicBezTo>
                      <a:pt x="1" y="5"/>
                      <a:pt x="0" y="5"/>
                      <a:pt x="2" y="9"/>
                    </a:cubicBezTo>
                    <a:cubicBezTo>
                      <a:pt x="3" y="12"/>
                      <a:pt x="7" y="10"/>
                      <a:pt x="8" y="11"/>
                    </a:cubicBezTo>
                    <a:cubicBezTo>
                      <a:pt x="8" y="12"/>
                      <a:pt x="9" y="13"/>
                      <a:pt x="9" y="14"/>
                    </a:cubicBezTo>
                    <a:cubicBezTo>
                      <a:pt x="9" y="14"/>
                      <a:pt x="10" y="14"/>
                      <a:pt x="10" y="14"/>
                    </a:cubicBezTo>
                    <a:cubicBezTo>
                      <a:pt x="11" y="14"/>
                      <a:pt x="12" y="15"/>
                      <a:pt x="12" y="16"/>
                    </a:cubicBezTo>
                    <a:cubicBezTo>
                      <a:pt x="14" y="16"/>
                      <a:pt x="15" y="17"/>
                      <a:pt x="16" y="18"/>
                    </a:cubicBezTo>
                    <a:cubicBezTo>
                      <a:pt x="17" y="18"/>
                      <a:pt x="18" y="17"/>
                      <a:pt x="20" y="19"/>
                    </a:cubicBezTo>
                    <a:cubicBezTo>
                      <a:pt x="22" y="21"/>
                      <a:pt x="22" y="22"/>
                      <a:pt x="22" y="23"/>
                    </a:cubicBezTo>
                    <a:cubicBezTo>
                      <a:pt x="23" y="23"/>
                      <a:pt x="25" y="23"/>
                      <a:pt x="27" y="22"/>
                    </a:cubicBezTo>
                    <a:cubicBezTo>
                      <a:pt x="26" y="21"/>
                      <a:pt x="25" y="19"/>
                      <a:pt x="25" y="18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4" name="Freeform 174">
                <a:extLst>
                  <a:ext uri="{FF2B5EF4-FFF2-40B4-BE49-F238E27FC236}">
                    <a16:creationId xmlns:a16="http://schemas.microsoft.com/office/drawing/2014/main" id="{BD7077D1-040C-4729-8931-B01F4F5BB2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45324" y="3256660"/>
                <a:ext cx="92850" cy="75284"/>
              </a:xfrm>
              <a:custGeom>
                <a:avLst/>
                <a:gdLst>
                  <a:gd name="T0" fmla="*/ 38 w 40"/>
                  <a:gd name="T1" fmla="*/ 11 h 33"/>
                  <a:gd name="T2" fmla="*/ 31 w 40"/>
                  <a:gd name="T3" fmla="*/ 2 h 33"/>
                  <a:gd name="T4" fmla="*/ 25 w 40"/>
                  <a:gd name="T5" fmla="*/ 5 h 33"/>
                  <a:gd name="T6" fmla="*/ 22 w 40"/>
                  <a:gd name="T7" fmla="*/ 5 h 33"/>
                  <a:gd name="T8" fmla="*/ 16 w 40"/>
                  <a:gd name="T9" fmla="*/ 1 h 33"/>
                  <a:gd name="T10" fmla="*/ 13 w 40"/>
                  <a:gd name="T11" fmla="*/ 0 h 33"/>
                  <a:gd name="T12" fmla="*/ 12 w 40"/>
                  <a:gd name="T13" fmla="*/ 3 h 33"/>
                  <a:gd name="T14" fmla="*/ 14 w 40"/>
                  <a:gd name="T15" fmla="*/ 7 h 33"/>
                  <a:gd name="T16" fmla="*/ 8 w 40"/>
                  <a:gd name="T17" fmla="*/ 6 h 33"/>
                  <a:gd name="T18" fmla="*/ 3 w 40"/>
                  <a:gd name="T19" fmla="*/ 4 h 33"/>
                  <a:gd name="T20" fmla="*/ 5 w 40"/>
                  <a:gd name="T21" fmla="*/ 11 h 33"/>
                  <a:gd name="T22" fmla="*/ 8 w 40"/>
                  <a:gd name="T23" fmla="*/ 17 h 33"/>
                  <a:gd name="T24" fmla="*/ 13 w 40"/>
                  <a:gd name="T25" fmla="*/ 23 h 33"/>
                  <a:gd name="T26" fmla="*/ 15 w 40"/>
                  <a:gd name="T27" fmla="*/ 27 h 33"/>
                  <a:gd name="T28" fmla="*/ 24 w 40"/>
                  <a:gd name="T29" fmla="*/ 21 h 33"/>
                  <a:gd name="T30" fmla="*/ 26 w 40"/>
                  <a:gd name="T31" fmla="*/ 29 h 33"/>
                  <a:gd name="T32" fmla="*/ 32 w 40"/>
                  <a:gd name="T33" fmla="*/ 33 h 33"/>
                  <a:gd name="T34" fmla="*/ 33 w 40"/>
                  <a:gd name="T35" fmla="*/ 28 h 33"/>
                  <a:gd name="T36" fmla="*/ 38 w 40"/>
                  <a:gd name="T37" fmla="*/ 11 h 33"/>
                  <a:gd name="T38" fmla="*/ 4 w 40"/>
                  <a:gd name="T39" fmla="*/ 23 h 33"/>
                  <a:gd name="T40" fmla="*/ 0 w 40"/>
                  <a:gd name="T41" fmla="*/ 21 h 33"/>
                  <a:gd name="T42" fmla="*/ 3 w 40"/>
                  <a:gd name="T43" fmla="*/ 25 h 33"/>
                  <a:gd name="T44" fmla="*/ 8 w 40"/>
                  <a:gd name="T45" fmla="*/ 28 h 33"/>
                  <a:gd name="T46" fmla="*/ 10 w 40"/>
                  <a:gd name="T47" fmla="*/ 28 h 33"/>
                  <a:gd name="T48" fmla="*/ 8 w 40"/>
                  <a:gd name="T49" fmla="*/ 24 h 33"/>
                  <a:gd name="T50" fmla="*/ 4 w 40"/>
                  <a:gd name="T51" fmla="*/ 2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0" h="33">
                    <a:moveTo>
                      <a:pt x="38" y="11"/>
                    </a:moveTo>
                    <a:cubicBezTo>
                      <a:pt x="37" y="9"/>
                      <a:pt x="34" y="6"/>
                      <a:pt x="31" y="2"/>
                    </a:cubicBezTo>
                    <a:cubicBezTo>
                      <a:pt x="30" y="5"/>
                      <a:pt x="26" y="4"/>
                      <a:pt x="25" y="5"/>
                    </a:cubicBezTo>
                    <a:cubicBezTo>
                      <a:pt x="25" y="7"/>
                      <a:pt x="23" y="5"/>
                      <a:pt x="22" y="5"/>
                    </a:cubicBezTo>
                    <a:cubicBezTo>
                      <a:pt x="21" y="6"/>
                      <a:pt x="18" y="2"/>
                      <a:pt x="16" y="1"/>
                    </a:cubicBezTo>
                    <a:cubicBezTo>
                      <a:pt x="15" y="1"/>
                      <a:pt x="14" y="1"/>
                      <a:pt x="13" y="0"/>
                    </a:cubicBezTo>
                    <a:cubicBezTo>
                      <a:pt x="12" y="1"/>
                      <a:pt x="11" y="2"/>
                      <a:pt x="12" y="3"/>
                    </a:cubicBezTo>
                    <a:cubicBezTo>
                      <a:pt x="12" y="4"/>
                      <a:pt x="16" y="5"/>
                      <a:pt x="14" y="7"/>
                    </a:cubicBezTo>
                    <a:cubicBezTo>
                      <a:pt x="13" y="8"/>
                      <a:pt x="9" y="7"/>
                      <a:pt x="8" y="6"/>
                    </a:cubicBezTo>
                    <a:cubicBezTo>
                      <a:pt x="7" y="5"/>
                      <a:pt x="3" y="3"/>
                      <a:pt x="3" y="4"/>
                    </a:cubicBezTo>
                    <a:cubicBezTo>
                      <a:pt x="2" y="6"/>
                      <a:pt x="6" y="9"/>
                      <a:pt x="5" y="11"/>
                    </a:cubicBezTo>
                    <a:cubicBezTo>
                      <a:pt x="5" y="13"/>
                      <a:pt x="8" y="15"/>
                      <a:pt x="8" y="17"/>
                    </a:cubicBezTo>
                    <a:cubicBezTo>
                      <a:pt x="8" y="20"/>
                      <a:pt x="13" y="21"/>
                      <a:pt x="13" y="23"/>
                    </a:cubicBezTo>
                    <a:cubicBezTo>
                      <a:pt x="13" y="24"/>
                      <a:pt x="14" y="26"/>
                      <a:pt x="15" y="27"/>
                    </a:cubicBezTo>
                    <a:cubicBezTo>
                      <a:pt x="19" y="26"/>
                      <a:pt x="22" y="23"/>
                      <a:pt x="24" y="21"/>
                    </a:cubicBezTo>
                    <a:cubicBezTo>
                      <a:pt x="28" y="19"/>
                      <a:pt x="27" y="27"/>
                      <a:pt x="26" y="29"/>
                    </a:cubicBezTo>
                    <a:cubicBezTo>
                      <a:pt x="25" y="30"/>
                      <a:pt x="29" y="32"/>
                      <a:pt x="32" y="33"/>
                    </a:cubicBezTo>
                    <a:cubicBezTo>
                      <a:pt x="32" y="31"/>
                      <a:pt x="32" y="29"/>
                      <a:pt x="33" y="28"/>
                    </a:cubicBezTo>
                    <a:cubicBezTo>
                      <a:pt x="37" y="23"/>
                      <a:pt x="40" y="15"/>
                      <a:pt x="38" y="11"/>
                    </a:cubicBezTo>
                    <a:close/>
                    <a:moveTo>
                      <a:pt x="4" y="23"/>
                    </a:moveTo>
                    <a:cubicBezTo>
                      <a:pt x="3" y="22"/>
                      <a:pt x="2" y="21"/>
                      <a:pt x="0" y="21"/>
                    </a:cubicBezTo>
                    <a:cubicBezTo>
                      <a:pt x="1" y="22"/>
                      <a:pt x="1" y="24"/>
                      <a:pt x="3" y="25"/>
                    </a:cubicBezTo>
                    <a:cubicBezTo>
                      <a:pt x="6" y="27"/>
                      <a:pt x="1" y="27"/>
                      <a:pt x="8" y="28"/>
                    </a:cubicBezTo>
                    <a:cubicBezTo>
                      <a:pt x="9" y="28"/>
                      <a:pt x="9" y="28"/>
                      <a:pt x="10" y="28"/>
                    </a:cubicBezTo>
                    <a:cubicBezTo>
                      <a:pt x="10" y="27"/>
                      <a:pt x="10" y="26"/>
                      <a:pt x="8" y="24"/>
                    </a:cubicBezTo>
                    <a:cubicBezTo>
                      <a:pt x="6" y="22"/>
                      <a:pt x="5" y="23"/>
                      <a:pt x="4" y="2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5" name="Freeform 175">
                <a:extLst>
                  <a:ext uri="{FF2B5EF4-FFF2-40B4-BE49-F238E27FC236}">
                    <a16:creationId xmlns:a16="http://schemas.microsoft.com/office/drawing/2014/main" id="{AFF2564C-F72F-4AFA-82D0-F8A7D684D1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1439" y="3334453"/>
                <a:ext cx="264747" cy="189464"/>
              </a:xfrm>
              <a:custGeom>
                <a:avLst/>
                <a:gdLst>
                  <a:gd name="T0" fmla="*/ 111 w 115"/>
                  <a:gd name="T1" fmla="*/ 11 h 82"/>
                  <a:gd name="T2" fmla="*/ 108 w 115"/>
                  <a:gd name="T3" fmla="*/ 9 h 82"/>
                  <a:gd name="T4" fmla="*/ 99 w 115"/>
                  <a:gd name="T5" fmla="*/ 15 h 82"/>
                  <a:gd name="T6" fmla="*/ 95 w 115"/>
                  <a:gd name="T7" fmla="*/ 16 h 82"/>
                  <a:gd name="T8" fmla="*/ 91 w 115"/>
                  <a:gd name="T9" fmla="*/ 16 h 82"/>
                  <a:gd name="T10" fmla="*/ 91 w 115"/>
                  <a:gd name="T11" fmla="*/ 7 h 82"/>
                  <a:gd name="T12" fmla="*/ 88 w 115"/>
                  <a:gd name="T13" fmla="*/ 0 h 82"/>
                  <a:gd name="T14" fmla="*/ 81 w 115"/>
                  <a:gd name="T15" fmla="*/ 7 h 82"/>
                  <a:gd name="T16" fmla="*/ 73 w 115"/>
                  <a:gd name="T17" fmla="*/ 11 h 82"/>
                  <a:gd name="T18" fmla="*/ 65 w 115"/>
                  <a:gd name="T19" fmla="*/ 13 h 82"/>
                  <a:gd name="T20" fmla="*/ 58 w 115"/>
                  <a:gd name="T21" fmla="*/ 11 h 82"/>
                  <a:gd name="T22" fmla="*/ 51 w 115"/>
                  <a:gd name="T23" fmla="*/ 9 h 82"/>
                  <a:gd name="T24" fmla="*/ 44 w 115"/>
                  <a:gd name="T25" fmla="*/ 8 h 82"/>
                  <a:gd name="T26" fmla="*/ 38 w 115"/>
                  <a:gd name="T27" fmla="*/ 11 h 82"/>
                  <a:gd name="T28" fmla="*/ 33 w 115"/>
                  <a:gd name="T29" fmla="*/ 19 h 82"/>
                  <a:gd name="T30" fmla="*/ 22 w 115"/>
                  <a:gd name="T31" fmla="*/ 26 h 82"/>
                  <a:gd name="T32" fmla="*/ 15 w 115"/>
                  <a:gd name="T33" fmla="*/ 29 h 82"/>
                  <a:gd name="T34" fmla="*/ 9 w 115"/>
                  <a:gd name="T35" fmla="*/ 27 h 82"/>
                  <a:gd name="T36" fmla="*/ 6 w 115"/>
                  <a:gd name="T37" fmla="*/ 31 h 82"/>
                  <a:gd name="T38" fmla="*/ 2 w 115"/>
                  <a:gd name="T39" fmla="*/ 37 h 82"/>
                  <a:gd name="T40" fmla="*/ 1 w 115"/>
                  <a:gd name="T41" fmla="*/ 44 h 82"/>
                  <a:gd name="T42" fmla="*/ 1 w 115"/>
                  <a:gd name="T43" fmla="*/ 53 h 82"/>
                  <a:gd name="T44" fmla="*/ 3 w 115"/>
                  <a:gd name="T45" fmla="*/ 62 h 82"/>
                  <a:gd name="T46" fmla="*/ 11 w 115"/>
                  <a:gd name="T47" fmla="*/ 66 h 82"/>
                  <a:gd name="T48" fmla="*/ 2 w 115"/>
                  <a:gd name="T49" fmla="*/ 78 h 82"/>
                  <a:gd name="T50" fmla="*/ 4 w 115"/>
                  <a:gd name="T51" fmla="*/ 80 h 82"/>
                  <a:gd name="T52" fmla="*/ 16 w 115"/>
                  <a:gd name="T53" fmla="*/ 82 h 82"/>
                  <a:gd name="T54" fmla="*/ 49 w 115"/>
                  <a:gd name="T55" fmla="*/ 78 h 82"/>
                  <a:gd name="T56" fmla="*/ 48 w 115"/>
                  <a:gd name="T57" fmla="*/ 69 h 82"/>
                  <a:gd name="T58" fmla="*/ 54 w 115"/>
                  <a:gd name="T59" fmla="*/ 66 h 82"/>
                  <a:gd name="T60" fmla="*/ 60 w 115"/>
                  <a:gd name="T61" fmla="*/ 64 h 82"/>
                  <a:gd name="T62" fmla="*/ 68 w 115"/>
                  <a:gd name="T63" fmla="*/ 61 h 82"/>
                  <a:gd name="T64" fmla="*/ 72 w 115"/>
                  <a:gd name="T65" fmla="*/ 58 h 82"/>
                  <a:gd name="T66" fmla="*/ 75 w 115"/>
                  <a:gd name="T67" fmla="*/ 49 h 82"/>
                  <a:gd name="T68" fmla="*/ 80 w 115"/>
                  <a:gd name="T69" fmla="*/ 46 h 82"/>
                  <a:gd name="T70" fmla="*/ 78 w 115"/>
                  <a:gd name="T71" fmla="*/ 41 h 82"/>
                  <a:gd name="T72" fmla="*/ 87 w 115"/>
                  <a:gd name="T73" fmla="*/ 41 h 82"/>
                  <a:gd name="T74" fmla="*/ 87 w 115"/>
                  <a:gd name="T75" fmla="*/ 34 h 82"/>
                  <a:gd name="T76" fmla="*/ 91 w 115"/>
                  <a:gd name="T77" fmla="*/ 29 h 82"/>
                  <a:gd name="T78" fmla="*/ 90 w 115"/>
                  <a:gd name="T79" fmla="*/ 24 h 82"/>
                  <a:gd name="T80" fmla="*/ 91 w 115"/>
                  <a:gd name="T81" fmla="*/ 20 h 82"/>
                  <a:gd name="T82" fmla="*/ 92 w 115"/>
                  <a:gd name="T83" fmla="*/ 19 h 82"/>
                  <a:gd name="T84" fmla="*/ 96 w 115"/>
                  <a:gd name="T85" fmla="*/ 18 h 82"/>
                  <a:gd name="T86" fmla="*/ 107 w 115"/>
                  <a:gd name="T87" fmla="*/ 15 h 82"/>
                  <a:gd name="T88" fmla="*/ 115 w 115"/>
                  <a:gd name="T89" fmla="*/ 12 h 82"/>
                  <a:gd name="T90" fmla="*/ 111 w 115"/>
                  <a:gd name="T91" fmla="*/ 11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15" h="82">
                    <a:moveTo>
                      <a:pt x="111" y="11"/>
                    </a:moveTo>
                    <a:cubicBezTo>
                      <a:pt x="110" y="12"/>
                      <a:pt x="110" y="10"/>
                      <a:pt x="108" y="9"/>
                    </a:cubicBezTo>
                    <a:cubicBezTo>
                      <a:pt x="107" y="8"/>
                      <a:pt x="103" y="12"/>
                      <a:pt x="99" y="15"/>
                    </a:cubicBezTo>
                    <a:cubicBezTo>
                      <a:pt x="98" y="15"/>
                      <a:pt x="96" y="16"/>
                      <a:pt x="95" y="16"/>
                    </a:cubicBezTo>
                    <a:cubicBezTo>
                      <a:pt x="93" y="17"/>
                      <a:pt x="92" y="17"/>
                      <a:pt x="91" y="16"/>
                    </a:cubicBezTo>
                    <a:cubicBezTo>
                      <a:pt x="89" y="14"/>
                      <a:pt x="94" y="8"/>
                      <a:pt x="91" y="7"/>
                    </a:cubicBezTo>
                    <a:cubicBezTo>
                      <a:pt x="88" y="5"/>
                      <a:pt x="91" y="0"/>
                      <a:pt x="88" y="0"/>
                    </a:cubicBezTo>
                    <a:cubicBezTo>
                      <a:pt x="85" y="0"/>
                      <a:pt x="81" y="5"/>
                      <a:pt x="81" y="7"/>
                    </a:cubicBezTo>
                    <a:cubicBezTo>
                      <a:pt x="81" y="9"/>
                      <a:pt x="73" y="9"/>
                      <a:pt x="73" y="11"/>
                    </a:cubicBezTo>
                    <a:cubicBezTo>
                      <a:pt x="73" y="13"/>
                      <a:pt x="66" y="11"/>
                      <a:pt x="65" y="13"/>
                    </a:cubicBezTo>
                    <a:cubicBezTo>
                      <a:pt x="63" y="16"/>
                      <a:pt x="60" y="11"/>
                      <a:pt x="58" y="11"/>
                    </a:cubicBezTo>
                    <a:cubicBezTo>
                      <a:pt x="55" y="11"/>
                      <a:pt x="54" y="8"/>
                      <a:pt x="51" y="9"/>
                    </a:cubicBezTo>
                    <a:cubicBezTo>
                      <a:pt x="48" y="10"/>
                      <a:pt x="47" y="8"/>
                      <a:pt x="44" y="8"/>
                    </a:cubicBezTo>
                    <a:cubicBezTo>
                      <a:pt x="42" y="7"/>
                      <a:pt x="41" y="12"/>
                      <a:pt x="38" y="11"/>
                    </a:cubicBezTo>
                    <a:cubicBezTo>
                      <a:pt x="35" y="11"/>
                      <a:pt x="34" y="16"/>
                      <a:pt x="33" y="19"/>
                    </a:cubicBezTo>
                    <a:cubicBezTo>
                      <a:pt x="32" y="23"/>
                      <a:pt x="21" y="23"/>
                      <a:pt x="22" y="26"/>
                    </a:cubicBezTo>
                    <a:cubicBezTo>
                      <a:pt x="22" y="30"/>
                      <a:pt x="15" y="31"/>
                      <a:pt x="15" y="29"/>
                    </a:cubicBezTo>
                    <a:cubicBezTo>
                      <a:pt x="14" y="26"/>
                      <a:pt x="10" y="28"/>
                      <a:pt x="9" y="27"/>
                    </a:cubicBezTo>
                    <a:cubicBezTo>
                      <a:pt x="8" y="26"/>
                      <a:pt x="5" y="28"/>
                      <a:pt x="6" y="31"/>
                    </a:cubicBezTo>
                    <a:cubicBezTo>
                      <a:pt x="6" y="34"/>
                      <a:pt x="3" y="36"/>
                      <a:pt x="2" y="37"/>
                    </a:cubicBezTo>
                    <a:cubicBezTo>
                      <a:pt x="2" y="38"/>
                      <a:pt x="0" y="42"/>
                      <a:pt x="1" y="44"/>
                    </a:cubicBezTo>
                    <a:cubicBezTo>
                      <a:pt x="3" y="46"/>
                      <a:pt x="0" y="49"/>
                      <a:pt x="1" y="53"/>
                    </a:cubicBezTo>
                    <a:cubicBezTo>
                      <a:pt x="3" y="56"/>
                      <a:pt x="2" y="61"/>
                      <a:pt x="3" y="62"/>
                    </a:cubicBezTo>
                    <a:cubicBezTo>
                      <a:pt x="3" y="63"/>
                      <a:pt x="9" y="63"/>
                      <a:pt x="11" y="66"/>
                    </a:cubicBezTo>
                    <a:cubicBezTo>
                      <a:pt x="12" y="70"/>
                      <a:pt x="3" y="76"/>
                      <a:pt x="2" y="78"/>
                    </a:cubicBezTo>
                    <a:cubicBezTo>
                      <a:pt x="2" y="78"/>
                      <a:pt x="3" y="79"/>
                      <a:pt x="4" y="80"/>
                    </a:cubicBezTo>
                    <a:cubicBezTo>
                      <a:pt x="8" y="80"/>
                      <a:pt x="12" y="81"/>
                      <a:pt x="16" y="82"/>
                    </a:cubicBezTo>
                    <a:cubicBezTo>
                      <a:pt x="22" y="82"/>
                      <a:pt x="48" y="78"/>
                      <a:pt x="49" y="78"/>
                    </a:cubicBezTo>
                    <a:cubicBezTo>
                      <a:pt x="49" y="77"/>
                      <a:pt x="48" y="71"/>
                      <a:pt x="48" y="69"/>
                    </a:cubicBezTo>
                    <a:cubicBezTo>
                      <a:pt x="48" y="68"/>
                      <a:pt x="52" y="65"/>
                      <a:pt x="54" y="66"/>
                    </a:cubicBezTo>
                    <a:cubicBezTo>
                      <a:pt x="57" y="66"/>
                      <a:pt x="60" y="66"/>
                      <a:pt x="60" y="64"/>
                    </a:cubicBezTo>
                    <a:cubicBezTo>
                      <a:pt x="60" y="62"/>
                      <a:pt x="68" y="59"/>
                      <a:pt x="68" y="61"/>
                    </a:cubicBezTo>
                    <a:cubicBezTo>
                      <a:pt x="69" y="63"/>
                      <a:pt x="72" y="63"/>
                      <a:pt x="72" y="58"/>
                    </a:cubicBezTo>
                    <a:cubicBezTo>
                      <a:pt x="73" y="53"/>
                      <a:pt x="72" y="49"/>
                      <a:pt x="75" y="49"/>
                    </a:cubicBezTo>
                    <a:cubicBezTo>
                      <a:pt x="78" y="49"/>
                      <a:pt x="81" y="47"/>
                      <a:pt x="80" y="46"/>
                    </a:cubicBezTo>
                    <a:cubicBezTo>
                      <a:pt x="80" y="44"/>
                      <a:pt x="77" y="42"/>
                      <a:pt x="78" y="41"/>
                    </a:cubicBezTo>
                    <a:cubicBezTo>
                      <a:pt x="79" y="40"/>
                      <a:pt x="86" y="43"/>
                      <a:pt x="87" y="41"/>
                    </a:cubicBezTo>
                    <a:cubicBezTo>
                      <a:pt x="88" y="39"/>
                      <a:pt x="86" y="36"/>
                      <a:pt x="87" y="34"/>
                    </a:cubicBezTo>
                    <a:cubicBezTo>
                      <a:pt x="89" y="33"/>
                      <a:pt x="92" y="31"/>
                      <a:pt x="91" y="29"/>
                    </a:cubicBezTo>
                    <a:cubicBezTo>
                      <a:pt x="91" y="27"/>
                      <a:pt x="92" y="26"/>
                      <a:pt x="90" y="24"/>
                    </a:cubicBezTo>
                    <a:cubicBezTo>
                      <a:pt x="88" y="22"/>
                      <a:pt x="89" y="20"/>
                      <a:pt x="91" y="20"/>
                    </a:cubicBezTo>
                    <a:cubicBezTo>
                      <a:pt x="91" y="20"/>
                      <a:pt x="92" y="20"/>
                      <a:pt x="92" y="19"/>
                    </a:cubicBezTo>
                    <a:cubicBezTo>
                      <a:pt x="94" y="19"/>
                      <a:pt x="95" y="19"/>
                      <a:pt x="96" y="18"/>
                    </a:cubicBezTo>
                    <a:cubicBezTo>
                      <a:pt x="99" y="16"/>
                      <a:pt x="105" y="14"/>
                      <a:pt x="107" y="15"/>
                    </a:cubicBezTo>
                    <a:cubicBezTo>
                      <a:pt x="109" y="15"/>
                      <a:pt x="113" y="15"/>
                      <a:pt x="115" y="12"/>
                    </a:cubicBezTo>
                    <a:cubicBezTo>
                      <a:pt x="114" y="12"/>
                      <a:pt x="112" y="11"/>
                      <a:pt x="111" y="1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6" name="Freeform 176">
                <a:extLst>
                  <a:ext uri="{FF2B5EF4-FFF2-40B4-BE49-F238E27FC236}">
                    <a16:creationId xmlns:a16="http://schemas.microsoft.com/office/drawing/2014/main" id="{93C94944-B2F0-4B0B-A5F4-B853D71BC9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0223" y="3362057"/>
                <a:ext cx="306153" cy="277294"/>
              </a:xfrm>
              <a:custGeom>
                <a:avLst/>
                <a:gdLst>
                  <a:gd name="T0" fmla="*/ 123 w 133"/>
                  <a:gd name="T1" fmla="*/ 7 h 120"/>
                  <a:gd name="T2" fmla="*/ 113 w 133"/>
                  <a:gd name="T3" fmla="*/ 1 h 120"/>
                  <a:gd name="T4" fmla="*/ 103 w 133"/>
                  <a:gd name="T5" fmla="*/ 3 h 120"/>
                  <a:gd name="T6" fmla="*/ 88 w 133"/>
                  <a:gd name="T7" fmla="*/ 7 h 120"/>
                  <a:gd name="T8" fmla="*/ 86 w 133"/>
                  <a:gd name="T9" fmla="*/ 12 h 120"/>
                  <a:gd name="T10" fmla="*/ 83 w 133"/>
                  <a:gd name="T11" fmla="*/ 22 h 120"/>
                  <a:gd name="T12" fmla="*/ 74 w 133"/>
                  <a:gd name="T13" fmla="*/ 29 h 120"/>
                  <a:gd name="T14" fmla="*/ 71 w 133"/>
                  <a:gd name="T15" fmla="*/ 37 h 120"/>
                  <a:gd name="T16" fmla="*/ 64 w 133"/>
                  <a:gd name="T17" fmla="*/ 49 h 120"/>
                  <a:gd name="T18" fmla="*/ 50 w 133"/>
                  <a:gd name="T19" fmla="*/ 54 h 120"/>
                  <a:gd name="T20" fmla="*/ 45 w 133"/>
                  <a:gd name="T21" fmla="*/ 66 h 120"/>
                  <a:gd name="T22" fmla="*/ 0 w 133"/>
                  <a:gd name="T23" fmla="*/ 68 h 120"/>
                  <a:gd name="T24" fmla="*/ 12 w 133"/>
                  <a:gd name="T25" fmla="*/ 79 h 120"/>
                  <a:gd name="T26" fmla="*/ 18 w 133"/>
                  <a:gd name="T27" fmla="*/ 94 h 120"/>
                  <a:gd name="T28" fmla="*/ 5 w 133"/>
                  <a:gd name="T29" fmla="*/ 105 h 120"/>
                  <a:gd name="T30" fmla="*/ 21 w 133"/>
                  <a:gd name="T31" fmla="*/ 106 h 120"/>
                  <a:gd name="T32" fmla="*/ 40 w 133"/>
                  <a:gd name="T33" fmla="*/ 105 h 120"/>
                  <a:gd name="T34" fmla="*/ 50 w 133"/>
                  <a:gd name="T35" fmla="*/ 111 h 120"/>
                  <a:gd name="T36" fmla="*/ 59 w 133"/>
                  <a:gd name="T37" fmla="*/ 120 h 120"/>
                  <a:gd name="T38" fmla="*/ 60 w 133"/>
                  <a:gd name="T39" fmla="*/ 120 h 120"/>
                  <a:gd name="T40" fmla="*/ 75 w 133"/>
                  <a:gd name="T41" fmla="*/ 114 h 120"/>
                  <a:gd name="T42" fmla="*/ 78 w 133"/>
                  <a:gd name="T43" fmla="*/ 106 h 120"/>
                  <a:gd name="T44" fmla="*/ 70 w 133"/>
                  <a:gd name="T45" fmla="*/ 92 h 120"/>
                  <a:gd name="T46" fmla="*/ 82 w 133"/>
                  <a:gd name="T47" fmla="*/ 85 h 120"/>
                  <a:gd name="T48" fmla="*/ 92 w 133"/>
                  <a:gd name="T49" fmla="*/ 78 h 120"/>
                  <a:gd name="T50" fmla="*/ 102 w 133"/>
                  <a:gd name="T51" fmla="*/ 66 h 120"/>
                  <a:gd name="T52" fmla="*/ 110 w 133"/>
                  <a:gd name="T53" fmla="*/ 57 h 120"/>
                  <a:gd name="T54" fmla="*/ 116 w 133"/>
                  <a:gd name="T55" fmla="*/ 45 h 120"/>
                  <a:gd name="T56" fmla="*/ 107 w 133"/>
                  <a:gd name="T57" fmla="*/ 34 h 120"/>
                  <a:gd name="T58" fmla="*/ 110 w 133"/>
                  <a:gd name="T59" fmla="*/ 22 h 120"/>
                  <a:gd name="T60" fmla="*/ 130 w 133"/>
                  <a:gd name="T61" fmla="*/ 21 h 120"/>
                  <a:gd name="T62" fmla="*/ 127 w 133"/>
                  <a:gd name="T63" fmla="*/ 13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" h="120">
                    <a:moveTo>
                      <a:pt x="127" y="13"/>
                    </a:moveTo>
                    <a:cubicBezTo>
                      <a:pt x="123" y="11"/>
                      <a:pt x="123" y="8"/>
                      <a:pt x="123" y="7"/>
                    </a:cubicBezTo>
                    <a:cubicBezTo>
                      <a:pt x="123" y="6"/>
                      <a:pt x="118" y="3"/>
                      <a:pt x="115" y="1"/>
                    </a:cubicBezTo>
                    <a:cubicBezTo>
                      <a:pt x="115" y="1"/>
                      <a:pt x="114" y="1"/>
                      <a:pt x="113" y="1"/>
                    </a:cubicBezTo>
                    <a:cubicBezTo>
                      <a:pt x="113" y="1"/>
                      <a:pt x="112" y="1"/>
                      <a:pt x="111" y="0"/>
                    </a:cubicBezTo>
                    <a:cubicBezTo>
                      <a:pt x="109" y="3"/>
                      <a:pt x="105" y="3"/>
                      <a:pt x="103" y="3"/>
                    </a:cubicBezTo>
                    <a:cubicBezTo>
                      <a:pt x="101" y="2"/>
                      <a:pt x="95" y="4"/>
                      <a:pt x="92" y="6"/>
                    </a:cubicBezTo>
                    <a:cubicBezTo>
                      <a:pt x="91" y="7"/>
                      <a:pt x="90" y="7"/>
                      <a:pt x="88" y="7"/>
                    </a:cubicBezTo>
                    <a:cubicBezTo>
                      <a:pt x="88" y="8"/>
                      <a:pt x="87" y="8"/>
                      <a:pt x="87" y="8"/>
                    </a:cubicBezTo>
                    <a:cubicBezTo>
                      <a:pt x="85" y="8"/>
                      <a:pt x="84" y="10"/>
                      <a:pt x="86" y="12"/>
                    </a:cubicBezTo>
                    <a:cubicBezTo>
                      <a:pt x="88" y="14"/>
                      <a:pt x="87" y="15"/>
                      <a:pt x="87" y="17"/>
                    </a:cubicBezTo>
                    <a:cubicBezTo>
                      <a:pt x="88" y="19"/>
                      <a:pt x="85" y="21"/>
                      <a:pt x="83" y="22"/>
                    </a:cubicBezTo>
                    <a:cubicBezTo>
                      <a:pt x="82" y="24"/>
                      <a:pt x="84" y="27"/>
                      <a:pt x="83" y="29"/>
                    </a:cubicBezTo>
                    <a:cubicBezTo>
                      <a:pt x="82" y="31"/>
                      <a:pt x="75" y="28"/>
                      <a:pt x="74" y="29"/>
                    </a:cubicBezTo>
                    <a:cubicBezTo>
                      <a:pt x="73" y="30"/>
                      <a:pt x="76" y="32"/>
                      <a:pt x="76" y="34"/>
                    </a:cubicBezTo>
                    <a:cubicBezTo>
                      <a:pt x="77" y="35"/>
                      <a:pt x="74" y="37"/>
                      <a:pt x="71" y="37"/>
                    </a:cubicBezTo>
                    <a:cubicBezTo>
                      <a:pt x="68" y="37"/>
                      <a:pt x="69" y="41"/>
                      <a:pt x="68" y="46"/>
                    </a:cubicBezTo>
                    <a:cubicBezTo>
                      <a:pt x="68" y="51"/>
                      <a:pt x="65" y="51"/>
                      <a:pt x="64" y="49"/>
                    </a:cubicBezTo>
                    <a:cubicBezTo>
                      <a:pt x="64" y="47"/>
                      <a:pt x="56" y="50"/>
                      <a:pt x="56" y="52"/>
                    </a:cubicBezTo>
                    <a:cubicBezTo>
                      <a:pt x="56" y="54"/>
                      <a:pt x="53" y="54"/>
                      <a:pt x="50" y="54"/>
                    </a:cubicBezTo>
                    <a:cubicBezTo>
                      <a:pt x="48" y="53"/>
                      <a:pt x="44" y="56"/>
                      <a:pt x="44" y="57"/>
                    </a:cubicBezTo>
                    <a:cubicBezTo>
                      <a:pt x="44" y="59"/>
                      <a:pt x="45" y="65"/>
                      <a:pt x="45" y="66"/>
                    </a:cubicBezTo>
                    <a:cubicBezTo>
                      <a:pt x="44" y="66"/>
                      <a:pt x="18" y="70"/>
                      <a:pt x="12" y="70"/>
                    </a:cubicBezTo>
                    <a:cubicBezTo>
                      <a:pt x="8" y="69"/>
                      <a:pt x="4" y="68"/>
                      <a:pt x="0" y="68"/>
                    </a:cubicBezTo>
                    <a:cubicBezTo>
                      <a:pt x="1" y="70"/>
                      <a:pt x="3" y="71"/>
                      <a:pt x="4" y="73"/>
                    </a:cubicBezTo>
                    <a:cubicBezTo>
                      <a:pt x="5" y="75"/>
                      <a:pt x="8" y="78"/>
                      <a:pt x="12" y="79"/>
                    </a:cubicBezTo>
                    <a:cubicBezTo>
                      <a:pt x="16" y="81"/>
                      <a:pt x="14" y="88"/>
                      <a:pt x="16" y="88"/>
                    </a:cubicBezTo>
                    <a:cubicBezTo>
                      <a:pt x="18" y="89"/>
                      <a:pt x="20" y="94"/>
                      <a:pt x="18" y="94"/>
                    </a:cubicBezTo>
                    <a:cubicBezTo>
                      <a:pt x="15" y="95"/>
                      <a:pt x="13" y="95"/>
                      <a:pt x="10" y="97"/>
                    </a:cubicBezTo>
                    <a:cubicBezTo>
                      <a:pt x="8" y="98"/>
                      <a:pt x="5" y="101"/>
                      <a:pt x="5" y="105"/>
                    </a:cubicBezTo>
                    <a:cubicBezTo>
                      <a:pt x="5" y="105"/>
                      <a:pt x="6" y="106"/>
                      <a:pt x="6" y="107"/>
                    </a:cubicBezTo>
                    <a:cubicBezTo>
                      <a:pt x="12" y="107"/>
                      <a:pt x="20" y="107"/>
                      <a:pt x="21" y="106"/>
                    </a:cubicBezTo>
                    <a:cubicBezTo>
                      <a:pt x="22" y="104"/>
                      <a:pt x="25" y="104"/>
                      <a:pt x="27" y="105"/>
                    </a:cubicBezTo>
                    <a:cubicBezTo>
                      <a:pt x="29" y="106"/>
                      <a:pt x="37" y="107"/>
                      <a:pt x="40" y="105"/>
                    </a:cubicBezTo>
                    <a:cubicBezTo>
                      <a:pt x="44" y="103"/>
                      <a:pt x="46" y="105"/>
                      <a:pt x="46" y="107"/>
                    </a:cubicBezTo>
                    <a:cubicBezTo>
                      <a:pt x="46" y="109"/>
                      <a:pt x="48" y="109"/>
                      <a:pt x="50" y="111"/>
                    </a:cubicBezTo>
                    <a:cubicBezTo>
                      <a:pt x="52" y="113"/>
                      <a:pt x="50" y="115"/>
                      <a:pt x="52" y="117"/>
                    </a:cubicBezTo>
                    <a:cubicBezTo>
                      <a:pt x="53" y="118"/>
                      <a:pt x="55" y="118"/>
                      <a:pt x="59" y="120"/>
                    </a:cubicBezTo>
                    <a:cubicBezTo>
                      <a:pt x="59" y="120"/>
                      <a:pt x="59" y="120"/>
                      <a:pt x="60" y="120"/>
                    </a:cubicBezTo>
                    <a:cubicBezTo>
                      <a:pt x="60" y="120"/>
                      <a:pt x="60" y="120"/>
                      <a:pt x="60" y="120"/>
                    </a:cubicBezTo>
                    <a:cubicBezTo>
                      <a:pt x="62" y="118"/>
                      <a:pt x="63" y="114"/>
                      <a:pt x="68" y="115"/>
                    </a:cubicBezTo>
                    <a:cubicBezTo>
                      <a:pt x="73" y="116"/>
                      <a:pt x="72" y="114"/>
                      <a:pt x="75" y="114"/>
                    </a:cubicBezTo>
                    <a:cubicBezTo>
                      <a:pt x="78" y="115"/>
                      <a:pt x="80" y="115"/>
                      <a:pt x="81" y="113"/>
                    </a:cubicBezTo>
                    <a:cubicBezTo>
                      <a:pt x="83" y="111"/>
                      <a:pt x="80" y="107"/>
                      <a:pt x="78" y="106"/>
                    </a:cubicBezTo>
                    <a:cubicBezTo>
                      <a:pt x="77" y="104"/>
                      <a:pt x="75" y="100"/>
                      <a:pt x="75" y="97"/>
                    </a:cubicBezTo>
                    <a:cubicBezTo>
                      <a:pt x="75" y="94"/>
                      <a:pt x="70" y="94"/>
                      <a:pt x="70" y="92"/>
                    </a:cubicBezTo>
                    <a:cubicBezTo>
                      <a:pt x="70" y="89"/>
                      <a:pt x="75" y="85"/>
                      <a:pt x="76" y="84"/>
                    </a:cubicBezTo>
                    <a:cubicBezTo>
                      <a:pt x="77" y="83"/>
                      <a:pt x="81" y="86"/>
                      <a:pt x="82" y="85"/>
                    </a:cubicBezTo>
                    <a:cubicBezTo>
                      <a:pt x="83" y="83"/>
                      <a:pt x="86" y="84"/>
                      <a:pt x="87" y="84"/>
                    </a:cubicBezTo>
                    <a:cubicBezTo>
                      <a:pt x="89" y="85"/>
                      <a:pt x="91" y="81"/>
                      <a:pt x="92" y="78"/>
                    </a:cubicBezTo>
                    <a:cubicBezTo>
                      <a:pt x="92" y="75"/>
                      <a:pt x="97" y="75"/>
                      <a:pt x="98" y="74"/>
                    </a:cubicBezTo>
                    <a:cubicBezTo>
                      <a:pt x="99" y="73"/>
                      <a:pt x="101" y="67"/>
                      <a:pt x="102" y="66"/>
                    </a:cubicBezTo>
                    <a:cubicBezTo>
                      <a:pt x="102" y="64"/>
                      <a:pt x="106" y="65"/>
                      <a:pt x="106" y="62"/>
                    </a:cubicBezTo>
                    <a:cubicBezTo>
                      <a:pt x="106" y="58"/>
                      <a:pt x="108" y="58"/>
                      <a:pt x="110" y="57"/>
                    </a:cubicBezTo>
                    <a:cubicBezTo>
                      <a:pt x="112" y="57"/>
                      <a:pt x="111" y="54"/>
                      <a:pt x="112" y="51"/>
                    </a:cubicBezTo>
                    <a:cubicBezTo>
                      <a:pt x="112" y="49"/>
                      <a:pt x="113" y="46"/>
                      <a:pt x="116" y="45"/>
                    </a:cubicBezTo>
                    <a:cubicBezTo>
                      <a:pt x="118" y="45"/>
                      <a:pt x="115" y="41"/>
                      <a:pt x="112" y="42"/>
                    </a:cubicBezTo>
                    <a:cubicBezTo>
                      <a:pt x="109" y="42"/>
                      <a:pt x="107" y="34"/>
                      <a:pt x="107" y="34"/>
                    </a:cubicBezTo>
                    <a:cubicBezTo>
                      <a:pt x="107" y="34"/>
                      <a:pt x="108" y="27"/>
                      <a:pt x="106" y="26"/>
                    </a:cubicBezTo>
                    <a:cubicBezTo>
                      <a:pt x="104" y="26"/>
                      <a:pt x="107" y="22"/>
                      <a:pt x="110" y="22"/>
                    </a:cubicBezTo>
                    <a:cubicBezTo>
                      <a:pt x="114" y="22"/>
                      <a:pt x="120" y="26"/>
                      <a:pt x="122" y="24"/>
                    </a:cubicBezTo>
                    <a:cubicBezTo>
                      <a:pt x="124" y="23"/>
                      <a:pt x="129" y="22"/>
                      <a:pt x="130" y="21"/>
                    </a:cubicBezTo>
                    <a:cubicBezTo>
                      <a:pt x="131" y="21"/>
                      <a:pt x="132" y="18"/>
                      <a:pt x="133" y="16"/>
                    </a:cubicBezTo>
                    <a:cubicBezTo>
                      <a:pt x="132" y="15"/>
                      <a:pt x="129" y="14"/>
                      <a:pt x="127" y="1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7" name="Freeform 177">
                <a:extLst>
                  <a:ext uri="{FF2B5EF4-FFF2-40B4-BE49-F238E27FC236}">
                    <a16:creationId xmlns:a16="http://schemas.microsoft.com/office/drawing/2014/main" id="{754C3078-BB5B-41D9-9C40-8DB3D1E32A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663784" y="3980637"/>
                <a:ext cx="851959" cy="311172"/>
              </a:xfrm>
              <a:custGeom>
                <a:avLst/>
                <a:gdLst>
                  <a:gd name="T0" fmla="*/ 27 w 370"/>
                  <a:gd name="T1" fmla="*/ 57 h 135"/>
                  <a:gd name="T2" fmla="*/ 105 w 370"/>
                  <a:gd name="T3" fmla="*/ 72 h 135"/>
                  <a:gd name="T4" fmla="*/ 16 w 370"/>
                  <a:gd name="T5" fmla="*/ 37 h 135"/>
                  <a:gd name="T6" fmla="*/ 199 w 370"/>
                  <a:gd name="T7" fmla="*/ 95 h 135"/>
                  <a:gd name="T8" fmla="*/ 207 w 370"/>
                  <a:gd name="T9" fmla="*/ 76 h 135"/>
                  <a:gd name="T10" fmla="*/ 219 w 370"/>
                  <a:gd name="T11" fmla="*/ 79 h 135"/>
                  <a:gd name="T12" fmla="*/ 227 w 370"/>
                  <a:gd name="T13" fmla="*/ 54 h 135"/>
                  <a:gd name="T14" fmla="*/ 227 w 370"/>
                  <a:gd name="T15" fmla="*/ 45 h 135"/>
                  <a:gd name="T16" fmla="*/ 212 w 370"/>
                  <a:gd name="T17" fmla="*/ 38 h 135"/>
                  <a:gd name="T18" fmla="*/ 190 w 370"/>
                  <a:gd name="T19" fmla="*/ 69 h 135"/>
                  <a:gd name="T20" fmla="*/ 88 w 370"/>
                  <a:gd name="T21" fmla="*/ 75 h 135"/>
                  <a:gd name="T22" fmla="*/ 85 w 370"/>
                  <a:gd name="T23" fmla="*/ 62 h 135"/>
                  <a:gd name="T24" fmla="*/ 82 w 370"/>
                  <a:gd name="T25" fmla="*/ 68 h 135"/>
                  <a:gd name="T26" fmla="*/ 68 w 370"/>
                  <a:gd name="T27" fmla="*/ 51 h 135"/>
                  <a:gd name="T28" fmla="*/ 56 w 370"/>
                  <a:gd name="T29" fmla="*/ 36 h 135"/>
                  <a:gd name="T30" fmla="*/ 38 w 370"/>
                  <a:gd name="T31" fmla="*/ 24 h 135"/>
                  <a:gd name="T32" fmla="*/ 2 w 370"/>
                  <a:gd name="T33" fmla="*/ 3 h 135"/>
                  <a:gd name="T34" fmla="*/ 33 w 370"/>
                  <a:gd name="T35" fmla="*/ 46 h 135"/>
                  <a:gd name="T36" fmla="*/ 71 w 370"/>
                  <a:gd name="T37" fmla="*/ 91 h 135"/>
                  <a:gd name="T38" fmla="*/ 87 w 370"/>
                  <a:gd name="T39" fmla="*/ 84 h 135"/>
                  <a:gd name="T40" fmla="*/ 266 w 370"/>
                  <a:gd name="T41" fmla="*/ 37 h 135"/>
                  <a:gd name="T42" fmla="*/ 268 w 370"/>
                  <a:gd name="T43" fmla="*/ 46 h 135"/>
                  <a:gd name="T44" fmla="*/ 249 w 370"/>
                  <a:gd name="T45" fmla="*/ 75 h 135"/>
                  <a:gd name="T46" fmla="*/ 198 w 370"/>
                  <a:gd name="T47" fmla="*/ 119 h 135"/>
                  <a:gd name="T48" fmla="*/ 230 w 370"/>
                  <a:gd name="T49" fmla="*/ 115 h 135"/>
                  <a:gd name="T50" fmla="*/ 276 w 370"/>
                  <a:gd name="T51" fmla="*/ 76 h 135"/>
                  <a:gd name="T52" fmla="*/ 156 w 370"/>
                  <a:gd name="T53" fmla="*/ 113 h 135"/>
                  <a:gd name="T54" fmla="*/ 140 w 370"/>
                  <a:gd name="T55" fmla="*/ 105 h 135"/>
                  <a:gd name="T56" fmla="*/ 88 w 370"/>
                  <a:gd name="T57" fmla="*/ 98 h 135"/>
                  <a:gd name="T58" fmla="*/ 94 w 370"/>
                  <a:gd name="T59" fmla="*/ 109 h 135"/>
                  <a:gd name="T60" fmla="*/ 144 w 370"/>
                  <a:gd name="T61" fmla="*/ 117 h 135"/>
                  <a:gd name="T62" fmla="*/ 156 w 370"/>
                  <a:gd name="T63" fmla="*/ 113 h 135"/>
                  <a:gd name="T64" fmla="*/ 323 w 370"/>
                  <a:gd name="T65" fmla="*/ 76 h 135"/>
                  <a:gd name="T66" fmla="*/ 289 w 370"/>
                  <a:gd name="T67" fmla="*/ 59 h 135"/>
                  <a:gd name="T68" fmla="*/ 310 w 370"/>
                  <a:gd name="T69" fmla="*/ 67 h 135"/>
                  <a:gd name="T70" fmla="*/ 298 w 370"/>
                  <a:gd name="T71" fmla="*/ 72 h 135"/>
                  <a:gd name="T72" fmla="*/ 317 w 370"/>
                  <a:gd name="T73" fmla="*/ 81 h 135"/>
                  <a:gd name="T74" fmla="*/ 351 w 370"/>
                  <a:gd name="T75" fmla="*/ 102 h 135"/>
                  <a:gd name="T76" fmla="*/ 362 w 370"/>
                  <a:gd name="T77" fmla="*/ 115 h 135"/>
                  <a:gd name="T78" fmla="*/ 343 w 370"/>
                  <a:gd name="T79" fmla="*/ 61 h 135"/>
                  <a:gd name="T80" fmla="*/ 236 w 370"/>
                  <a:gd name="T81" fmla="*/ 125 h 135"/>
                  <a:gd name="T82" fmla="*/ 240 w 370"/>
                  <a:gd name="T83" fmla="*/ 127 h 135"/>
                  <a:gd name="T84" fmla="*/ 242 w 370"/>
                  <a:gd name="T85" fmla="*/ 124 h 135"/>
                  <a:gd name="T86" fmla="*/ 178 w 370"/>
                  <a:gd name="T87" fmla="*/ 48 h 135"/>
                  <a:gd name="T88" fmla="*/ 183 w 370"/>
                  <a:gd name="T89" fmla="*/ 28 h 135"/>
                  <a:gd name="T90" fmla="*/ 182 w 370"/>
                  <a:gd name="T91" fmla="*/ 14 h 135"/>
                  <a:gd name="T92" fmla="*/ 161 w 370"/>
                  <a:gd name="T93" fmla="*/ 25 h 135"/>
                  <a:gd name="T94" fmla="*/ 144 w 370"/>
                  <a:gd name="T95" fmla="*/ 36 h 135"/>
                  <a:gd name="T96" fmla="*/ 118 w 370"/>
                  <a:gd name="T97" fmla="*/ 37 h 135"/>
                  <a:gd name="T98" fmla="*/ 110 w 370"/>
                  <a:gd name="T99" fmla="*/ 43 h 135"/>
                  <a:gd name="T100" fmla="*/ 129 w 370"/>
                  <a:gd name="T101" fmla="*/ 73 h 135"/>
                  <a:gd name="T102" fmla="*/ 156 w 370"/>
                  <a:gd name="T103" fmla="*/ 80 h 135"/>
                  <a:gd name="T104" fmla="*/ 192 w 370"/>
                  <a:gd name="T105" fmla="*/ 127 h 135"/>
                  <a:gd name="T106" fmla="*/ 192 w 370"/>
                  <a:gd name="T107" fmla="*/ 127 h 135"/>
                  <a:gd name="T108" fmla="*/ 168 w 370"/>
                  <a:gd name="T109" fmla="*/ 120 h 135"/>
                  <a:gd name="T110" fmla="*/ 180 w 370"/>
                  <a:gd name="T111" fmla="*/ 115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0" h="135">
                    <a:moveTo>
                      <a:pt x="27" y="57"/>
                    </a:moveTo>
                    <a:cubicBezTo>
                      <a:pt x="27" y="58"/>
                      <a:pt x="30" y="63"/>
                      <a:pt x="31" y="62"/>
                    </a:cubicBezTo>
                    <a:cubicBezTo>
                      <a:pt x="33" y="60"/>
                      <a:pt x="29" y="53"/>
                      <a:pt x="27" y="57"/>
                    </a:cubicBezTo>
                    <a:close/>
                    <a:moveTo>
                      <a:pt x="105" y="72"/>
                    </a:moveTo>
                    <a:cubicBezTo>
                      <a:pt x="105" y="70"/>
                      <a:pt x="99" y="71"/>
                      <a:pt x="101" y="74"/>
                    </a:cubicBezTo>
                    <a:cubicBezTo>
                      <a:pt x="103" y="77"/>
                      <a:pt x="105" y="74"/>
                      <a:pt x="105" y="72"/>
                    </a:cubicBezTo>
                    <a:close/>
                    <a:moveTo>
                      <a:pt x="16" y="37"/>
                    </a:moveTo>
                    <a:cubicBezTo>
                      <a:pt x="15" y="39"/>
                      <a:pt x="18" y="46"/>
                      <a:pt x="21" y="43"/>
                    </a:cubicBezTo>
                    <a:cubicBezTo>
                      <a:pt x="24" y="40"/>
                      <a:pt x="16" y="34"/>
                      <a:pt x="16" y="37"/>
                    </a:cubicBezTo>
                    <a:close/>
                    <a:moveTo>
                      <a:pt x="195" y="77"/>
                    </a:moveTo>
                    <a:cubicBezTo>
                      <a:pt x="199" y="78"/>
                      <a:pt x="198" y="83"/>
                      <a:pt x="198" y="86"/>
                    </a:cubicBezTo>
                    <a:cubicBezTo>
                      <a:pt x="197" y="89"/>
                      <a:pt x="196" y="96"/>
                      <a:pt x="199" y="95"/>
                    </a:cubicBezTo>
                    <a:cubicBezTo>
                      <a:pt x="202" y="94"/>
                      <a:pt x="205" y="89"/>
                      <a:pt x="203" y="87"/>
                    </a:cubicBezTo>
                    <a:cubicBezTo>
                      <a:pt x="201" y="86"/>
                      <a:pt x="201" y="75"/>
                      <a:pt x="202" y="73"/>
                    </a:cubicBezTo>
                    <a:cubicBezTo>
                      <a:pt x="203" y="70"/>
                      <a:pt x="209" y="72"/>
                      <a:pt x="207" y="76"/>
                    </a:cubicBezTo>
                    <a:cubicBezTo>
                      <a:pt x="205" y="80"/>
                      <a:pt x="211" y="80"/>
                      <a:pt x="211" y="84"/>
                    </a:cubicBezTo>
                    <a:cubicBezTo>
                      <a:pt x="211" y="89"/>
                      <a:pt x="215" y="86"/>
                      <a:pt x="218" y="85"/>
                    </a:cubicBezTo>
                    <a:cubicBezTo>
                      <a:pt x="222" y="84"/>
                      <a:pt x="222" y="82"/>
                      <a:pt x="219" y="79"/>
                    </a:cubicBezTo>
                    <a:cubicBezTo>
                      <a:pt x="216" y="76"/>
                      <a:pt x="221" y="72"/>
                      <a:pt x="217" y="70"/>
                    </a:cubicBezTo>
                    <a:cubicBezTo>
                      <a:pt x="214" y="67"/>
                      <a:pt x="211" y="64"/>
                      <a:pt x="215" y="63"/>
                    </a:cubicBezTo>
                    <a:cubicBezTo>
                      <a:pt x="218" y="62"/>
                      <a:pt x="228" y="56"/>
                      <a:pt x="227" y="54"/>
                    </a:cubicBezTo>
                    <a:cubicBezTo>
                      <a:pt x="226" y="52"/>
                      <a:pt x="212" y="55"/>
                      <a:pt x="210" y="59"/>
                    </a:cubicBezTo>
                    <a:cubicBezTo>
                      <a:pt x="209" y="63"/>
                      <a:pt x="199" y="58"/>
                      <a:pt x="200" y="51"/>
                    </a:cubicBezTo>
                    <a:cubicBezTo>
                      <a:pt x="202" y="44"/>
                      <a:pt x="221" y="42"/>
                      <a:pt x="227" y="45"/>
                    </a:cubicBezTo>
                    <a:cubicBezTo>
                      <a:pt x="233" y="48"/>
                      <a:pt x="239" y="41"/>
                      <a:pt x="241" y="37"/>
                    </a:cubicBezTo>
                    <a:cubicBezTo>
                      <a:pt x="243" y="33"/>
                      <a:pt x="236" y="37"/>
                      <a:pt x="232" y="40"/>
                    </a:cubicBezTo>
                    <a:cubicBezTo>
                      <a:pt x="228" y="43"/>
                      <a:pt x="218" y="40"/>
                      <a:pt x="212" y="38"/>
                    </a:cubicBezTo>
                    <a:cubicBezTo>
                      <a:pt x="207" y="36"/>
                      <a:pt x="207" y="41"/>
                      <a:pt x="202" y="42"/>
                    </a:cubicBezTo>
                    <a:cubicBezTo>
                      <a:pt x="198" y="43"/>
                      <a:pt x="199" y="53"/>
                      <a:pt x="197" y="54"/>
                    </a:cubicBezTo>
                    <a:cubicBezTo>
                      <a:pt x="195" y="55"/>
                      <a:pt x="195" y="62"/>
                      <a:pt x="190" y="69"/>
                    </a:cubicBezTo>
                    <a:cubicBezTo>
                      <a:pt x="186" y="76"/>
                      <a:pt x="192" y="77"/>
                      <a:pt x="195" y="77"/>
                    </a:cubicBezTo>
                    <a:close/>
                    <a:moveTo>
                      <a:pt x="87" y="84"/>
                    </a:moveTo>
                    <a:cubicBezTo>
                      <a:pt x="86" y="80"/>
                      <a:pt x="88" y="77"/>
                      <a:pt x="88" y="75"/>
                    </a:cubicBezTo>
                    <a:cubicBezTo>
                      <a:pt x="88" y="74"/>
                      <a:pt x="89" y="73"/>
                      <a:pt x="91" y="73"/>
                    </a:cubicBezTo>
                    <a:cubicBezTo>
                      <a:pt x="93" y="74"/>
                      <a:pt x="93" y="69"/>
                      <a:pt x="91" y="68"/>
                    </a:cubicBezTo>
                    <a:cubicBezTo>
                      <a:pt x="90" y="68"/>
                      <a:pt x="89" y="62"/>
                      <a:pt x="85" y="62"/>
                    </a:cubicBezTo>
                    <a:cubicBezTo>
                      <a:pt x="81" y="62"/>
                      <a:pt x="81" y="65"/>
                      <a:pt x="84" y="65"/>
                    </a:cubicBezTo>
                    <a:cubicBezTo>
                      <a:pt x="86" y="66"/>
                      <a:pt x="88" y="68"/>
                      <a:pt x="87" y="69"/>
                    </a:cubicBezTo>
                    <a:cubicBezTo>
                      <a:pt x="86" y="71"/>
                      <a:pt x="85" y="68"/>
                      <a:pt x="82" y="68"/>
                    </a:cubicBezTo>
                    <a:cubicBezTo>
                      <a:pt x="79" y="68"/>
                      <a:pt x="81" y="64"/>
                      <a:pt x="77" y="64"/>
                    </a:cubicBezTo>
                    <a:cubicBezTo>
                      <a:pt x="73" y="63"/>
                      <a:pt x="74" y="56"/>
                      <a:pt x="70" y="56"/>
                    </a:cubicBezTo>
                    <a:cubicBezTo>
                      <a:pt x="66" y="56"/>
                      <a:pt x="66" y="53"/>
                      <a:pt x="68" y="51"/>
                    </a:cubicBezTo>
                    <a:cubicBezTo>
                      <a:pt x="71" y="48"/>
                      <a:pt x="64" y="46"/>
                      <a:pt x="64" y="43"/>
                    </a:cubicBezTo>
                    <a:cubicBezTo>
                      <a:pt x="64" y="41"/>
                      <a:pt x="60" y="42"/>
                      <a:pt x="60" y="40"/>
                    </a:cubicBezTo>
                    <a:cubicBezTo>
                      <a:pt x="60" y="37"/>
                      <a:pt x="58" y="39"/>
                      <a:pt x="56" y="36"/>
                    </a:cubicBezTo>
                    <a:cubicBezTo>
                      <a:pt x="54" y="33"/>
                      <a:pt x="53" y="36"/>
                      <a:pt x="51" y="33"/>
                    </a:cubicBezTo>
                    <a:cubicBezTo>
                      <a:pt x="49" y="31"/>
                      <a:pt x="46" y="30"/>
                      <a:pt x="45" y="31"/>
                    </a:cubicBezTo>
                    <a:cubicBezTo>
                      <a:pt x="43" y="31"/>
                      <a:pt x="39" y="28"/>
                      <a:pt x="38" y="24"/>
                    </a:cubicBezTo>
                    <a:cubicBezTo>
                      <a:pt x="37" y="21"/>
                      <a:pt x="26" y="16"/>
                      <a:pt x="24" y="12"/>
                    </a:cubicBezTo>
                    <a:cubicBezTo>
                      <a:pt x="23" y="8"/>
                      <a:pt x="19" y="6"/>
                      <a:pt x="12" y="6"/>
                    </a:cubicBezTo>
                    <a:cubicBezTo>
                      <a:pt x="6" y="7"/>
                      <a:pt x="4" y="0"/>
                      <a:pt x="2" y="3"/>
                    </a:cubicBezTo>
                    <a:cubicBezTo>
                      <a:pt x="0" y="7"/>
                      <a:pt x="9" y="16"/>
                      <a:pt x="13" y="19"/>
                    </a:cubicBezTo>
                    <a:cubicBezTo>
                      <a:pt x="17" y="21"/>
                      <a:pt x="19" y="30"/>
                      <a:pt x="24" y="30"/>
                    </a:cubicBezTo>
                    <a:cubicBezTo>
                      <a:pt x="29" y="31"/>
                      <a:pt x="29" y="46"/>
                      <a:pt x="33" y="46"/>
                    </a:cubicBezTo>
                    <a:cubicBezTo>
                      <a:pt x="36" y="47"/>
                      <a:pt x="44" y="59"/>
                      <a:pt x="45" y="65"/>
                    </a:cubicBezTo>
                    <a:cubicBezTo>
                      <a:pt x="46" y="71"/>
                      <a:pt x="54" y="74"/>
                      <a:pt x="57" y="79"/>
                    </a:cubicBezTo>
                    <a:cubicBezTo>
                      <a:pt x="59" y="83"/>
                      <a:pt x="70" y="89"/>
                      <a:pt x="71" y="91"/>
                    </a:cubicBezTo>
                    <a:cubicBezTo>
                      <a:pt x="73" y="93"/>
                      <a:pt x="74" y="97"/>
                      <a:pt x="75" y="95"/>
                    </a:cubicBezTo>
                    <a:cubicBezTo>
                      <a:pt x="76" y="93"/>
                      <a:pt x="81" y="95"/>
                      <a:pt x="84" y="95"/>
                    </a:cubicBezTo>
                    <a:cubicBezTo>
                      <a:pt x="86" y="96"/>
                      <a:pt x="87" y="87"/>
                      <a:pt x="87" y="84"/>
                    </a:cubicBezTo>
                    <a:close/>
                    <a:moveTo>
                      <a:pt x="268" y="46"/>
                    </a:moveTo>
                    <a:cubicBezTo>
                      <a:pt x="274" y="46"/>
                      <a:pt x="271" y="43"/>
                      <a:pt x="271" y="40"/>
                    </a:cubicBezTo>
                    <a:cubicBezTo>
                      <a:pt x="271" y="36"/>
                      <a:pt x="266" y="39"/>
                      <a:pt x="266" y="37"/>
                    </a:cubicBezTo>
                    <a:cubicBezTo>
                      <a:pt x="266" y="36"/>
                      <a:pt x="265" y="29"/>
                      <a:pt x="261" y="34"/>
                    </a:cubicBezTo>
                    <a:cubicBezTo>
                      <a:pt x="257" y="40"/>
                      <a:pt x="262" y="53"/>
                      <a:pt x="265" y="52"/>
                    </a:cubicBezTo>
                    <a:cubicBezTo>
                      <a:pt x="268" y="51"/>
                      <a:pt x="263" y="45"/>
                      <a:pt x="268" y="46"/>
                    </a:cubicBezTo>
                    <a:close/>
                    <a:moveTo>
                      <a:pt x="249" y="75"/>
                    </a:moveTo>
                    <a:cubicBezTo>
                      <a:pt x="250" y="79"/>
                      <a:pt x="257" y="81"/>
                      <a:pt x="259" y="78"/>
                    </a:cubicBezTo>
                    <a:cubicBezTo>
                      <a:pt x="261" y="75"/>
                      <a:pt x="248" y="71"/>
                      <a:pt x="249" y="75"/>
                    </a:cubicBezTo>
                    <a:close/>
                    <a:moveTo>
                      <a:pt x="230" y="115"/>
                    </a:moveTo>
                    <a:cubicBezTo>
                      <a:pt x="224" y="114"/>
                      <a:pt x="219" y="119"/>
                      <a:pt x="213" y="117"/>
                    </a:cubicBezTo>
                    <a:cubicBezTo>
                      <a:pt x="207" y="114"/>
                      <a:pt x="197" y="117"/>
                      <a:pt x="198" y="119"/>
                    </a:cubicBezTo>
                    <a:cubicBezTo>
                      <a:pt x="199" y="121"/>
                      <a:pt x="205" y="121"/>
                      <a:pt x="211" y="121"/>
                    </a:cubicBezTo>
                    <a:cubicBezTo>
                      <a:pt x="217" y="122"/>
                      <a:pt x="223" y="118"/>
                      <a:pt x="227" y="118"/>
                    </a:cubicBezTo>
                    <a:cubicBezTo>
                      <a:pt x="232" y="118"/>
                      <a:pt x="236" y="116"/>
                      <a:pt x="230" y="115"/>
                    </a:cubicBezTo>
                    <a:close/>
                    <a:moveTo>
                      <a:pt x="281" y="72"/>
                    </a:moveTo>
                    <a:cubicBezTo>
                      <a:pt x="275" y="70"/>
                      <a:pt x="264" y="72"/>
                      <a:pt x="265" y="75"/>
                    </a:cubicBezTo>
                    <a:cubicBezTo>
                      <a:pt x="266" y="78"/>
                      <a:pt x="271" y="76"/>
                      <a:pt x="276" y="76"/>
                    </a:cubicBezTo>
                    <a:cubicBezTo>
                      <a:pt x="281" y="76"/>
                      <a:pt x="284" y="80"/>
                      <a:pt x="286" y="80"/>
                    </a:cubicBezTo>
                    <a:cubicBezTo>
                      <a:pt x="289" y="80"/>
                      <a:pt x="287" y="74"/>
                      <a:pt x="281" y="72"/>
                    </a:cubicBezTo>
                    <a:close/>
                    <a:moveTo>
                      <a:pt x="156" y="113"/>
                    </a:moveTo>
                    <a:cubicBezTo>
                      <a:pt x="155" y="110"/>
                      <a:pt x="146" y="113"/>
                      <a:pt x="142" y="111"/>
                    </a:cubicBezTo>
                    <a:cubicBezTo>
                      <a:pt x="137" y="109"/>
                      <a:pt x="147" y="107"/>
                      <a:pt x="150" y="105"/>
                    </a:cubicBezTo>
                    <a:cubicBezTo>
                      <a:pt x="153" y="103"/>
                      <a:pt x="148" y="103"/>
                      <a:pt x="140" y="105"/>
                    </a:cubicBezTo>
                    <a:cubicBezTo>
                      <a:pt x="133" y="107"/>
                      <a:pt x="124" y="100"/>
                      <a:pt x="124" y="103"/>
                    </a:cubicBezTo>
                    <a:cubicBezTo>
                      <a:pt x="123" y="106"/>
                      <a:pt x="110" y="102"/>
                      <a:pt x="106" y="99"/>
                    </a:cubicBezTo>
                    <a:cubicBezTo>
                      <a:pt x="103" y="97"/>
                      <a:pt x="90" y="94"/>
                      <a:pt x="88" y="98"/>
                    </a:cubicBezTo>
                    <a:cubicBezTo>
                      <a:pt x="85" y="103"/>
                      <a:pt x="83" y="99"/>
                      <a:pt x="84" y="103"/>
                    </a:cubicBezTo>
                    <a:cubicBezTo>
                      <a:pt x="85" y="106"/>
                      <a:pt x="88" y="104"/>
                      <a:pt x="90" y="104"/>
                    </a:cubicBezTo>
                    <a:cubicBezTo>
                      <a:pt x="92" y="104"/>
                      <a:pt x="91" y="108"/>
                      <a:pt x="94" y="109"/>
                    </a:cubicBezTo>
                    <a:cubicBezTo>
                      <a:pt x="97" y="109"/>
                      <a:pt x="107" y="112"/>
                      <a:pt x="108" y="110"/>
                    </a:cubicBezTo>
                    <a:cubicBezTo>
                      <a:pt x="109" y="108"/>
                      <a:pt x="119" y="110"/>
                      <a:pt x="124" y="114"/>
                    </a:cubicBezTo>
                    <a:cubicBezTo>
                      <a:pt x="128" y="118"/>
                      <a:pt x="139" y="118"/>
                      <a:pt x="144" y="117"/>
                    </a:cubicBezTo>
                    <a:cubicBezTo>
                      <a:pt x="148" y="116"/>
                      <a:pt x="153" y="120"/>
                      <a:pt x="154" y="118"/>
                    </a:cubicBezTo>
                    <a:cubicBezTo>
                      <a:pt x="156" y="115"/>
                      <a:pt x="159" y="121"/>
                      <a:pt x="164" y="118"/>
                    </a:cubicBezTo>
                    <a:cubicBezTo>
                      <a:pt x="168" y="114"/>
                      <a:pt x="156" y="116"/>
                      <a:pt x="156" y="113"/>
                    </a:cubicBezTo>
                    <a:close/>
                    <a:moveTo>
                      <a:pt x="343" y="61"/>
                    </a:moveTo>
                    <a:cubicBezTo>
                      <a:pt x="339" y="61"/>
                      <a:pt x="339" y="67"/>
                      <a:pt x="336" y="67"/>
                    </a:cubicBezTo>
                    <a:cubicBezTo>
                      <a:pt x="333" y="67"/>
                      <a:pt x="328" y="74"/>
                      <a:pt x="323" y="76"/>
                    </a:cubicBezTo>
                    <a:cubicBezTo>
                      <a:pt x="317" y="78"/>
                      <a:pt x="317" y="59"/>
                      <a:pt x="314" y="56"/>
                    </a:cubicBezTo>
                    <a:cubicBezTo>
                      <a:pt x="311" y="52"/>
                      <a:pt x="297" y="49"/>
                      <a:pt x="296" y="53"/>
                    </a:cubicBezTo>
                    <a:cubicBezTo>
                      <a:pt x="294" y="57"/>
                      <a:pt x="289" y="55"/>
                      <a:pt x="289" y="59"/>
                    </a:cubicBezTo>
                    <a:cubicBezTo>
                      <a:pt x="288" y="62"/>
                      <a:pt x="290" y="61"/>
                      <a:pt x="293" y="61"/>
                    </a:cubicBezTo>
                    <a:cubicBezTo>
                      <a:pt x="296" y="61"/>
                      <a:pt x="296" y="63"/>
                      <a:pt x="298" y="66"/>
                    </a:cubicBezTo>
                    <a:cubicBezTo>
                      <a:pt x="299" y="69"/>
                      <a:pt x="308" y="67"/>
                      <a:pt x="310" y="67"/>
                    </a:cubicBezTo>
                    <a:cubicBezTo>
                      <a:pt x="313" y="67"/>
                      <a:pt x="314" y="71"/>
                      <a:pt x="310" y="69"/>
                    </a:cubicBezTo>
                    <a:cubicBezTo>
                      <a:pt x="306" y="68"/>
                      <a:pt x="306" y="71"/>
                      <a:pt x="303" y="70"/>
                    </a:cubicBezTo>
                    <a:cubicBezTo>
                      <a:pt x="300" y="70"/>
                      <a:pt x="296" y="70"/>
                      <a:pt x="298" y="72"/>
                    </a:cubicBezTo>
                    <a:cubicBezTo>
                      <a:pt x="300" y="73"/>
                      <a:pt x="303" y="75"/>
                      <a:pt x="303" y="79"/>
                    </a:cubicBezTo>
                    <a:cubicBezTo>
                      <a:pt x="303" y="83"/>
                      <a:pt x="309" y="82"/>
                      <a:pt x="309" y="79"/>
                    </a:cubicBezTo>
                    <a:cubicBezTo>
                      <a:pt x="309" y="76"/>
                      <a:pt x="311" y="80"/>
                      <a:pt x="317" y="81"/>
                    </a:cubicBezTo>
                    <a:cubicBezTo>
                      <a:pt x="322" y="83"/>
                      <a:pt x="319" y="85"/>
                      <a:pt x="324" y="85"/>
                    </a:cubicBezTo>
                    <a:cubicBezTo>
                      <a:pt x="329" y="85"/>
                      <a:pt x="342" y="89"/>
                      <a:pt x="347" y="93"/>
                    </a:cubicBezTo>
                    <a:cubicBezTo>
                      <a:pt x="351" y="96"/>
                      <a:pt x="348" y="99"/>
                      <a:pt x="351" y="102"/>
                    </a:cubicBezTo>
                    <a:cubicBezTo>
                      <a:pt x="354" y="105"/>
                      <a:pt x="355" y="109"/>
                      <a:pt x="351" y="109"/>
                    </a:cubicBezTo>
                    <a:cubicBezTo>
                      <a:pt x="347" y="109"/>
                      <a:pt x="342" y="114"/>
                      <a:pt x="343" y="116"/>
                    </a:cubicBezTo>
                    <a:cubicBezTo>
                      <a:pt x="344" y="118"/>
                      <a:pt x="358" y="115"/>
                      <a:pt x="362" y="115"/>
                    </a:cubicBezTo>
                    <a:cubicBezTo>
                      <a:pt x="364" y="115"/>
                      <a:pt x="366" y="119"/>
                      <a:pt x="370" y="121"/>
                    </a:cubicBezTo>
                    <a:cubicBezTo>
                      <a:pt x="370" y="71"/>
                      <a:pt x="370" y="71"/>
                      <a:pt x="370" y="71"/>
                    </a:cubicBezTo>
                    <a:cubicBezTo>
                      <a:pt x="360" y="67"/>
                      <a:pt x="346" y="61"/>
                      <a:pt x="343" y="61"/>
                    </a:cubicBezTo>
                    <a:close/>
                    <a:moveTo>
                      <a:pt x="240" y="121"/>
                    </a:moveTo>
                    <a:cubicBezTo>
                      <a:pt x="239" y="122"/>
                      <a:pt x="238" y="122"/>
                      <a:pt x="237" y="122"/>
                    </a:cubicBezTo>
                    <a:cubicBezTo>
                      <a:pt x="237" y="123"/>
                      <a:pt x="237" y="124"/>
                      <a:pt x="236" y="125"/>
                    </a:cubicBezTo>
                    <a:cubicBezTo>
                      <a:pt x="235" y="125"/>
                      <a:pt x="234" y="124"/>
                      <a:pt x="233" y="123"/>
                    </a:cubicBezTo>
                    <a:cubicBezTo>
                      <a:pt x="229" y="125"/>
                      <a:pt x="226" y="131"/>
                      <a:pt x="230" y="132"/>
                    </a:cubicBezTo>
                    <a:cubicBezTo>
                      <a:pt x="233" y="134"/>
                      <a:pt x="237" y="130"/>
                      <a:pt x="240" y="127"/>
                    </a:cubicBezTo>
                    <a:cubicBezTo>
                      <a:pt x="240" y="126"/>
                      <a:pt x="240" y="126"/>
                      <a:pt x="241" y="125"/>
                    </a:cubicBezTo>
                    <a:cubicBezTo>
                      <a:pt x="241" y="125"/>
                      <a:pt x="241" y="125"/>
                      <a:pt x="242" y="124"/>
                    </a:cubicBezTo>
                    <a:cubicBezTo>
                      <a:pt x="242" y="124"/>
                      <a:pt x="242" y="124"/>
                      <a:pt x="242" y="124"/>
                    </a:cubicBezTo>
                    <a:cubicBezTo>
                      <a:pt x="242" y="123"/>
                      <a:pt x="241" y="122"/>
                      <a:pt x="240" y="121"/>
                    </a:cubicBezTo>
                    <a:close/>
                    <a:moveTo>
                      <a:pt x="174" y="60"/>
                    </a:moveTo>
                    <a:cubicBezTo>
                      <a:pt x="178" y="57"/>
                      <a:pt x="179" y="52"/>
                      <a:pt x="178" y="48"/>
                    </a:cubicBezTo>
                    <a:cubicBezTo>
                      <a:pt x="178" y="43"/>
                      <a:pt x="189" y="43"/>
                      <a:pt x="191" y="41"/>
                    </a:cubicBezTo>
                    <a:cubicBezTo>
                      <a:pt x="192" y="39"/>
                      <a:pt x="188" y="36"/>
                      <a:pt x="185" y="34"/>
                    </a:cubicBezTo>
                    <a:cubicBezTo>
                      <a:pt x="182" y="33"/>
                      <a:pt x="185" y="30"/>
                      <a:pt x="183" y="28"/>
                    </a:cubicBezTo>
                    <a:cubicBezTo>
                      <a:pt x="180" y="26"/>
                      <a:pt x="177" y="21"/>
                      <a:pt x="180" y="21"/>
                    </a:cubicBezTo>
                    <a:cubicBezTo>
                      <a:pt x="183" y="21"/>
                      <a:pt x="178" y="16"/>
                      <a:pt x="180" y="15"/>
                    </a:cubicBezTo>
                    <a:cubicBezTo>
                      <a:pt x="181" y="15"/>
                      <a:pt x="181" y="14"/>
                      <a:pt x="182" y="14"/>
                    </a:cubicBezTo>
                    <a:cubicBezTo>
                      <a:pt x="180" y="13"/>
                      <a:pt x="179" y="13"/>
                      <a:pt x="178" y="13"/>
                    </a:cubicBezTo>
                    <a:cubicBezTo>
                      <a:pt x="174" y="13"/>
                      <a:pt x="165" y="12"/>
                      <a:pt x="165" y="18"/>
                    </a:cubicBezTo>
                    <a:cubicBezTo>
                      <a:pt x="166" y="24"/>
                      <a:pt x="160" y="22"/>
                      <a:pt x="161" y="25"/>
                    </a:cubicBezTo>
                    <a:cubicBezTo>
                      <a:pt x="161" y="29"/>
                      <a:pt x="158" y="29"/>
                      <a:pt x="158" y="33"/>
                    </a:cubicBezTo>
                    <a:cubicBezTo>
                      <a:pt x="159" y="37"/>
                      <a:pt x="156" y="35"/>
                      <a:pt x="151" y="38"/>
                    </a:cubicBezTo>
                    <a:cubicBezTo>
                      <a:pt x="146" y="40"/>
                      <a:pt x="148" y="36"/>
                      <a:pt x="144" y="36"/>
                    </a:cubicBezTo>
                    <a:cubicBezTo>
                      <a:pt x="139" y="36"/>
                      <a:pt x="138" y="39"/>
                      <a:pt x="135" y="40"/>
                    </a:cubicBezTo>
                    <a:cubicBezTo>
                      <a:pt x="133" y="41"/>
                      <a:pt x="127" y="39"/>
                      <a:pt x="125" y="41"/>
                    </a:cubicBezTo>
                    <a:cubicBezTo>
                      <a:pt x="123" y="42"/>
                      <a:pt x="120" y="37"/>
                      <a:pt x="118" y="37"/>
                    </a:cubicBezTo>
                    <a:cubicBezTo>
                      <a:pt x="117" y="37"/>
                      <a:pt x="116" y="35"/>
                      <a:pt x="116" y="32"/>
                    </a:cubicBezTo>
                    <a:cubicBezTo>
                      <a:pt x="116" y="32"/>
                      <a:pt x="115" y="32"/>
                      <a:pt x="115" y="32"/>
                    </a:cubicBezTo>
                    <a:cubicBezTo>
                      <a:pt x="112" y="32"/>
                      <a:pt x="107" y="40"/>
                      <a:pt x="110" y="43"/>
                    </a:cubicBezTo>
                    <a:cubicBezTo>
                      <a:pt x="113" y="46"/>
                      <a:pt x="112" y="52"/>
                      <a:pt x="114" y="54"/>
                    </a:cubicBezTo>
                    <a:cubicBezTo>
                      <a:pt x="116" y="57"/>
                      <a:pt x="121" y="57"/>
                      <a:pt x="121" y="62"/>
                    </a:cubicBezTo>
                    <a:cubicBezTo>
                      <a:pt x="121" y="67"/>
                      <a:pt x="125" y="75"/>
                      <a:pt x="129" y="73"/>
                    </a:cubicBezTo>
                    <a:cubicBezTo>
                      <a:pt x="132" y="71"/>
                      <a:pt x="134" y="74"/>
                      <a:pt x="135" y="76"/>
                    </a:cubicBezTo>
                    <a:cubicBezTo>
                      <a:pt x="136" y="78"/>
                      <a:pt x="143" y="75"/>
                      <a:pt x="146" y="75"/>
                    </a:cubicBezTo>
                    <a:cubicBezTo>
                      <a:pt x="148" y="75"/>
                      <a:pt x="155" y="77"/>
                      <a:pt x="156" y="80"/>
                    </a:cubicBezTo>
                    <a:cubicBezTo>
                      <a:pt x="156" y="83"/>
                      <a:pt x="163" y="80"/>
                      <a:pt x="168" y="78"/>
                    </a:cubicBezTo>
                    <a:cubicBezTo>
                      <a:pt x="172" y="76"/>
                      <a:pt x="169" y="63"/>
                      <a:pt x="174" y="60"/>
                    </a:cubicBezTo>
                    <a:close/>
                    <a:moveTo>
                      <a:pt x="192" y="127"/>
                    </a:moveTo>
                    <a:cubicBezTo>
                      <a:pt x="193" y="129"/>
                      <a:pt x="197" y="129"/>
                      <a:pt x="199" y="130"/>
                    </a:cubicBezTo>
                    <a:cubicBezTo>
                      <a:pt x="200" y="132"/>
                      <a:pt x="206" y="135"/>
                      <a:pt x="206" y="131"/>
                    </a:cubicBezTo>
                    <a:cubicBezTo>
                      <a:pt x="206" y="127"/>
                      <a:pt x="190" y="124"/>
                      <a:pt x="192" y="127"/>
                    </a:cubicBezTo>
                    <a:close/>
                    <a:moveTo>
                      <a:pt x="180" y="115"/>
                    </a:moveTo>
                    <a:cubicBezTo>
                      <a:pt x="179" y="117"/>
                      <a:pt x="175" y="118"/>
                      <a:pt x="172" y="116"/>
                    </a:cubicBezTo>
                    <a:cubicBezTo>
                      <a:pt x="170" y="114"/>
                      <a:pt x="167" y="118"/>
                      <a:pt x="168" y="120"/>
                    </a:cubicBezTo>
                    <a:cubicBezTo>
                      <a:pt x="169" y="121"/>
                      <a:pt x="174" y="125"/>
                      <a:pt x="180" y="122"/>
                    </a:cubicBezTo>
                    <a:cubicBezTo>
                      <a:pt x="186" y="119"/>
                      <a:pt x="190" y="122"/>
                      <a:pt x="192" y="119"/>
                    </a:cubicBezTo>
                    <a:cubicBezTo>
                      <a:pt x="193" y="116"/>
                      <a:pt x="181" y="113"/>
                      <a:pt x="180" y="11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8" name="Freeform 178">
                <a:extLst>
                  <a:ext uri="{FF2B5EF4-FFF2-40B4-BE49-F238E27FC236}">
                    <a16:creationId xmlns:a16="http://schemas.microsoft.com/office/drawing/2014/main" id="{C643E4B4-7A4D-400F-A878-4AB5D8E4FAC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200806" y="4242875"/>
                <a:ext cx="61482" cy="26349"/>
              </a:xfrm>
              <a:custGeom>
                <a:avLst/>
                <a:gdLst>
                  <a:gd name="T0" fmla="*/ 3 w 27"/>
                  <a:gd name="T1" fmla="*/ 9 h 11"/>
                  <a:gd name="T2" fmla="*/ 0 w 27"/>
                  <a:gd name="T3" fmla="*/ 9 h 11"/>
                  <a:gd name="T4" fmla="*/ 3 w 27"/>
                  <a:gd name="T5" fmla="*/ 11 h 11"/>
                  <a:gd name="T6" fmla="*/ 4 w 27"/>
                  <a:gd name="T7" fmla="*/ 8 h 11"/>
                  <a:gd name="T8" fmla="*/ 3 w 27"/>
                  <a:gd name="T9" fmla="*/ 9 h 11"/>
                  <a:gd name="T10" fmla="*/ 3 w 27"/>
                  <a:gd name="T11" fmla="*/ 9 h 11"/>
                  <a:gd name="T12" fmla="*/ 14 w 27"/>
                  <a:gd name="T13" fmla="*/ 2 h 11"/>
                  <a:gd name="T14" fmla="*/ 8 w 27"/>
                  <a:gd name="T15" fmla="*/ 7 h 11"/>
                  <a:gd name="T16" fmla="*/ 7 w 27"/>
                  <a:gd name="T17" fmla="*/ 7 h 11"/>
                  <a:gd name="T18" fmla="*/ 9 w 27"/>
                  <a:gd name="T19" fmla="*/ 10 h 11"/>
                  <a:gd name="T20" fmla="*/ 26 w 27"/>
                  <a:gd name="T21" fmla="*/ 2 h 11"/>
                  <a:gd name="T22" fmla="*/ 14 w 27"/>
                  <a:gd name="T2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" h="11">
                    <a:moveTo>
                      <a:pt x="3" y="9"/>
                    </a:moveTo>
                    <a:cubicBezTo>
                      <a:pt x="2" y="9"/>
                      <a:pt x="1" y="9"/>
                      <a:pt x="0" y="9"/>
                    </a:cubicBezTo>
                    <a:cubicBezTo>
                      <a:pt x="1" y="10"/>
                      <a:pt x="2" y="11"/>
                      <a:pt x="3" y="11"/>
                    </a:cubicBezTo>
                    <a:cubicBezTo>
                      <a:pt x="4" y="10"/>
                      <a:pt x="4" y="9"/>
                      <a:pt x="4" y="8"/>
                    </a:cubicBezTo>
                    <a:cubicBezTo>
                      <a:pt x="4" y="8"/>
                      <a:pt x="4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lose/>
                    <a:moveTo>
                      <a:pt x="14" y="2"/>
                    </a:moveTo>
                    <a:cubicBezTo>
                      <a:pt x="11" y="2"/>
                      <a:pt x="10" y="5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8"/>
                      <a:pt x="9" y="9"/>
                      <a:pt x="9" y="10"/>
                    </a:cubicBezTo>
                    <a:cubicBezTo>
                      <a:pt x="14" y="7"/>
                      <a:pt x="26" y="4"/>
                      <a:pt x="26" y="2"/>
                    </a:cubicBezTo>
                    <a:cubicBezTo>
                      <a:pt x="27" y="0"/>
                      <a:pt x="19" y="3"/>
                      <a:pt x="14" y="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9" name="Freeform 179">
                <a:extLst>
                  <a:ext uri="{FF2B5EF4-FFF2-40B4-BE49-F238E27FC236}">
                    <a16:creationId xmlns:a16="http://schemas.microsoft.com/office/drawing/2014/main" id="{B252B8CB-1151-40AF-AB01-D6F846B5D2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45187" y="3136207"/>
                <a:ext cx="214558" cy="233379"/>
              </a:xfrm>
              <a:custGeom>
                <a:avLst/>
                <a:gdLst>
                  <a:gd name="T0" fmla="*/ 65 w 93"/>
                  <a:gd name="T1" fmla="*/ 87 h 101"/>
                  <a:gd name="T2" fmla="*/ 55 w 93"/>
                  <a:gd name="T3" fmla="*/ 87 h 101"/>
                  <a:gd name="T4" fmla="*/ 48 w 93"/>
                  <a:gd name="T5" fmla="*/ 90 h 101"/>
                  <a:gd name="T6" fmla="*/ 57 w 93"/>
                  <a:gd name="T7" fmla="*/ 95 h 101"/>
                  <a:gd name="T8" fmla="*/ 66 w 93"/>
                  <a:gd name="T9" fmla="*/ 101 h 101"/>
                  <a:gd name="T10" fmla="*/ 68 w 93"/>
                  <a:gd name="T11" fmla="*/ 95 h 101"/>
                  <a:gd name="T12" fmla="*/ 71 w 93"/>
                  <a:gd name="T13" fmla="*/ 88 h 101"/>
                  <a:gd name="T14" fmla="*/ 65 w 93"/>
                  <a:gd name="T15" fmla="*/ 87 h 101"/>
                  <a:gd name="T16" fmla="*/ 19 w 93"/>
                  <a:gd name="T17" fmla="*/ 60 h 101"/>
                  <a:gd name="T18" fmla="*/ 13 w 93"/>
                  <a:gd name="T19" fmla="*/ 62 h 101"/>
                  <a:gd name="T20" fmla="*/ 16 w 93"/>
                  <a:gd name="T21" fmla="*/ 72 h 101"/>
                  <a:gd name="T22" fmla="*/ 19 w 93"/>
                  <a:gd name="T23" fmla="*/ 80 h 101"/>
                  <a:gd name="T24" fmla="*/ 25 w 93"/>
                  <a:gd name="T25" fmla="*/ 76 h 101"/>
                  <a:gd name="T26" fmla="*/ 26 w 93"/>
                  <a:gd name="T27" fmla="*/ 63 h 101"/>
                  <a:gd name="T28" fmla="*/ 19 w 93"/>
                  <a:gd name="T29" fmla="*/ 60 h 101"/>
                  <a:gd name="T30" fmla="*/ 77 w 93"/>
                  <a:gd name="T31" fmla="*/ 56 h 101"/>
                  <a:gd name="T32" fmla="*/ 71 w 93"/>
                  <a:gd name="T33" fmla="*/ 52 h 101"/>
                  <a:gd name="T34" fmla="*/ 59 w 93"/>
                  <a:gd name="T35" fmla="*/ 39 h 101"/>
                  <a:gd name="T36" fmla="*/ 47 w 93"/>
                  <a:gd name="T37" fmla="*/ 27 h 101"/>
                  <a:gd name="T38" fmla="*/ 47 w 93"/>
                  <a:gd name="T39" fmla="*/ 19 h 101"/>
                  <a:gd name="T40" fmla="*/ 51 w 93"/>
                  <a:gd name="T41" fmla="*/ 15 h 101"/>
                  <a:gd name="T42" fmla="*/ 51 w 93"/>
                  <a:gd name="T43" fmla="*/ 4 h 101"/>
                  <a:gd name="T44" fmla="*/ 47 w 93"/>
                  <a:gd name="T45" fmla="*/ 3 h 101"/>
                  <a:gd name="T46" fmla="*/ 46 w 93"/>
                  <a:gd name="T47" fmla="*/ 0 h 101"/>
                  <a:gd name="T48" fmla="*/ 39 w 93"/>
                  <a:gd name="T49" fmla="*/ 1 h 101"/>
                  <a:gd name="T50" fmla="*/ 34 w 93"/>
                  <a:gd name="T51" fmla="*/ 2 h 101"/>
                  <a:gd name="T52" fmla="*/ 33 w 93"/>
                  <a:gd name="T53" fmla="*/ 2 h 101"/>
                  <a:gd name="T54" fmla="*/ 32 w 93"/>
                  <a:gd name="T55" fmla="*/ 3 h 101"/>
                  <a:gd name="T56" fmla="*/ 31 w 93"/>
                  <a:gd name="T57" fmla="*/ 5 h 101"/>
                  <a:gd name="T58" fmla="*/ 28 w 93"/>
                  <a:gd name="T59" fmla="*/ 6 h 101"/>
                  <a:gd name="T60" fmla="*/ 24 w 93"/>
                  <a:gd name="T61" fmla="*/ 7 h 101"/>
                  <a:gd name="T62" fmla="*/ 22 w 93"/>
                  <a:gd name="T63" fmla="*/ 9 h 101"/>
                  <a:gd name="T64" fmla="*/ 19 w 93"/>
                  <a:gd name="T65" fmla="*/ 12 h 101"/>
                  <a:gd name="T66" fmla="*/ 15 w 93"/>
                  <a:gd name="T67" fmla="*/ 6 h 101"/>
                  <a:gd name="T68" fmla="*/ 11 w 93"/>
                  <a:gd name="T69" fmla="*/ 12 h 101"/>
                  <a:gd name="T70" fmla="*/ 4 w 93"/>
                  <a:gd name="T71" fmla="*/ 12 h 101"/>
                  <a:gd name="T72" fmla="*/ 5 w 93"/>
                  <a:gd name="T73" fmla="*/ 16 h 101"/>
                  <a:gd name="T74" fmla="*/ 3 w 93"/>
                  <a:gd name="T75" fmla="*/ 19 h 101"/>
                  <a:gd name="T76" fmla="*/ 2 w 93"/>
                  <a:gd name="T77" fmla="*/ 21 h 101"/>
                  <a:gd name="T78" fmla="*/ 4 w 93"/>
                  <a:gd name="T79" fmla="*/ 25 h 101"/>
                  <a:gd name="T80" fmla="*/ 6 w 93"/>
                  <a:gd name="T81" fmla="*/ 29 h 101"/>
                  <a:gd name="T82" fmla="*/ 10 w 93"/>
                  <a:gd name="T83" fmla="*/ 31 h 101"/>
                  <a:gd name="T84" fmla="*/ 9 w 93"/>
                  <a:gd name="T85" fmla="*/ 33 h 101"/>
                  <a:gd name="T86" fmla="*/ 13 w 93"/>
                  <a:gd name="T87" fmla="*/ 32 h 101"/>
                  <a:gd name="T88" fmla="*/ 18 w 93"/>
                  <a:gd name="T89" fmla="*/ 27 h 101"/>
                  <a:gd name="T90" fmla="*/ 29 w 93"/>
                  <a:gd name="T91" fmla="*/ 32 h 101"/>
                  <a:gd name="T92" fmla="*/ 32 w 93"/>
                  <a:gd name="T93" fmla="*/ 37 h 101"/>
                  <a:gd name="T94" fmla="*/ 40 w 93"/>
                  <a:gd name="T95" fmla="*/ 47 h 101"/>
                  <a:gd name="T96" fmla="*/ 50 w 93"/>
                  <a:gd name="T97" fmla="*/ 56 h 101"/>
                  <a:gd name="T98" fmla="*/ 58 w 93"/>
                  <a:gd name="T99" fmla="*/ 59 h 101"/>
                  <a:gd name="T100" fmla="*/ 65 w 93"/>
                  <a:gd name="T101" fmla="*/ 64 h 101"/>
                  <a:gd name="T102" fmla="*/ 71 w 93"/>
                  <a:gd name="T103" fmla="*/ 69 h 101"/>
                  <a:gd name="T104" fmla="*/ 74 w 93"/>
                  <a:gd name="T105" fmla="*/ 73 h 101"/>
                  <a:gd name="T106" fmla="*/ 74 w 93"/>
                  <a:gd name="T107" fmla="*/ 82 h 101"/>
                  <a:gd name="T108" fmla="*/ 74 w 93"/>
                  <a:gd name="T109" fmla="*/ 89 h 101"/>
                  <a:gd name="T110" fmla="*/ 78 w 93"/>
                  <a:gd name="T111" fmla="*/ 82 h 101"/>
                  <a:gd name="T112" fmla="*/ 83 w 93"/>
                  <a:gd name="T113" fmla="*/ 77 h 101"/>
                  <a:gd name="T114" fmla="*/ 79 w 93"/>
                  <a:gd name="T115" fmla="*/ 71 h 101"/>
                  <a:gd name="T116" fmla="*/ 87 w 93"/>
                  <a:gd name="T117" fmla="*/ 67 h 101"/>
                  <a:gd name="T118" fmla="*/ 93 w 93"/>
                  <a:gd name="T119" fmla="*/ 68 h 101"/>
                  <a:gd name="T120" fmla="*/ 77 w 93"/>
                  <a:gd name="T121" fmla="*/ 56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93" h="101">
                    <a:moveTo>
                      <a:pt x="65" y="87"/>
                    </a:moveTo>
                    <a:cubicBezTo>
                      <a:pt x="60" y="88"/>
                      <a:pt x="58" y="89"/>
                      <a:pt x="55" y="87"/>
                    </a:cubicBezTo>
                    <a:cubicBezTo>
                      <a:pt x="52" y="86"/>
                      <a:pt x="48" y="89"/>
                      <a:pt x="48" y="90"/>
                    </a:cubicBezTo>
                    <a:cubicBezTo>
                      <a:pt x="49" y="92"/>
                      <a:pt x="51" y="93"/>
                      <a:pt x="57" y="95"/>
                    </a:cubicBezTo>
                    <a:cubicBezTo>
                      <a:pt x="63" y="97"/>
                      <a:pt x="63" y="101"/>
                      <a:pt x="66" y="101"/>
                    </a:cubicBezTo>
                    <a:cubicBezTo>
                      <a:pt x="68" y="101"/>
                      <a:pt x="69" y="98"/>
                      <a:pt x="68" y="95"/>
                    </a:cubicBezTo>
                    <a:cubicBezTo>
                      <a:pt x="67" y="92"/>
                      <a:pt x="71" y="88"/>
                      <a:pt x="71" y="88"/>
                    </a:cubicBezTo>
                    <a:cubicBezTo>
                      <a:pt x="72" y="87"/>
                      <a:pt x="70" y="86"/>
                      <a:pt x="65" y="87"/>
                    </a:cubicBezTo>
                    <a:close/>
                    <a:moveTo>
                      <a:pt x="19" y="60"/>
                    </a:moveTo>
                    <a:cubicBezTo>
                      <a:pt x="16" y="63"/>
                      <a:pt x="14" y="60"/>
                      <a:pt x="13" y="62"/>
                    </a:cubicBezTo>
                    <a:cubicBezTo>
                      <a:pt x="12" y="64"/>
                      <a:pt x="17" y="67"/>
                      <a:pt x="16" y="72"/>
                    </a:cubicBezTo>
                    <a:cubicBezTo>
                      <a:pt x="15" y="77"/>
                      <a:pt x="17" y="83"/>
                      <a:pt x="19" y="80"/>
                    </a:cubicBezTo>
                    <a:cubicBezTo>
                      <a:pt x="22" y="77"/>
                      <a:pt x="23" y="78"/>
                      <a:pt x="25" y="76"/>
                    </a:cubicBezTo>
                    <a:cubicBezTo>
                      <a:pt x="26" y="74"/>
                      <a:pt x="25" y="67"/>
                      <a:pt x="26" y="63"/>
                    </a:cubicBezTo>
                    <a:cubicBezTo>
                      <a:pt x="27" y="60"/>
                      <a:pt x="21" y="58"/>
                      <a:pt x="19" y="60"/>
                    </a:cubicBezTo>
                    <a:close/>
                    <a:moveTo>
                      <a:pt x="77" y="56"/>
                    </a:moveTo>
                    <a:cubicBezTo>
                      <a:pt x="74" y="55"/>
                      <a:pt x="76" y="52"/>
                      <a:pt x="71" y="52"/>
                    </a:cubicBezTo>
                    <a:cubicBezTo>
                      <a:pt x="66" y="52"/>
                      <a:pt x="60" y="46"/>
                      <a:pt x="59" y="39"/>
                    </a:cubicBezTo>
                    <a:cubicBezTo>
                      <a:pt x="57" y="32"/>
                      <a:pt x="49" y="32"/>
                      <a:pt x="47" y="27"/>
                    </a:cubicBezTo>
                    <a:cubicBezTo>
                      <a:pt x="45" y="23"/>
                      <a:pt x="49" y="23"/>
                      <a:pt x="47" y="19"/>
                    </a:cubicBezTo>
                    <a:cubicBezTo>
                      <a:pt x="47" y="17"/>
                      <a:pt x="49" y="16"/>
                      <a:pt x="51" y="15"/>
                    </a:cubicBezTo>
                    <a:cubicBezTo>
                      <a:pt x="51" y="11"/>
                      <a:pt x="51" y="7"/>
                      <a:pt x="51" y="4"/>
                    </a:cubicBezTo>
                    <a:cubicBezTo>
                      <a:pt x="50" y="4"/>
                      <a:pt x="48" y="4"/>
                      <a:pt x="47" y="3"/>
                    </a:cubicBezTo>
                    <a:cubicBezTo>
                      <a:pt x="46" y="3"/>
                      <a:pt x="46" y="0"/>
                      <a:pt x="46" y="0"/>
                    </a:cubicBezTo>
                    <a:cubicBezTo>
                      <a:pt x="45" y="0"/>
                      <a:pt x="40" y="0"/>
                      <a:pt x="39" y="1"/>
                    </a:cubicBezTo>
                    <a:cubicBezTo>
                      <a:pt x="38" y="2"/>
                      <a:pt x="36" y="3"/>
                      <a:pt x="34" y="2"/>
                    </a:cubicBezTo>
                    <a:cubicBezTo>
                      <a:pt x="34" y="2"/>
                      <a:pt x="34" y="2"/>
                      <a:pt x="33" y="2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3"/>
                      <a:pt x="32" y="5"/>
                      <a:pt x="31" y="5"/>
                    </a:cubicBezTo>
                    <a:cubicBezTo>
                      <a:pt x="30" y="5"/>
                      <a:pt x="28" y="4"/>
                      <a:pt x="28" y="6"/>
                    </a:cubicBezTo>
                    <a:cubicBezTo>
                      <a:pt x="28" y="8"/>
                      <a:pt x="26" y="7"/>
                      <a:pt x="24" y="7"/>
                    </a:cubicBezTo>
                    <a:cubicBezTo>
                      <a:pt x="23" y="7"/>
                      <a:pt x="22" y="7"/>
                      <a:pt x="22" y="9"/>
                    </a:cubicBezTo>
                    <a:cubicBezTo>
                      <a:pt x="22" y="10"/>
                      <a:pt x="21" y="13"/>
                      <a:pt x="19" y="12"/>
                    </a:cubicBezTo>
                    <a:cubicBezTo>
                      <a:pt x="18" y="10"/>
                      <a:pt x="16" y="6"/>
                      <a:pt x="15" y="6"/>
                    </a:cubicBezTo>
                    <a:cubicBezTo>
                      <a:pt x="14" y="7"/>
                      <a:pt x="13" y="12"/>
                      <a:pt x="11" y="12"/>
                    </a:cubicBezTo>
                    <a:cubicBezTo>
                      <a:pt x="10" y="12"/>
                      <a:pt x="6" y="12"/>
                      <a:pt x="4" y="12"/>
                    </a:cubicBezTo>
                    <a:cubicBezTo>
                      <a:pt x="3" y="14"/>
                      <a:pt x="4" y="16"/>
                      <a:pt x="5" y="16"/>
                    </a:cubicBezTo>
                    <a:cubicBezTo>
                      <a:pt x="6" y="17"/>
                      <a:pt x="4" y="19"/>
                      <a:pt x="3" y="19"/>
                    </a:cubicBezTo>
                    <a:cubicBezTo>
                      <a:pt x="2" y="20"/>
                      <a:pt x="0" y="19"/>
                      <a:pt x="2" y="21"/>
                    </a:cubicBezTo>
                    <a:cubicBezTo>
                      <a:pt x="3" y="23"/>
                      <a:pt x="5" y="23"/>
                      <a:pt x="4" y="25"/>
                    </a:cubicBezTo>
                    <a:cubicBezTo>
                      <a:pt x="3" y="27"/>
                      <a:pt x="4" y="29"/>
                      <a:pt x="6" y="29"/>
                    </a:cubicBezTo>
                    <a:cubicBezTo>
                      <a:pt x="8" y="29"/>
                      <a:pt x="10" y="29"/>
                      <a:pt x="10" y="31"/>
                    </a:cubicBezTo>
                    <a:cubicBezTo>
                      <a:pt x="9" y="31"/>
                      <a:pt x="9" y="32"/>
                      <a:pt x="9" y="33"/>
                    </a:cubicBezTo>
                    <a:cubicBezTo>
                      <a:pt x="10" y="33"/>
                      <a:pt x="11" y="33"/>
                      <a:pt x="13" y="32"/>
                    </a:cubicBezTo>
                    <a:cubicBezTo>
                      <a:pt x="15" y="31"/>
                      <a:pt x="14" y="29"/>
                      <a:pt x="18" y="27"/>
                    </a:cubicBezTo>
                    <a:cubicBezTo>
                      <a:pt x="22" y="26"/>
                      <a:pt x="28" y="30"/>
                      <a:pt x="29" y="32"/>
                    </a:cubicBezTo>
                    <a:cubicBezTo>
                      <a:pt x="31" y="35"/>
                      <a:pt x="32" y="35"/>
                      <a:pt x="32" y="37"/>
                    </a:cubicBezTo>
                    <a:cubicBezTo>
                      <a:pt x="32" y="39"/>
                      <a:pt x="34" y="43"/>
                      <a:pt x="40" y="47"/>
                    </a:cubicBezTo>
                    <a:cubicBezTo>
                      <a:pt x="45" y="50"/>
                      <a:pt x="47" y="54"/>
                      <a:pt x="50" y="56"/>
                    </a:cubicBezTo>
                    <a:cubicBezTo>
                      <a:pt x="53" y="58"/>
                      <a:pt x="56" y="57"/>
                      <a:pt x="58" y="59"/>
                    </a:cubicBezTo>
                    <a:cubicBezTo>
                      <a:pt x="60" y="61"/>
                      <a:pt x="62" y="63"/>
                      <a:pt x="65" y="64"/>
                    </a:cubicBezTo>
                    <a:cubicBezTo>
                      <a:pt x="68" y="65"/>
                      <a:pt x="68" y="68"/>
                      <a:pt x="71" y="69"/>
                    </a:cubicBezTo>
                    <a:cubicBezTo>
                      <a:pt x="74" y="69"/>
                      <a:pt x="72" y="71"/>
                      <a:pt x="74" y="73"/>
                    </a:cubicBezTo>
                    <a:cubicBezTo>
                      <a:pt x="75" y="76"/>
                      <a:pt x="76" y="80"/>
                      <a:pt x="74" y="82"/>
                    </a:cubicBezTo>
                    <a:cubicBezTo>
                      <a:pt x="72" y="85"/>
                      <a:pt x="73" y="89"/>
                      <a:pt x="74" y="89"/>
                    </a:cubicBezTo>
                    <a:cubicBezTo>
                      <a:pt x="75" y="89"/>
                      <a:pt x="78" y="84"/>
                      <a:pt x="78" y="82"/>
                    </a:cubicBezTo>
                    <a:cubicBezTo>
                      <a:pt x="79" y="80"/>
                      <a:pt x="81" y="80"/>
                      <a:pt x="83" y="77"/>
                    </a:cubicBezTo>
                    <a:cubicBezTo>
                      <a:pt x="85" y="75"/>
                      <a:pt x="80" y="74"/>
                      <a:pt x="79" y="71"/>
                    </a:cubicBezTo>
                    <a:cubicBezTo>
                      <a:pt x="78" y="68"/>
                      <a:pt x="83" y="65"/>
                      <a:pt x="87" y="67"/>
                    </a:cubicBezTo>
                    <a:cubicBezTo>
                      <a:pt x="91" y="70"/>
                      <a:pt x="93" y="72"/>
                      <a:pt x="93" y="68"/>
                    </a:cubicBezTo>
                    <a:cubicBezTo>
                      <a:pt x="93" y="64"/>
                      <a:pt x="80" y="58"/>
                      <a:pt x="77" y="56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0" name="Freeform 180">
                <a:extLst>
                  <a:ext uri="{FF2B5EF4-FFF2-40B4-BE49-F238E27FC236}">
                    <a16:creationId xmlns:a16="http://schemas.microsoft.com/office/drawing/2014/main" id="{178F3684-5289-4988-8560-9BD678A8E0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9745" y="3221528"/>
                <a:ext cx="22585" cy="30113"/>
              </a:xfrm>
              <a:custGeom>
                <a:avLst/>
                <a:gdLst>
                  <a:gd name="T0" fmla="*/ 4 w 10"/>
                  <a:gd name="T1" fmla="*/ 0 h 13"/>
                  <a:gd name="T2" fmla="*/ 0 w 10"/>
                  <a:gd name="T3" fmla="*/ 6 h 13"/>
                  <a:gd name="T4" fmla="*/ 0 w 10"/>
                  <a:gd name="T5" fmla="*/ 8 h 13"/>
                  <a:gd name="T6" fmla="*/ 6 w 10"/>
                  <a:gd name="T7" fmla="*/ 13 h 13"/>
                  <a:gd name="T8" fmla="*/ 6 w 10"/>
                  <a:gd name="T9" fmla="*/ 13 h 13"/>
                  <a:gd name="T10" fmla="*/ 10 w 10"/>
                  <a:gd name="T11" fmla="*/ 7 h 13"/>
                  <a:gd name="T12" fmla="*/ 4 w 10"/>
                  <a:gd name="T1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3">
                    <a:moveTo>
                      <a:pt x="4" y="0"/>
                    </a:moveTo>
                    <a:cubicBezTo>
                      <a:pt x="2" y="2"/>
                      <a:pt x="0" y="5"/>
                      <a:pt x="0" y="6"/>
                    </a:cubicBezTo>
                    <a:cubicBezTo>
                      <a:pt x="1" y="6"/>
                      <a:pt x="0" y="7"/>
                      <a:pt x="0" y="8"/>
                    </a:cubicBezTo>
                    <a:cubicBezTo>
                      <a:pt x="2" y="10"/>
                      <a:pt x="4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7" y="10"/>
                      <a:pt x="9" y="7"/>
                      <a:pt x="10" y="7"/>
                    </a:cubicBezTo>
                    <a:cubicBezTo>
                      <a:pt x="8" y="5"/>
                      <a:pt x="5" y="2"/>
                      <a:pt x="4" y="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1" name="Freeform 181">
                <a:extLst>
                  <a:ext uri="{FF2B5EF4-FFF2-40B4-BE49-F238E27FC236}">
                    <a16:creationId xmlns:a16="http://schemas.microsoft.com/office/drawing/2014/main" id="{DEB013D1-4FE0-49E8-A99D-2B56BDC3E0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6019" y="3155028"/>
                <a:ext cx="76538" cy="92850"/>
              </a:xfrm>
              <a:custGeom>
                <a:avLst/>
                <a:gdLst>
                  <a:gd name="T0" fmla="*/ 29 w 33"/>
                  <a:gd name="T1" fmla="*/ 27 h 40"/>
                  <a:gd name="T2" fmla="*/ 29 w 33"/>
                  <a:gd name="T3" fmla="*/ 21 h 40"/>
                  <a:gd name="T4" fmla="*/ 29 w 33"/>
                  <a:gd name="T5" fmla="*/ 17 h 40"/>
                  <a:gd name="T6" fmla="*/ 20 w 33"/>
                  <a:gd name="T7" fmla="*/ 14 h 40"/>
                  <a:gd name="T8" fmla="*/ 19 w 33"/>
                  <a:gd name="T9" fmla="*/ 9 h 40"/>
                  <a:gd name="T10" fmla="*/ 16 w 33"/>
                  <a:gd name="T11" fmla="*/ 7 h 40"/>
                  <a:gd name="T12" fmla="*/ 13 w 33"/>
                  <a:gd name="T13" fmla="*/ 2 h 40"/>
                  <a:gd name="T14" fmla="*/ 14 w 33"/>
                  <a:gd name="T15" fmla="*/ 2 h 40"/>
                  <a:gd name="T16" fmla="*/ 11 w 33"/>
                  <a:gd name="T17" fmla="*/ 1 h 40"/>
                  <a:gd name="T18" fmla="*/ 8 w 33"/>
                  <a:gd name="T19" fmla="*/ 0 h 40"/>
                  <a:gd name="T20" fmla="*/ 0 w 33"/>
                  <a:gd name="T21" fmla="*/ 3 h 40"/>
                  <a:gd name="T22" fmla="*/ 2 w 33"/>
                  <a:gd name="T23" fmla="*/ 8 h 40"/>
                  <a:gd name="T24" fmla="*/ 4 w 33"/>
                  <a:gd name="T25" fmla="*/ 13 h 40"/>
                  <a:gd name="T26" fmla="*/ 4 w 33"/>
                  <a:gd name="T27" fmla="*/ 26 h 40"/>
                  <a:gd name="T28" fmla="*/ 1 w 33"/>
                  <a:gd name="T29" fmla="*/ 29 h 40"/>
                  <a:gd name="T30" fmla="*/ 7 w 33"/>
                  <a:gd name="T31" fmla="*/ 36 h 40"/>
                  <a:gd name="T32" fmla="*/ 7 w 33"/>
                  <a:gd name="T33" fmla="*/ 36 h 40"/>
                  <a:gd name="T34" fmla="*/ 15 w 33"/>
                  <a:gd name="T35" fmla="*/ 40 h 40"/>
                  <a:gd name="T36" fmla="*/ 28 w 33"/>
                  <a:gd name="T37" fmla="*/ 38 h 40"/>
                  <a:gd name="T38" fmla="*/ 29 w 33"/>
                  <a:gd name="T39" fmla="*/ 35 h 40"/>
                  <a:gd name="T40" fmla="*/ 31 w 33"/>
                  <a:gd name="T41" fmla="*/ 32 h 40"/>
                  <a:gd name="T42" fmla="*/ 29 w 33"/>
                  <a:gd name="T43" fmla="*/ 27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3" h="40">
                    <a:moveTo>
                      <a:pt x="29" y="27"/>
                    </a:moveTo>
                    <a:cubicBezTo>
                      <a:pt x="27" y="25"/>
                      <a:pt x="27" y="23"/>
                      <a:pt x="29" y="21"/>
                    </a:cubicBezTo>
                    <a:cubicBezTo>
                      <a:pt x="30" y="20"/>
                      <a:pt x="29" y="19"/>
                      <a:pt x="29" y="17"/>
                    </a:cubicBezTo>
                    <a:cubicBezTo>
                      <a:pt x="29" y="15"/>
                      <a:pt x="21" y="15"/>
                      <a:pt x="20" y="14"/>
                    </a:cubicBezTo>
                    <a:cubicBezTo>
                      <a:pt x="19" y="14"/>
                      <a:pt x="21" y="9"/>
                      <a:pt x="19" y="9"/>
                    </a:cubicBezTo>
                    <a:cubicBezTo>
                      <a:pt x="17" y="9"/>
                      <a:pt x="16" y="8"/>
                      <a:pt x="16" y="7"/>
                    </a:cubicBezTo>
                    <a:cubicBezTo>
                      <a:pt x="16" y="5"/>
                      <a:pt x="13" y="3"/>
                      <a:pt x="13" y="2"/>
                    </a:cubicBezTo>
                    <a:cubicBezTo>
                      <a:pt x="13" y="2"/>
                      <a:pt x="14" y="2"/>
                      <a:pt x="14" y="2"/>
                    </a:cubicBezTo>
                    <a:cubicBezTo>
                      <a:pt x="13" y="1"/>
                      <a:pt x="12" y="1"/>
                      <a:pt x="11" y="1"/>
                    </a:cubicBezTo>
                    <a:cubicBezTo>
                      <a:pt x="10" y="1"/>
                      <a:pt x="8" y="0"/>
                      <a:pt x="8" y="0"/>
                    </a:cubicBezTo>
                    <a:cubicBezTo>
                      <a:pt x="8" y="0"/>
                      <a:pt x="3" y="2"/>
                      <a:pt x="0" y="3"/>
                    </a:cubicBezTo>
                    <a:cubicBezTo>
                      <a:pt x="0" y="5"/>
                      <a:pt x="0" y="7"/>
                      <a:pt x="2" y="8"/>
                    </a:cubicBezTo>
                    <a:cubicBezTo>
                      <a:pt x="4" y="9"/>
                      <a:pt x="3" y="11"/>
                      <a:pt x="4" y="13"/>
                    </a:cubicBezTo>
                    <a:cubicBezTo>
                      <a:pt x="5" y="16"/>
                      <a:pt x="5" y="26"/>
                      <a:pt x="4" y="26"/>
                    </a:cubicBezTo>
                    <a:cubicBezTo>
                      <a:pt x="3" y="26"/>
                      <a:pt x="2" y="27"/>
                      <a:pt x="1" y="29"/>
                    </a:cubicBezTo>
                    <a:cubicBezTo>
                      <a:pt x="2" y="31"/>
                      <a:pt x="5" y="34"/>
                      <a:pt x="7" y="36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9" y="36"/>
                      <a:pt x="15" y="40"/>
                      <a:pt x="15" y="40"/>
                    </a:cubicBezTo>
                    <a:cubicBezTo>
                      <a:pt x="15" y="40"/>
                      <a:pt x="23" y="39"/>
                      <a:pt x="28" y="38"/>
                    </a:cubicBezTo>
                    <a:cubicBezTo>
                      <a:pt x="28" y="37"/>
                      <a:pt x="29" y="36"/>
                      <a:pt x="29" y="35"/>
                    </a:cubicBezTo>
                    <a:cubicBezTo>
                      <a:pt x="28" y="34"/>
                      <a:pt x="30" y="32"/>
                      <a:pt x="31" y="32"/>
                    </a:cubicBezTo>
                    <a:cubicBezTo>
                      <a:pt x="33" y="32"/>
                      <a:pt x="31" y="29"/>
                      <a:pt x="29" y="2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4709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5D911-571F-44CE-9B04-7110CAE29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27EF1B-F76A-4FF0-9F60-4ECFDB48EA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82" name="グループ化 181"/>
          <p:cNvGrpSpPr/>
          <p:nvPr userDrawn="1"/>
        </p:nvGrpSpPr>
        <p:grpSpPr>
          <a:xfrm>
            <a:off x="1154231" y="1127462"/>
            <a:ext cx="6835539" cy="4603076"/>
            <a:chOff x="702917" y="1372778"/>
            <a:chExt cx="7907309" cy="3993607"/>
          </a:xfrm>
        </p:grpSpPr>
        <p:grpSp>
          <p:nvGrpSpPr>
            <p:cNvPr id="183" name="Group 181">
              <a:extLst>
                <a:ext uri="{FF2B5EF4-FFF2-40B4-BE49-F238E27FC236}">
                  <a16:creationId xmlns:a16="http://schemas.microsoft.com/office/drawing/2014/main" id="{51F112FA-ED25-4F7A-9ABD-55D923024938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899917" y="1492880"/>
              <a:ext cx="4681947" cy="3624283"/>
              <a:chOff x="5710420" y="1795587"/>
              <a:chExt cx="4773586" cy="3695221"/>
            </a:xfrm>
          </p:grpSpPr>
          <p:sp>
            <p:nvSpPr>
              <p:cNvPr id="220" name="Freeform 158">
                <a:extLst>
                  <a:ext uri="{FF2B5EF4-FFF2-40B4-BE49-F238E27FC236}">
                    <a16:creationId xmlns:a16="http://schemas.microsoft.com/office/drawing/2014/main" id="{B5AE6DE6-598E-4116-9C49-8E4A5FF386D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8665054" y="4555002"/>
                <a:ext cx="942010" cy="833557"/>
              </a:xfrm>
              <a:custGeom>
                <a:avLst/>
                <a:gdLst>
                  <a:gd name="T0" fmla="*/ 326 w 331"/>
                  <a:gd name="T1" fmla="*/ 128 h 293"/>
                  <a:gd name="T2" fmla="*/ 312 w 331"/>
                  <a:gd name="T3" fmla="*/ 114 h 293"/>
                  <a:gd name="T4" fmla="*/ 302 w 331"/>
                  <a:gd name="T5" fmla="*/ 99 h 293"/>
                  <a:gd name="T6" fmla="*/ 293 w 331"/>
                  <a:gd name="T7" fmla="*/ 88 h 293"/>
                  <a:gd name="T8" fmla="*/ 270 w 331"/>
                  <a:gd name="T9" fmla="*/ 66 h 293"/>
                  <a:gd name="T10" fmla="*/ 262 w 331"/>
                  <a:gd name="T11" fmla="*/ 38 h 293"/>
                  <a:gd name="T12" fmla="*/ 248 w 331"/>
                  <a:gd name="T13" fmla="*/ 24 h 293"/>
                  <a:gd name="T14" fmla="*/ 235 w 331"/>
                  <a:gd name="T15" fmla="*/ 7 h 293"/>
                  <a:gd name="T16" fmla="*/ 231 w 331"/>
                  <a:gd name="T17" fmla="*/ 36 h 293"/>
                  <a:gd name="T18" fmla="*/ 212 w 331"/>
                  <a:gd name="T19" fmla="*/ 54 h 293"/>
                  <a:gd name="T20" fmla="*/ 189 w 331"/>
                  <a:gd name="T21" fmla="*/ 42 h 293"/>
                  <a:gd name="T22" fmla="*/ 185 w 331"/>
                  <a:gd name="T23" fmla="*/ 25 h 293"/>
                  <a:gd name="T24" fmla="*/ 191 w 331"/>
                  <a:gd name="T25" fmla="*/ 12 h 293"/>
                  <a:gd name="T26" fmla="*/ 179 w 331"/>
                  <a:gd name="T27" fmla="*/ 13 h 293"/>
                  <a:gd name="T28" fmla="*/ 159 w 331"/>
                  <a:gd name="T29" fmla="*/ 9 h 293"/>
                  <a:gd name="T30" fmla="*/ 138 w 331"/>
                  <a:gd name="T31" fmla="*/ 22 h 293"/>
                  <a:gd name="T32" fmla="*/ 131 w 331"/>
                  <a:gd name="T33" fmla="*/ 36 h 293"/>
                  <a:gd name="T34" fmla="*/ 119 w 331"/>
                  <a:gd name="T35" fmla="*/ 31 h 293"/>
                  <a:gd name="T36" fmla="*/ 105 w 331"/>
                  <a:gd name="T37" fmla="*/ 32 h 293"/>
                  <a:gd name="T38" fmla="*/ 94 w 331"/>
                  <a:gd name="T39" fmla="*/ 39 h 293"/>
                  <a:gd name="T40" fmla="*/ 87 w 331"/>
                  <a:gd name="T41" fmla="*/ 52 h 293"/>
                  <a:gd name="T42" fmla="*/ 76 w 331"/>
                  <a:gd name="T43" fmla="*/ 53 h 293"/>
                  <a:gd name="T44" fmla="*/ 49 w 331"/>
                  <a:gd name="T45" fmla="*/ 78 h 293"/>
                  <a:gd name="T46" fmla="*/ 24 w 331"/>
                  <a:gd name="T47" fmla="*/ 86 h 293"/>
                  <a:gd name="T48" fmla="*/ 9 w 331"/>
                  <a:gd name="T49" fmla="*/ 93 h 293"/>
                  <a:gd name="T50" fmla="*/ 4 w 331"/>
                  <a:gd name="T51" fmla="*/ 121 h 293"/>
                  <a:gd name="T52" fmla="*/ 6 w 331"/>
                  <a:gd name="T53" fmla="*/ 133 h 293"/>
                  <a:gd name="T54" fmla="*/ 15 w 331"/>
                  <a:gd name="T55" fmla="*/ 162 h 293"/>
                  <a:gd name="T56" fmla="*/ 16 w 331"/>
                  <a:gd name="T57" fmla="*/ 198 h 293"/>
                  <a:gd name="T58" fmla="*/ 40 w 331"/>
                  <a:gd name="T59" fmla="*/ 210 h 293"/>
                  <a:gd name="T60" fmla="*/ 74 w 331"/>
                  <a:gd name="T61" fmla="*/ 200 h 293"/>
                  <a:gd name="T62" fmla="*/ 112 w 331"/>
                  <a:gd name="T63" fmla="*/ 185 h 293"/>
                  <a:gd name="T64" fmla="*/ 156 w 331"/>
                  <a:gd name="T65" fmla="*/ 183 h 293"/>
                  <a:gd name="T66" fmla="*/ 171 w 331"/>
                  <a:gd name="T67" fmla="*/ 191 h 293"/>
                  <a:gd name="T68" fmla="*/ 187 w 331"/>
                  <a:gd name="T69" fmla="*/ 205 h 293"/>
                  <a:gd name="T70" fmla="*/ 198 w 331"/>
                  <a:gd name="T71" fmla="*/ 203 h 293"/>
                  <a:gd name="T72" fmla="*/ 205 w 331"/>
                  <a:gd name="T73" fmla="*/ 206 h 293"/>
                  <a:gd name="T74" fmla="*/ 217 w 331"/>
                  <a:gd name="T75" fmla="*/ 226 h 293"/>
                  <a:gd name="T76" fmla="*/ 245 w 331"/>
                  <a:gd name="T77" fmla="*/ 245 h 293"/>
                  <a:gd name="T78" fmla="*/ 260 w 331"/>
                  <a:gd name="T79" fmla="*/ 243 h 293"/>
                  <a:gd name="T80" fmla="*/ 271 w 331"/>
                  <a:gd name="T81" fmla="*/ 248 h 293"/>
                  <a:gd name="T82" fmla="*/ 299 w 331"/>
                  <a:gd name="T83" fmla="*/ 235 h 293"/>
                  <a:gd name="T84" fmla="*/ 316 w 331"/>
                  <a:gd name="T85" fmla="*/ 189 h 293"/>
                  <a:gd name="T86" fmla="*/ 327 w 331"/>
                  <a:gd name="T87" fmla="*/ 162 h 293"/>
                  <a:gd name="T88" fmla="*/ 150 w 331"/>
                  <a:gd name="T89" fmla="*/ 7 h 293"/>
                  <a:gd name="T90" fmla="*/ 190 w 331"/>
                  <a:gd name="T91" fmla="*/ 219 h 293"/>
                  <a:gd name="T92" fmla="*/ 270 w 331"/>
                  <a:gd name="T93" fmla="*/ 268 h 293"/>
                  <a:gd name="T94" fmla="*/ 271 w 331"/>
                  <a:gd name="T95" fmla="*/ 293 h 293"/>
                  <a:gd name="T96" fmla="*/ 282 w 331"/>
                  <a:gd name="T97" fmla="*/ 286 h 293"/>
                  <a:gd name="T98" fmla="*/ 270 w 331"/>
                  <a:gd name="T99" fmla="*/ 268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31" h="293">
                    <a:moveTo>
                      <a:pt x="328" y="147"/>
                    </a:moveTo>
                    <a:cubicBezTo>
                      <a:pt x="330" y="146"/>
                      <a:pt x="328" y="140"/>
                      <a:pt x="326" y="141"/>
                    </a:cubicBezTo>
                    <a:cubicBezTo>
                      <a:pt x="325" y="142"/>
                      <a:pt x="325" y="132"/>
                      <a:pt x="326" y="128"/>
                    </a:cubicBezTo>
                    <a:cubicBezTo>
                      <a:pt x="327" y="123"/>
                      <a:pt x="326" y="124"/>
                      <a:pt x="324" y="126"/>
                    </a:cubicBezTo>
                    <a:cubicBezTo>
                      <a:pt x="322" y="129"/>
                      <a:pt x="319" y="122"/>
                      <a:pt x="319" y="120"/>
                    </a:cubicBezTo>
                    <a:cubicBezTo>
                      <a:pt x="318" y="118"/>
                      <a:pt x="315" y="113"/>
                      <a:pt x="312" y="114"/>
                    </a:cubicBezTo>
                    <a:cubicBezTo>
                      <a:pt x="309" y="115"/>
                      <a:pt x="311" y="110"/>
                      <a:pt x="308" y="110"/>
                    </a:cubicBezTo>
                    <a:cubicBezTo>
                      <a:pt x="306" y="111"/>
                      <a:pt x="305" y="106"/>
                      <a:pt x="306" y="102"/>
                    </a:cubicBezTo>
                    <a:cubicBezTo>
                      <a:pt x="306" y="98"/>
                      <a:pt x="304" y="101"/>
                      <a:pt x="302" y="99"/>
                    </a:cubicBezTo>
                    <a:cubicBezTo>
                      <a:pt x="301" y="97"/>
                      <a:pt x="300" y="99"/>
                      <a:pt x="298" y="100"/>
                    </a:cubicBezTo>
                    <a:cubicBezTo>
                      <a:pt x="296" y="100"/>
                      <a:pt x="295" y="96"/>
                      <a:pt x="296" y="94"/>
                    </a:cubicBezTo>
                    <a:cubicBezTo>
                      <a:pt x="296" y="92"/>
                      <a:pt x="295" y="90"/>
                      <a:pt x="293" y="88"/>
                    </a:cubicBezTo>
                    <a:cubicBezTo>
                      <a:pt x="290" y="86"/>
                      <a:pt x="290" y="85"/>
                      <a:pt x="290" y="82"/>
                    </a:cubicBezTo>
                    <a:cubicBezTo>
                      <a:pt x="290" y="80"/>
                      <a:pt x="275" y="72"/>
                      <a:pt x="272" y="71"/>
                    </a:cubicBezTo>
                    <a:cubicBezTo>
                      <a:pt x="268" y="71"/>
                      <a:pt x="271" y="67"/>
                      <a:pt x="270" y="66"/>
                    </a:cubicBezTo>
                    <a:cubicBezTo>
                      <a:pt x="268" y="65"/>
                      <a:pt x="268" y="60"/>
                      <a:pt x="268" y="56"/>
                    </a:cubicBezTo>
                    <a:cubicBezTo>
                      <a:pt x="268" y="52"/>
                      <a:pt x="263" y="51"/>
                      <a:pt x="263" y="48"/>
                    </a:cubicBezTo>
                    <a:cubicBezTo>
                      <a:pt x="263" y="44"/>
                      <a:pt x="261" y="41"/>
                      <a:pt x="262" y="38"/>
                    </a:cubicBezTo>
                    <a:cubicBezTo>
                      <a:pt x="262" y="34"/>
                      <a:pt x="257" y="33"/>
                      <a:pt x="256" y="31"/>
                    </a:cubicBezTo>
                    <a:cubicBezTo>
                      <a:pt x="256" y="29"/>
                      <a:pt x="253" y="31"/>
                      <a:pt x="250" y="32"/>
                    </a:cubicBezTo>
                    <a:cubicBezTo>
                      <a:pt x="247" y="32"/>
                      <a:pt x="247" y="28"/>
                      <a:pt x="248" y="24"/>
                    </a:cubicBezTo>
                    <a:cubicBezTo>
                      <a:pt x="248" y="19"/>
                      <a:pt x="246" y="13"/>
                      <a:pt x="244" y="11"/>
                    </a:cubicBezTo>
                    <a:cubicBezTo>
                      <a:pt x="241" y="9"/>
                      <a:pt x="241" y="2"/>
                      <a:pt x="240" y="1"/>
                    </a:cubicBezTo>
                    <a:cubicBezTo>
                      <a:pt x="239" y="0"/>
                      <a:pt x="235" y="4"/>
                      <a:pt x="235" y="7"/>
                    </a:cubicBezTo>
                    <a:cubicBezTo>
                      <a:pt x="235" y="9"/>
                      <a:pt x="234" y="12"/>
                      <a:pt x="233" y="13"/>
                    </a:cubicBezTo>
                    <a:cubicBezTo>
                      <a:pt x="231" y="15"/>
                      <a:pt x="234" y="20"/>
                      <a:pt x="232" y="22"/>
                    </a:cubicBezTo>
                    <a:cubicBezTo>
                      <a:pt x="230" y="24"/>
                      <a:pt x="232" y="32"/>
                      <a:pt x="231" y="36"/>
                    </a:cubicBezTo>
                    <a:cubicBezTo>
                      <a:pt x="231" y="41"/>
                      <a:pt x="231" y="46"/>
                      <a:pt x="229" y="49"/>
                    </a:cubicBezTo>
                    <a:cubicBezTo>
                      <a:pt x="226" y="52"/>
                      <a:pt x="226" y="57"/>
                      <a:pt x="222" y="58"/>
                    </a:cubicBezTo>
                    <a:cubicBezTo>
                      <a:pt x="217" y="60"/>
                      <a:pt x="212" y="56"/>
                      <a:pt x="212" y="54"/>
                    </a:cubicBezTo>
                    <a:cubicBezTo>
                      <a:pt x="212" y="52"/>
                      <a:pt x="207" y="50"/>
                      <a:pt x="205" y="51"/>
                    </a:cubicBezTo>
                    <a:cubicBezTo>
                      <a:pt x="202" y="51"/>
                      <a:pt x="201" y="47"/>
                      <a:pt x="197" y="44"/>
                    </a:cubicBezTo>
                    <a:cubicBezTo>
                      <a:pt x="193" y="41"/>
                      <a:pt x="190" y="45"/>
                      <a:pt x="189" y="42"/>
                    </a:cubicBezTo>
                    <a:cubicBezTo>
                      <a:pt x="188" y="38"/>
                      <a:pt x="186" y="37"/>
                      <a:pt x="183" y="35"/>
                    </a:cubicBezTo>
                    <a:cubicBezTo>
                      <a:pt x="181" y="34"/>
                      <a:pt x="181" y="34"/>
                      <a:pt x="184" y="32"/>
                    </a:cubicBezTo>
                    <a:cubicBezTo>
                      <a:pt x="187" y="30"/>
                      <a:pt x="186" y="27"/>
                      <a:pt x="185" y="25"/>
                    </a:cubicBezTo>
                    <a:cubicBezTo>
                      <a:pt x="183" y="22"/>
                      <a:pt x="186" y="23"/>
                      <a:pt x="190" y="21"/>
                    </a:cubicBezTo>
                    <a:cubicBezTo>
                      <a:pt x="194" y="19"/>
                      <a:pt x="190" y="17"/>
                      <a:pt x="193" y="16"/>
                    </a:cubicBezTo>
                    <a:cubicBezTo>
                      <a:pt x="195" y="15"/>
                      <a:pt x="194" y="12"/>
                      <a:pt x="191" y="12"/>
                    </a:cubicBezTo>
                    <a:cubicBezTo>
                      <a:pt x="188" y="11"/>
                      <a:pt x="189" y="15"/>
                      <a:pt x="188" y="15"/>
                    </a:cubicBezTo>
                    <a:cubicBezTo>
                      <a:pt x="187" y="15"/>
                      <a:pt x="186" y="11"/>
                      <a:pt x="185" y="11"/>
                    </a:cubicBezTo>
                    <a:cubicBezTo>
                      <a:pt x="184" y="11"/>
                      <a:pt x="181" y="16"/>
                      <a:pt x="179" y="13"/>
                    </a:cubicBezTo>
                    <a:cubicBezTo>
                      <a:pt x="177" y="11"/>
                      <a:pt x="167" y="9"/>
                      <a:pt x="163" y="8"/>
                    </a:cubicBezTo>
                    <a:cubicBezTo>
                      <a:pt x="159" y="8"/>
                      <a:pt x="158" y="3"/>
                      <a:pt x="156" y="4"/>
                    </a:cubicBezTo>
                    <a:cubicBezTo>
                      <a:pt x="153" y="5"/>
                      <a:pt x="156" y="6"/>
                      <a:pt x="159" y="9"/>
                    </a:cubicBezTo>
                    <a:cubicBezTo>
                      <a:pt x="161" y="12"/>
                      <a:pt x="150" y="14"/>
                      <a:pt x="146" y="13"/>
                    </a:cubicBezTo>
                    <a:cubicBezTo>
                      <a:pt x="143" y="12"/>
                      <a:pt x="147" y="15"/>
                      <a:pt x="144" y="15"/>
                    </a:cubicBezTo>
                    <a:cubicBezTo>
                      <a:pt x="141" y="15"/>
                      <a:pt x="141" y="20"/>
                      <a:pt x="138" y="22"/>
                    </a:cubicBezTo>
                    <a:cubicBezTo>
                      <a:pt x="136" y="25"/>
                      <a:pt x="138" y="27"/>
                      <a:pt x="135" y="28"/>
                    </a:cubicBezTo>
                    <a:cubicBezTo>
                      <a:pt x="133" y="30"/>
                      <a:pt x="132" y="32"/>
                      <a:pt x="135" y="35"/>
                    </a:cubicBezTo>
                    <a:cubicBezTo>
                      <a:pt x="138" y="39"/>
                      <a:pt x="134" y="39"/>
                      <a:pt x="131" y="36"/>
                    </a:cubicBezTo>
                    <a:cubicBezTo>
                      <a:pt x="129" y="33"/>
                      <a:pt x="126" y="33"/>
                      <a:pt x="126" y="36"/>
                    </a:cubicBezTo>
                    <a:cubicBezTo>
                      <a:pt x="126" y="39"/>
                      <a:pt x="123" y="38"/>
                      <a:pt x="124" y="35"/>
                    </a:cubicBezTo>
                    <a:cubicBezTo>
                      <a:pt x="124" y="31"/>
                      <a:pt x="120" y="33"/>
                      <a:pt x="119" y="31"/>
                    </a:cubicBezTo>
                    <a:cubicBezTo>
                      <a:pt x="118" y="29"/>
                      <a:pt x="115" y="26"/>
                      <a:pt x="112" y="26"/>
                    </a:cubicBezTo>
                    <a:cubicBezTo>
                      <a:pt x="110" y="26"/>
                      <a:pt x="110" y="29"/>
                      <a:pt x="108" y="29"/>
                    </a:cubicBezTo>
                    <a:cubicBezTo>
                      <a:pt x="105" y="29"/>
                      <a:pt x="105" y="30"/>
                      <a:pt x="105" y="32"/>
                    </a:cubicBezTo>
                    <a:cubicBezTo>
                      <a:pt x="105" y="35"/>
                      <a:pt x="102" y="32"/>
                      <a:pt x="99" y="32"/>
                    </a:cubicBezTo>
                    <a:cubicBezTo>
                      <a:pt x="96" y="33"/>
                      <a:pt x="99" y="36"/>
                      <a:pt x="97" y="36"/>
                    </a:cubicBezTo>
                    <a:cubicBezTo>
                      <a:pt x="96" y="36"/>
                      <a:pt x="96" y="39"/>
                      <a:pt x="94" y="39"/>
                    </a:cubicBezTo>
                    <a:cubicBezTo>
                      <a:pt x="91" y="39"/>
                      <a:pt x="92" y="44"/>
                      <a:pt x="92" y="47"/>
                    </a:cubicBezTo>
                    <a:cubicBezTo>
                      <a:pt x="92" y="49"/>
                      <a:pt x="89" y="45"/>
                      <a:pt x="86" y="46"/>
                    </a:cubicBezTo>
                    <a:cubicBezTo>
                      <a:pt x="84" y="47"/>
                      <a:pt x="87" y="49"/>
                      <a:pt x="87" y="52"/>
                    </a:cubicBezTo>
                    <a:cubicBezTo>
                      <a:pt x="88" y="55"/>
                      <a:pt x="86" y="55"/>
                      <a:pt x="85" y="56"/>
                    </a:cubicBezTo>
                    <a:cubicBezTo>
                      <a:pt x="84" y="57"/>
                      <a:pt x="82" y="53"/>
                      <a:pt x="82" y="50"/>
                    </a:cubicBezTo>
                    <a:cubicBezTo>
                      <a:pt x="82" y="47"/>
                      <a:pt x="79" y="50"/>
                      <a:pt x="76" y="53"/>
                    </a:cubicBezTo>
                    <a:cubicBezTo>
                      <a:pt x="72" y="57"/>
                      <a:pt x="77" y="62"/>
                      <a:pt x="75" y="63"/>
                    </a:cubicBezTo>
                    <a:cubicBezTo>
                      <a:pt x="74" y="64"/>
                      <a:pt x="67" y="70"/>
                      <a:pt x="64" y="74"/>
                    </a:cubicBezTo>
                    <a:cubicBezTo>
                      <a:pt x="60" y="79"/>
                      <a:pt x="52" y="76"/>
                      <a:pt x="49" y="78"/>
                    </a:cubicBezTo>
                    <a:cubicBezTo>
                      <a:pt x="47" y="80"/>
                      <a:pt x="44" y="79"/>
                      <a:pt x="42" y="81"/>
                    </a:cubicBezTo>
                    <a:cubicBezTo>
                      <a:pt x="39" y="83"/>
                      <a:pt x="35" y="86"/>
                      <a:pt x="34" y="84"/>
                    </a:cubicBezTo>
                    <a:cubicBezTo>
                      <a:pt x="33" y="82"/>
                      <a:pt x="27" y="83"/>
                      <a:pt x="24" y="86"/>
                    </a:cubicBezTo>
                    <a:cubicBezTo>
                      <a:pt x="22" y="89"/>
                      <a:pt x="17" y="92"/>
                      <a:pt x="14" y="92"/>
                    </a:cubicBezTo>
                    <a:cubicBezTo>
                      <a:pt x="11" y="92"/>
                      <a:pt x="11" y="97"/>
                      <a:pt x="10" y="98"/>
                    </a:cubicBezTo>
                    <a:cubicBezTo>
                      <a:pt x="9" y="99"/>
                      <a:pt x="9" y="94"/>
                      <a:pt x="9" y="93"/>
                    </a:cubicBezTo>
                    <a:cubicBezTo>
                      <a:pt x="9" y="91"/>
                      <a:pt x="6" y="95"/>
                      <a:pt x="5" y="99"/>
                    </a:cubicBezTo>
                    <a:cubicBezTo>
                      <a:pt x="4" y="102"/>
                      <a:pt x="8" y="104"/>
                      <a:pt x="5" y="108"/>
                    </a:cubicBezTo>
                    <a:cubicBezTo>
                      <a:pt x="3" y="112"/>
                      <a:pt x="0" y="116"/>
                      <a:pt x="4" y="121"/>
                    </a:cubicBezTo>
                    <a:cubicBezTo>
                      <a:pt x="8" y="126"/>
                      <a:pt x="10" y="129"/>
                      <a:pt x="9" y="131"/>
                    </a:cubicBezTo>
                    <a:cubicBezTo>
                      <a:pt x="7" y="134"/>
                      <a:pt x="5" y="126"/>
                      <a:pt x="4" y="127"/>
                    </a:cubicBezTo>
                    <a:cubicBezTo>
                      <a:pt x="3" y="128"/>
                      <a:pt x="7" y="131"/>
                      <a:pt x="6" y="133"/>
                    </a:cubicBezTo>
                    <a:cubicBezTo>
                      <a:pt x="5" y="134"/>
                      <a:pt x="1" y="127"/>
                      <a:pt x="0" y="129"/>
                    </a:cubicBezTo>
                    <a:cubicBezTo>
                      <a:pt x="0" y="130"/>
                      <a:pt x="8" y="142"/>
                      <a:pt x="9" y="147"/>
                    </a:cubicBezTo>
                    <a:cubicBezTo>
                      <a:pt x="9" y="151"/>
                      <a:pt x="16" y="156"/>
                      <a:pt x="15" y="162"/>
                    </a:cubicBezTo>
                    <a:cubicBezTo>
                      <a:pt x="15" y="168"/>
                      <a:pt x="21" y="179"/>
                      <a:pt x="23" y="180"/>
                    </a:cubicBezTo>
                    <a:cubicBezTo>
                      <a:pt x="24" y="182"/>
                      <a:pt x="20" y="186"/>
                      <a:pt x="21" y="191"/>
                    </a:cubicBezTo>
                    <a:cubicBezTo>
                      <a:pt x="21" y="196"/>
                      <a:pt x="19" y="198"/>
                      <a:pt x="16" y="198"/>
                    </a:cubicBezTo>
                    <a:cubicBezTo>
                      <a:pt x="13" y="198"/>
                      <a:pt x="15" y="203"/>
                      <a:pt x="18" y="203"/>
                    </a:cubicBezTo>
                    <a:cubicBezTo>
                      <a:pt x="22" y="203"/>
                      <a:pt x="20" y="206"/>
                      <a:pt x="24" y="208"/>
                    </a:cubicBezTo>
                    <a:cubicBezTo>
                      <a:pt x="28" y="211"/>
                      <a:pt x="37" y="210"/>
                      <a:pt x="40" y="210"/>
                    </a:cubicBezTo>
                    <a:cubicBezTo>
                      <a:pt x="43" y="210"/>
                      <a:pt x="44" y="205"/>
                      <a:pt x="48" y="205"/>
                    </a:cubicBezTo>
                    <a:cubicBezTo>
                      <a:pt x="52" y="205"/>
                      <a:pt x="52" y="203"/>
                      <a:pt x="54" y="201"/>
                    </a:cubicBezTo>
                    <a:cubicBezTo>
                      <a:pt x="56" y="198"/>
                      <a:pt x="65" y="199"/>
                      <a:pt x="74" y="200"/>
                    </a:cubicBezTo>
                    <a:cubicBezTo>
                      <a:pt x="84" y="200"/>
                      <a:pt x="88" y="197"/>
                      <a:pt x="89" y="193"/>
                    </a:cubicBezTo>
                    <a:cubicBezTo>
                      <a:pt x="90" y="190"/>
                      <a:pt x="97" y="190"/>
                      <a:pt x="100" y="187"/>
                    </a:cubicBezTo>
                    <a:cubicBezTo>
                      <a:pt x="103" y="185"/>
                      <a:pt x="105" y="185"/>
                      <a:pt x="112" y="185"/>
                    </a:cubicBezTo>
                    <a:cubicBezTo>
                      <a:pt x="119" y="185"/>
                      <a:pt x="125" y="182"/>
                      <a:pt x="130" y="180"/>
                    </a:cubicBezTo>
                    <a:cubicBezTo>
                      <a:pt x="134" y="178"/>
                      <a:pt x="142" y="179"/>
                      <a:pt x="147" y="178"/>
                    </a:cubicBezTo>
                    <a:cubicBezTo>
                      <a:pt x="151" y="177"/>
                      <a:pt x="152" y="183"/>
                      <a:pt x="156" y="183"/>
                    </a:cubicBezTo>
                    <a:cubicBezTo>
                      <a:pt x="161" y="182"/>
                      <a:pt x="163" y="184"/>
                      <a:pt x="166" y="184"/>
                    </a:cubicBezTo>
                    <a:cubicBezTo>
                      <a:pt x="168" y="184"/>
                      <a:pt x="168" y="186"/>
                      <a:pt x="171" y="186"/>
                    </a:cubicBezTo>
                    <a:cubicBezTo>
                      <a:pt x="173" y="187"/>
                      <a:pt x="173" y="189"/>
                      <a:pt x="171" y="191"/>
                    </a:cubicBezTo>
                    <a:cubicBezTo>
                      <a:pt x="170" y="193"/>
                      <a:pt x="175" y="193"/>
                      <a:pt x="178" y="198"/>
                    </a:cubicBezTo>
                    <a:cubicBezTo>
                      <a:pt x="182" y="203"/>
                      <a:pt x="178" y="203"/>
                      <a:pt x="180" y="207"/>
                    </a:cubicBezTo>
                    <a:cubicBezTo>
                      <a:pt x="182" y="210"/>
                      <a:pt x="183" y="210"/>
                      <a:pt x="187" y="205"/>
                    </a:cubicBezTo>
                    <a:cubicBezTo>
                      <a:pt x="190" y="200"/>
                      <a:pt x="194" y="203"/>
                      <a:pt x="195" y="198"/>
                    </a:cubicBezTo>
                    <a:cubicBezTo>
                      <a:pt x="195" y="194"/>
                      <a:pt x="199" y="189"/>
                      <a:pt x="202" y="191"/>
                    </a:cubicBezTo>
                    <a:cubicBezTo>
                      <a:pt x="204" y="193"/>
                      <a:pt x="200" y="195"/>
                      <a:pt x="198" y="203"/>
                    </a:cubicBezTo>
                    <a:cubicBezTo>
                      <a:pt x="197" y="211"/>
                      <a:pt x="194" y="207"/>
                      <a:pt x="193" y="209"/>
                    </a:cubicBezTo>
                    <a:cubicBezTo>
                      <a:pt x="193" y="211"/>
                      <a:pt x="201" y="213"/>
                      <a:pt x="201" y="208"/>
                    </a:cubicBezTo>
                    <a:cubicBezTo>
                      <a:pt x="201" y="204"/>
                      <a:pt x="202" y="202"/>
                      <a:pt x="205" y="206"/>
                    </a:cubicBezTo>
                    <a:cubicBezTo>
                      <a:pt x="208" y="210"/>
                      <a:pt x="203" y="213"/>
                      <a:pt x="204" y="215"/>
                    </a:cubicBezTo>
                    <a:cubicBezTo>
                      <a:pt x="205" y="217"/>
                      <a:pt x="208" y="214"/>
                      <a:pt x="210" y="215"/>
                    </a:cubicBezTo>
                    <a:cubicBezTo>
                      <a:pt x="213" y="215"/>
                      <a:pt x="217" y="222"/>
                      <a:pt x="217" y="226"/>
                    </a:cubicBezTo>
                    <a:cubicBezTo>
                      <a:pt x="216" y="229"/>
                      <a:pt x="215" y="233"/>
                      <a:pt x="221" y="236"/>
                    </a:cubicBezTo>
                    <a:cubicBezTo>
                      <a:pt x="227" y="239"/>
                      <a:pt x="225" y="240"/>
                      <a:pt x="229" y="240"/>
                    </a:cubicBezTo>
                    <a:cubicBezTo>
                      <a:pt x="234" y="240"/>
                      <a:pt x="243" y="243"/>
                      <a:pt x="245" y="245"/>
                    </a:cubicBezTo>
                    <a:cubicBezTo>
                      <a:pt x="248" y="247"/>
                      <a:pt x="254" y="244"/>
                      <a:pt x="256" y="239"/>
                    </a:cubicBezTo>
                    <a:cubicBezTo>
                      <a:pt x="257" y="235"/>
                      <a:pt x="262" y="239"/>
                      <a:pt x="259" y="241"/>
                    </a:cubicBezTo>
                    <a:cubicBezTo>
                      <a:pt x="257" y="242"/>
                      <a:pt x="260" y="245"/>
                      <a:pt x="260" y="243"/>
                    </a:cubicBezTo>
                    <a:cubicBezTo>
                      <a:pt x="261" y="241"/>
                      <a:pt x="262" y="239"/>
                      <a:pt x="263" y="241"/>
                    </a:cubicBezTo>
                    <a:cubicBezTo>
                      <a:pt x="264" y="244"/>
                      <a:pt x="267" y="244"/>
                      <a:pt x="268" y="246"/>
                    </a:cubicBezTo>
                    <a:cubicBezTo>
                      <a:pt x="269" y="248"/>
                      <a:pt x="271" y="250"/>
                      <a:pt x="271" y="248"/>
                    </a:cubicBezTo>
                    <a:cubicBezTo>
                      <a:pt x="271" y="246"/>
                      <a:pt x="271" y="245"/>
                      <a:pt x="274" y="244"/>
                    </a:cubicBezTo>
                    <a:cubicBezTo>
                      <a:pt x="277" y="243"/>
                      <a:pt x="279" y="241"/>
                      <a:pt x="282" y="238"/>
                    </a:cubicBezTo>
                    <a:cubicBezTo>
                      <a:pt x="285" y="236"/>
                      <a:pt x="297" y="235"/>
                      <a:pt x="299" y="235"/>
                    </a:cubicBezTo>
                    <a:cubicBezTo>
                      <a:pt x="300" y="235"/>
                      <a:pt x="301" y="225"/>
                      <a:pt x="301" y="219"/>
                    </a:cubicBezTo>
                    <a:cubicBezTo>
                      <a:pt x="302" y="213"/>
                      <a:pt x="307" y="213"/>
                      <a:pt x="307" y="207"/>
                    </a:cubicBezTo>
                    <a:cubicBezTo>
                      <a:pt x="308" y="201"/>
                      <a:pt x="314" y="190"/>
                      <a:pt x="316" y="189"/>
                    </a:cubicBezTo>
                    <a:cubicBezTo>
                      <a:pt x="318" y="189"/>
                      <a:pt x="321" y="187"/>
                      <a:pt x="321" y="184"/>
                    </a:cubicBezTo>
                    <a:cubicBezTo>
                      <a:pt x="321" y="180"/>
                      <a:pt x="325" y="177"/>
                      <a:pt x="325" y="173"/>
                    </a:cubicBezTo>
                    <a:cubicBezTo>
                      <a:pt x="325" y="169"/>
                      <a:pt x="327" y="164"/>
                      <a:pt x="327" y="162"/>
                    </a:cubicBezTo>
                    <a:cubicBezTo>
                      <a:pt x="327" y="161"/>
                      <a:pt x="325" y="157"/>
                      <a:pt x="328" y="154"/>
                    </a:cubicBezTo>
                    <a:cubicBezTo>
                      <a:pt x="331" y="152"/>
                      <a:pt x="327" y="148"/>
                      <a:pt x="328" y="147"/>
                    </a:cubicBezTo>
                    <a:close/>
                    <a:moveTo>
                      <a:pt x="150" y="7"/>
                    </a:moveTo>
                    <a:cubicBezTo>
                      <a:pt x="149" y="5"/>
                      <a:pt x="136" y="8"/>
                      <a:pt x="139" y="10"/>
                    </a:cubicBezTo>
                    <a:cubicBezTo>
                      <a:pt x="141" y="11"/>
                      <a:pt x="150" y="10"/>
                      <a:pt x="150" y="7"/>
                    </a:cubicBezTo>
                    <a:close/>
                    <a:moveTo>
                      <a:pt x="190" y="219"/>
                    </a:moveTo>
                    <a:cubicBezTo>
                      <a:pt x="192" y="220"/>
                      <a:pt x="198" y="220"/>
                      <a:pt x="199" y="217"/>
                    </a:cubicBezTo>
                    <a:cubicBezTo>
                      <a:pt x="200" y="215"/>
                      <a:pt x="188" y="217"/>
                      <a:pt x="190" y="219"/>
                    </a:cubicBezTo>
                    <a:close/>
                    <a:moveTo>
                      <a:pt x="270" y="268"/>
                    </a:moveTo>
                    <a:cubicBezTo>
                      <a:pt x="265" y="269"/>
                      <a:pt x="258" y="264"/>
                      <a:pt x="257" y="264"/>
                    </a:cubicBezTo>
                    <a:cubicBezTo>
                      <a:pt x="255" y="265"/>
                      <a:pt x="263" y="277"/>
                      <a:pt x="260" y="280"/>
                    </a:cubicBezTo>
                    <a:cubicBezTo>
                      <a:pt x="258" y="284"/>
                      <a:pt x="268" y="292"/>
                      <a:pt x="271" y="293"/>
                    </a:cubicBezTo>
                    <a:cubicBezTo>
                      <a:pt x="274" y="293"/>
                      <a:pt x="273" y="289"/>
                      <a:pt x="275" y="290"/>
                    </a:cubicBezTo>
                    <a:cubicBezTo>
                      <a:pt x="278" y="290"/>
                      <a:pt x="277" y="287"/>
                      <a:pt x="277" y="286"/>
                    </a:cubicBezTo>
                    <a:cubicBezTo>
                      <a:pt x="278" y="284"/>
                      <a:pt x="280" y="287"/>
                      <a:pt x="282" y="286"/>
                    </a:cubicBezTo>
                    <a:cubicBezTo>
                      <a:pt x="284" y="285"/>
                      <a:pt x="281" y="278"/>
                      <a:pt x="284" y="278"/>
                    </a:cubicBezTo>
                    <a:cubicBezTo>
                      <a:pt x="287" y="278"/>
                      <a:pt x="285" y="268"/>
                      <a:pt x="284" y="265"/>
                    </a:cubicBezTo>
                    <a:cubicBezTo>
                      <a:pt x="283" y="262"/>
                      <a:pt x="275" y="268"/>
                      <a:pt x="270" y="268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221" name="Freeform 164">
                <a:extLst>
                  <a:ext uri="{FF2B5EF4-FFF2-40B4-BE49-F238E27FC236}">
                    <a16:creationId xmlns:a16="http://schemas.microsoft.com/office/drawing/2014/main" id="{B55B6D0D-E0B0-48A8-9B66-1C4385813DA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553272" y="1795587"/>
                <a:ext cx="3907491" cy="1501332"/>
              </a:xfrm>
              <a:custGeom>
                <a:avLst/>
                <a:gdLst>
                  <a:gd name="T0" fmla="*/ 361 w 1373"/>
                  <a:gd name="T1" fmla="*/ 11 h 527"/>
                  <a:gd name="T2" fmla="*/ 610 w 1373"/>
                  <a:gd name="T3" fmla="*/ 5 h 527"/>
                  <a:gd name="T4" fmla="*/ 480 w 1373"/>
                  <a:gd name="T5" fmla="*/ 151 h 527"/>
                  <a:gd name="T6" fmla="*/ 662 w 1373"/>
                  <a:gd name="T7" fmla="*/ 50 h 527"/>
                  <a:gd name="T8" fmla="*/ 1002 w 1373"/>
                  <a:gd name="T9" fmla="*/ 111 h 527"/>
                  <a:gd name="T10" fmla="*/ 1053 w 1373"/>
                  <a:gd name="T11" fmla="*/ 117 h 527"/>
                  <a:gd name="T12" fmla="*/ 981 w 1373"/>
                  <a:gd name="T13" fmla="*/ 426 h 527"/>
                  <a:gd name="T14" fmla="*/ 243 w 1373"/>
                  <a:gd name="T15" fmla="*/ 23 h 527"/>
                  <a:gd name="T16" fmla="*/ 1331 w 1373"/>
                  <a:gd name="T17" fmla="*/ 242 h 527"/>
                  <a:gd name="T18" fmla="*/ 1193 w 1373"/>
                  <a:gd name="T19" fmla="*/ 203 h 527"/>
                  <a:gd name="T20" fmla="*/ 1062 w 1373"/>
                  <a:gd name="T21" fmla="*/ 177 h 527"/>
                  <a:gd name="T22" fmla="*/ 973 w 1373"/>
                  <a:gd name="T23" fmla="*/ 150 h 527"/>
                  <a:gd name="T24" fmla="*/ 902 w 1373"/>
                  <a:gd name="T25" fmla="*/ 168 h 527"/>
                  <a:gd name="T26" fmla="*/ 844 w 1373"/>
                  <a:gd name="T27" fmla="*/ 139 h 527"/>
                  <a:gd name="T28" fmla="*/ 747 w 1373"/>
                  <a:gd name="T29" fmla="*/ 136 h 527"/>
                  <a:gd name="T30" fmla="*/ 737 w 1373"/>
                  <a:gd name="T31" fmla="*/ 118 h 527"/>
                  <a:gd name="T32" fmla="*/ 698 w 1373"/>
                  <a:gd name="T33" fmla="*/ 84 h 527"/>
                  <a:gd name="T34" fmla="*/ 630 w 1373"/>
                  <a:gd name="T35" fmla="*/ 96 h 527"/>
                  <a:gd name="T36" fmla="*/ 546 w 1373"/>
                  <a:gd name="T37" fmla="*/ 114 h 527"/>
                  <a:gd name="T38" fmla="*/ 519 w 1373"/>
                  <a:gd name="T39" fmla="*/ 137 h 527"/>
                  <a:gd name="T40" fmla="*/ 478 w 1373"/>
                  <a:gd name="T41" fmla="*/ 178 h 527"/>
                  <a:gd name="T42" fmla="*/ 455 w 1373"/>
                  <a:gd name="T43" fmla="*/ 204 h 527"/>
                  <a:gd name="T44" fmla="*/ 421 w 1373"/>
                  <a:gd name="T45" fmla="*/ 244 h 527"/>
                  <a:gd name="T46" fmla="*/ 437 w 1373"/>
                  <a:gd name="T47" fmla="*/ 213 h 527"/>
                  <a:gd name="T48" fmla="*/ 386 w 1373"/>
                  <a:gd name="T49" fmla="*/ 188 h 527"/>
                  <a:gd name="T50" fmla="*/ 326 w 1373"/>
                  <a:gd name="T51" fmla="*/ 196 h 527"/>
                  <a:gd name="T52" fmla="*/ 268 w 1373"/>
                  <a:gd name="T53" fmla="*/ 211 h 527"/>
                  <a:gd name="T54" fmla="*/ 195 w 1373"/>
                  <a:gd name="T55" fmla="*/ 214 h 527"/>
                  <a:gd name="T56" fmla="*/ 149 w 1373"/>
                  <a:gd name="T57" fmla="*/ 263 h 527"/>
                  <a:gd name="T58" fmla="*/ 102 w 1373"/>
                  <a:gd name="T59" fmla="*/ 234 h 527"/>
                  <a:gd name="T60" fmla="*/ 107 w 1373"/>
                  <a:gd name="T61" fmla="*/ 200 h 527"/>
                  <a:gd name="T62" fmla="*/ 78 w 1373"/>
                  <a:gd name="T63" fmla="*/ 231 h 527"/>
                  <a:gd name="T64" fmla="*/ 70 w 1373"/>
                  <a:gd name="T65" fmla="*/ 316 h 527"/>
                  <a:gd name="T66" fmla="*/ 73 w 1373"/>
                  <a:gd name="T67" fmla="*/ 370 h 527"/>
                  <a:gd name="T68" fmla="*/ 114 w 1373"/>
                  <a:gd name="T69" fmla="*/ 412 h 527"/>
                  <a:gd name="T70" fmla="*/ 160 w 1373"/>
                  <a:gd name="T71" fmla="*/ 451 h 527"/>
                  <a:gd name="T72" fmla="*/ 164 w 1373"/>
                  <a:gd name="T73" fmla="*/ 503 h 527"/>
                  <a:gd name="T74" fmla="*/ 238 w 1373"/>
                  <a:gd name="T75" fmla="*/ 476 h 527"/>
                  <a:gd name="T76" fmla="*/ 236 w 1373"/>
                  <a:gd name="T77" fmla="*/ 430 h 527"/>
                  <a:gd name="T78" fmla="*/ 325 w 1373"/>
                  <a:gd name="T79" fmla="*/ 433 h 527"/>
                  <a:gd name="T80" fmla="*/ 373 w 1373"/>
                  <a:gd name="T81" fmla="*/ 388 h 527"/>
                  <a:gd name="T82" fmla="*/ 450 w 1373"/>
                  <a:gd name="T83" fmla="*/ 396 h 527"/>
                  <a:gd name="T84" fmla="*/ 541 w 1373"/>
                  <a:gd name="T85" fmla="*/ 442 h 527"/>
                  <a:gd name="T86" fmla="*/ 624 w 1373"/>
                  <a:gd name="T87" fmla="*/ 433 h 527"/>
                  <a:gd name="T88" fmla="*/ 696 w 1373"/>
                  <a:gd name="T89" fmla="*/ 437 h 527"/>
                  <a:gd name="T90" fmla="*/ 803 w 1373"/>
                  <a:gd name="T91" fmla="*/ 420 h 527"/>
                  <a:gd name="T92" fmla="*/ 887 w 1373"/>
                  <a:gd name="T93" fmla="*/ 453 h 527"/>
                  <a:gd name="T94" fmla="*/ 898 w 1373"/>
                  <a:gd name="T95" fmla="*/ 508 h 527"/>
                  <a:gd name="T96" fmla="*/ 960 w 1373"/>
                  <a:gd name="T97" fmla="*/ 393 h 527"/>
                  <a:gd name="T98" fmla="*/ 969 w 1373"/>
                  <a:gd name="T99" fmla="*/ 349 h 527"/>
                  <a:gd name="T100" fmla="*/ 1078 w 1373"/>
                  <a:gd name="T101" fmla="*/ 337 h 527"/>
                  <a:gd name="T102" fmla="*/ 1152 w 1373"/>
                  <a:gd name="T103" fmla="*/ 299 h 527"/>
                  <a:gd name="T104" fmla="*/ 1097 w 1373"/>
                  <a:gd name="T105" fmla="*/ 424 h 527"/>
                  <a:gd name="T106" fmla="*/ 1150 w 1373"/>
                  <a:gd name="T107" fmla="*/ 352 h 527"/>
                  <a:gd name="T108" fmla="*/ 1234 w 1373"/>
                  <a:gd name="T109" fmla="*/ 309 h 527"/>
                  <a:gd name="T110" fmla="*/ 1292 w 1373"/>
                  <a:gd name="T111" fmla="*/ 262 h 527"/>
                  <a:gd name="T112" fmla="*/ 1347 w 1373"/>
                  <a:gd name="T113" fmla="*/ 268 h 527"/>
                  <a:gd name="T114" fmla="*/ 707 w 1373"/>
                  <a:gd name="T115" fmla="*/ 392 h 527"/>
                  <a:gd name="T116" fmla="*/ 276 w 1373"/>
                  <a:gd name="T117" fmla="*/ 24 h 527"/>
                  <a:gd name="T118" fmla="*/ 281 w 1373"/>
                  <a:gd name="T119" fmla="*/ 15 h 527"/>
                  <a:gd name="T120" fmla="*/ 299 w 1373"/>
                  <a:gd name="T121" fmla="*/ 146 h 527"/>
                  <a:gd name="T122" fmla="*/ 300 w 1373"/>
                  <a:gd name="T123" fmla="*/ 111 h 5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373" h="527">
                    <a:moveTo>
                      <a:pt x="20" y="381"/>
                    </a:moveTo>
                    <a:cubicBezTo>
                      <a:pt x="19" y="382"/>
                      <a:pt x="16" y="381"/>
                      <a:pt x="16" y="379"/>
                    </a:cubicBezTo>
                    <a:cubicBezTo>
                      <a:pt x="15" y="378"/>
                      <a:pt x="13" y="379"/>
                      <a:pt x="11" y="379"/>
                    </a:cubicBezTo>
                    <a:cubicBezTo>
                      <a:pt x="11" y="379"/>
                      <a:pt x="12" y="380"/>
                      <a:pt x="12" y="380"/>
                    </a:cubicBezTo>
                    <a:cubicBezTo>
                      <a:pt x="13" y="382"/>
                      <a:pt x="8" y="382"/>
                      <a:pt x="9" y="385"/>
                    </a:cubicBezTo>
                    <a:cubicBezTo>
                      <a:pt x="11" y="387"/>
                      <a:pt x="5" y="387"/>
                      <a:pt x="5" y="385"/>
                    </a:cubicBezTo>
                    <a:cubicBezTo>
                      <a:pt x="5" y="382"/>
                      <a:pt x="0" y="383"/>
                      <a:pt x="0" y="385"/>
                    </a:cubicBezTo>
                    <a:cubicBezTo>
                      <a:pt x="0" y="385"/>
                      <a:pt x="0" y="386"/>
                      <a:pt x="0" y="387"/>
                    </a:cubicBezTo>
                    <a:cubicBezTo>
                      <a:pt x="1" y="387"/>
                      <a:pt x="3" y="388"/>
                      <a:pt x="4" y="388"/>
                    </a:cubicBezTo>
                    <a:cubicBezTo>
                      <a:pt x="5" y="389"/>
                      <a:pt x="19" y="390"/>
                      <a:pt x="24" y="389"/>
                    </a:cubicBezTo>
                    <a:cubicBezTo>
                      <a:pt x="24" y="388"/>
                      <a:pt x="25" y="385"/>
                      <a:pt x="25" y="384"/>
                    </a:cubicBezTo>
                    <a:cubicBezTo>
                      <a:pt x="25" y="382"/>
                      <a:pt x="21" y="381"/>
                      <a:pt x="20" y="381"/>
                    </a:cubicBezTo>
                    <a:close/>
                    <a:moveTo>
                      <a:pt x="364" y="15"/>
                    </a:moveTo>
                    <a:cubicBezTo>
                      <a:pt x="373" y="14"/>
                      <a:pt x="373" y="9"/>
                      <a:pt x="368" y="8"/>
                    </a:cubicBezTo>
                    <a:cubicBezTo>
                      <a:pt x="364" y="7"/>
                      <a:pt x="363" y="11"/>
                      <a:pt x="361" y="11"/>
                    </a:cubicBezTo>
                    <a:cubicBezTo>
                      <a:pt x="358" y="10"/>
                      <a:pt x="349" y="12"/>
                      <a:pt x="351" y="14"/>
                    </a:cubicBezTo>
                    <a:cubicBezTo>
                      <a:pt x="353" y="17"/>
                      <a:pt x="360" y="15"/>
                      <a:pt x="364" y="15"/>
                    </a:cubicBezTo>
                    <a:close/>
                    <a:moveTo>
                      <a:pt x="410" y="147"/>
                    </a:moveTo>
                    <a:cubicBezTo>
                      <a:pt x="413" y="148"/>
                      <a:pt x="422" y="146"/>
                      <a:pt x="423" y="144"/>
                    </a:cubicBezTo>
                    <a:cubicBezTo>
                      <a:pt x="424" y="143"/>
                      <a:pt x="419" y="141"/>
                      <a:pt x="414" y="141"/>
                    </a:cubicBezTo>
                    <a:cubicBezTo>
                      <a:pt x="408" y="141"/>
                      <a:pt x="408" y="147"/>
                      <a:pt x="410" y="147"/>
                    </a:cubicBezTo>
                    <a:close/>
                    <a:moveTo>
                      <a:pt x="586" y="26"/>
                    </a:moveTo>
                    <a:cubicBezTo>
                      <a:pt x="591" y="28"/>
                      <a:pt x="589" y="29"/>
                      <a:pt x="584" y="29"/>
                    </a:cubicBezTo>
                    <a:cubicBezTo>
                      <a:pt x="579" y="29"/>
                      <a:pt x="575" y="30"/>
                      <a:pt x="578" y="32"/>
                    </a:cubicBezTo>
                    <a:cubicBezTo>
                      <a:pt x="581" y="33"/>
                      <a:pt x="581" y="35"/>
                      <a:pt x="586" y="36"/>
                    </a:cubicBezTo>
                    <a:cubicBezTo>
                      <a:pt x="591" y="37"/>
                      <a:pt x="596" y="33"/>
                      <a:pt x="595" y="31"/>
                    </a:cubicBezTo>
                    <a:cubicBezTo>
                      <a:pt x="595" y="28"/>
                      <a:pt x="612" y="25"/>
                      <a:pt x="617" y="24"/>
                    </a:cubicBezTo>
                    <a:cubicBezTo>
                      <a:pt x="622" y="23"/>
                      <a:pt x="614" y="18"/>
                      <a:pt x="619" y="17"/>
                    </a:cubicBezTo>
                    <a:cubicBezTo>
                      <a:pt x="625" y="17"/>
                      <a:pt x="622" y="14"/>
                      <a:pt x="616" y="13"/>
                    </a:cubicBezTo>
                    <a:cubicBezTo>
                      <a:pt x="610" y="13"/>
                      <a:pt x="612" y="7"/>
                      <a:pt x="610" y="5"/>
                    </a:cubicBezTo>
                    <a:cubicBezTo>
                      <a:pt x="608" y="3"/>
                      <a:pt x="607" y="8"/>
                      <a:pt x="598" y="9"/>
                    </a:cubicBezTo>
                    <a:cubicBezTo>
                      <a:pt x="590" y="11"/>
                      <a:pt x="586" y="13"/>
                      <a:pt x="589" y="15"/>
                    </a:cubicBezTo>
                    <a:cubicBezTo>
                      <a:pt x="593" y="16"/>
                      <a:pt x="589" y="20"/>
                      <a:pt x="586" y="20"/>
                    </a:cubicBezTo>
                    <a:cubicBezTo>
                      <a:pt x="582" y="20"/>
                      <a:pt x="582" y="24"/>
                      <a:pt x="586" y="26"/>
                    </a:cubicBezTo>
                    <a:close/>
                    <a:moveTo>
                      <a:pt x="599" y="32"/>
                    </a:moveTo>
                    <a:cubicBezTo>
                      <a:pt x="599" y="35"/>
                      <a:pt x="591" y="37"/>
                      <a:pt x="593" y="39"/>
                    </a:cubicBezTo>
                    <a:cubicBezTo>
                      <a:pt x="595" y="41"/>
                      <a:pt x="597" y="41"/>
                      <a:pt x="599" y="41"/>
                    </a:cubicBezTo>
                    <a:cubicBezTo>
                      <a:pt x="601" y="42"/>
                      <a:pt x="603" y="47"/>
                      <a:pt x="607" y="47"/>
                    </a:cubicBezTo>
                    <a:cubicBezTo>
                      <a:pt x="611" y="46"/>
                      <a:pt x="623" y="51"/>
                      <a:pt x="630" y="51"/>
                    </a:cubicBezTo>
                    <a:cubicBezTo>
                      <a:pt x="637" y="51"/>
                      <a:pt x="637" y="46"/>
                      <a:pt x="635" y="45"/>
                    </a:cubicBezTo>
                    <a:cubicBezTo>
                      <a:pt x="633" y="45"/>
                      <a:pt x="635" y="42"/>
                      <a:pt x="639" y="36"/>
                    </a:cubicBezTo>
                    <a:cubicBezTo>
                      <a:pt x="643" y="31"/>
                      <a:pt x="627" y="27"/>
                      <a:pt x="627" y="31"/>
                    </a:cubicBezTo>
                    <a:cubicBezTo>
                      <a:pt x="627" y="35"/>
                      <a:pt x="622" y="30"/>
                      <a:pt x="621" y="28"/>
                    </a:cubicBezTo>
                    <a:cubicBezTo>
                      <a:pt x="620" y="25"/>
                      <a:pt x="599" y="30"/>
                      <a:pt x="599" y="32"/>
                    </a:cubicBezTo>
                    <a:close/>
                    <a:moveTo>
                      <a:pt x="480" y="151"/>
                    </a:moveTo>
                    <a:cubicBezTo>
                      <a:pt x="484" y="153"/>
                      <a:pt x="486" y="152"/>
                      <a:pt x="486" y="148"/>
                    </a:cubicBezTo>
                    <a:cubicBezTo>
                      <a:pt x="485" y="144"/>
                      <a:pt x="477" y="149"/>
                      <a:pt x="480" y="151"/>
                    </a:cubicBezTo>
                    <a:close/>
                    <a:moveTo>
                      <a:pt x="580" y="9"/>
                    </a:moveTo>
                    <a:cubicBezTo>
                      <a:pt x="581" y="5"/>
                      <a:pt x="565" y="7"/>
                      <a:pt x="569" y="10"/>
                    </a:cubicBezTo>
                    <a:cubicBezTo>
                      <a:pt x="571" y="11"/>
                      <a:pt x="579" y="12"/>
                      <a:pt x="580" y="9"/>
                    </a:cubicBezTo>
                    <a:close/>
                    <a:moveTo>
                      <a:pt x="1280" y="181"/>
                    </a:moveTo>
                    <a:cubicBezTo>
                      <a:pt x="1284" y="184"/>
                      <a:pt x="1287" y="178"/>
                      <a:pt x="1291" y="181"/>
                    </a:cubicBezTo>
                    <a:cubicBezTo>
                      <a:pt x="1295" y="184"/>
                      <a:pt x="1304" y="180"/>
                      <a:pt x="1308" y="179"/>
                    </a:cubicBezTo>
                    <a:cubicBezTo>
                      <a:pt x="1312" y="178"/>
                      <a:pt x="1310" y="174"/>
                      <a:pt x="1299" y="172"/>
                    </a:cubicBezTo>
                    <a:cubicBezTo>
                      <a:pt x="1288" y="171"/>
                      <a:pt x="1275" y="179"/>
                      <a:pt x="1280" y="181"/>
                    </a:cubicBezTo>
                    <a:close/>
                    <a:moveTo>
                      <a:pt x="636" y="66"/>
                    </a:moveTo>
                    <a:cubicBezTo>
                      <a:pt x="639" y="68"/>
                      <a:pt x="650" y="63"/>
                      <a:pt x="657" y="64"/>
                    </a:cubicBezTo>
                    <a:cubicBezTo>
                      <a:pt x="664" y="64"/>
                      <a:pt x="684" y="58"/>
                      <a:pt x="684" y="54"/>
                    </a:cubicBezTo>
                    <a:cubicBezTo>
                      <a:pt x="685" y="51"/>
                      <a:pt x="677" y="51"/>
                      <a:pt x="674" y="47"/>
                    </a:cubicBezTo>
                    <a:cubicBezTo>
                      <a:pt x="671" y="44"/>
                      <a:pt x="664" y="47"/>
                      <a:pt x="662" y="50"/>
                    </a:cubicBezTo>
                    <a:cubicBezTo>
                      <a:pt x="661" y="53"/>
                      <a:pt x="659" y="50"/>
                      <a:pt x="663" y="46"/>
                    </a:cubicBezTo>
                    <a:cubicBezTo>
                      <a:pt x="668" y="41"/>
                      <a:pt x="659" y="37"/>
                      <a:pt x="659" y="40"/>
                    </a:cubicBezTo>
                    <a:cubicBezTo>
                      <a:pt x="658" y="43"/>
                      <a:pt x="650" y="41"/>
                      <a:pt x="650" y="43"/>
                    </a:cubicBezTo>
                    <a:cubicBezTo>
                      <a:pt x="650" y="46"/>
                      <a:pt x="647" y="47"/>
                      <a:pt x="647" y="50"/>
                    </a:cubicBezTo>
                    <a:cubicBezTo>
                      <a:pt x="647" y="52"/>
                      <a:pt x="641" y="48"/>
                      <a:pt x="641" y="54"/>
                    </a:cubicBezTo>
                    <a:cubicBezTo>
                      <a:pt x="641" y="60"/>
                      <a:pt x="632" y="64"/>
                      <a:pt x="636" y="66"/>
                    </a:cubicBezTo>
                    <a:close/>
                    <a:moveTo>
                      <a:pt x="942" y="115"/>
                    </a:moveTo>
                    <a:cubicBezTo>
                      <a:pt x="946" y="116"/>
                      <a:pt x="947" y="118"/>
                      <a:pt x="949" y="120"/>
                    </a:cubicBezTo>
                    <a:cubicBezTo>
                      <a:pt x="951" y="122"/>
                      <a:pt x="958" y="119"/>
                      <a:pt x="961" y="118"/>
                    </a:cubicBezTo>
                    <a:cubicBezTo>
                      <a:pt x="963" y="117"/>
                      <a:pt x="964" y="122"/>
                      <a:pt x="968" y="120"/>
                    </a:cubicBezTo>
                    <a:cubicBezTo>
                      <a:pt x="973" y="117"/>
                      <a:pt x="977" y="118"/>
                      <a:pt x="982" y="118"/>
                    </a:cubicBezTo>
                    <a:cubicBezTo>
                      <a:pt x="988" y="118"/>
                      <a:pt x="981" y="112"/>
                      <a:pt x="982" y="109"/>
                    </a:cubicBezTo>
                    <a:cubicBezTo>
                      <a:pt x="982" y="106"/>
                      <a:pt x="988" y="108"/>
                      <a:pt x="986" y="110"/>
                    </a:cubicBezTo>
                    <a:cubicBezTo>
                      <a:pt x="984" y="113"/>
                      <a:pt x="989" y="118"/>
                      <a:pt x="996" y="118"/>
                    </a:cubicBezTo>
                    <a:cubicBezTo>
                      <a:pt x="1004" y="117"/>
                      <a:pt x="998" y="112"/>
                      <a:pt x="1002" y="111"/>
                    </a:cubicBezTo>
                    <a:cubicBezTo>
                      <a:pt x="1006" y="109"/>
                      <a:pt x="1006" y="107"/>
                      <a:pt x="1000" y="104"/>
                    </a:cubicBezTo>
                    <a:cubicBezTo>
                      <a:pt x="995" y="101"/>
                      <a:pt x="987" y="103"/>
                      <a:pt x="983" y="101"/>
                    </a:cubicBezTo>
                    <a:cubicBezTo>
                      <a:pt x="978" y="98"/>
                      <a:pt x="972" y="98"/>
                      <a:pt x="971" y="103"/>
                    </a:cubicBezTo>
                    <a:cubicBezTo>
                      <a:pt x="971" y="109"/>
                      <a:pt x="961" y="98"/>
                      <a:pt x="956" y="96"/>
                    </a:cubicBezTo>
                    <a:cubicBezTo>
                      <a:pt x="951" y="94"/>
                      <a:pt x="934" y="111"/>
                      <a:pt x="942" y="115"/>
                    </a:cubicBezTo>
                    <a:close/>
                    <a:moveTo>
                      <a:pt x="992" y="145"/>
                    </a:moveTo>
                    <a:cubicBezTo>
                      <a:pt x="996" y="144"/>
                      <a:pt x="989" y="136"/>
                      <a:pt x="981" y="135"/>
                    </a:cubicBezTo>
                    <a:cubicBezTo>
                      <a:pt x="974" y="134"/>
                      <a:pt x="967" y="140"/>
                      <a:pt x="968" y="141"/>
                    </a:cubicBezTo>
                    <a:cubicBezTo>
                      <a:pt x="970" y="145"/>
                      <a:pt x="988" y="146"/>
                      <a:pt x="992" y="145"/>
                    </a:cubicBezTo>
                    <a:close/>
                    <a:moveTo>
                      <a:pt x="973" y="130"/>
                    </a:moveTo>
                    <a:cubicBezTo>
                      <a:pt x="973" y="126"/>
                      <a:pt x="960" y="131"/>
                      <a:pt x="965" y="133"/>
                    </a:cubicBezTo>
                    <a:cubicBezTo>
                      <a:pt x="968" y="134"/>
                      <a:pt x="973" y="133"/>
                      <a:pt x="973" y="130"/>
                    </a:cubicBezTo>
                    <a:close/>
                    <a:moveTo>
                      <a:pt x="1014" y="115"/>
                    </a:moveTo>
                    <a:cubicBezTo>
                      <a:pt x="1020" y="115"/>
                      <a:pt x="1023" y="120"/>
                      <a:pt x="1034" y="121"/>
                    </a:cubicBezTo>
                    <a:cubicBezTo>
                      <a:pt x="1045" y="122"/>
                      <a:pt x="1053" y="120"/>
                      <a:pt x="1053" y="117"/>
                    </a:cubicBezTo>
                    <a:cubicBezTo>
                      <a:pt x="1053" y="115"/>
                      <a:pt x="1043" y="111"/>
                      <a:pt x="1040" y="113"/>
                    </a:cubicBezTo>
                    <a:cubicBezTo>
                      <a:pt x="1037" y="115"/>
                      <a:pt x="1035" y="110"/>
                      <a:pt x="1031" y="111"/>
                    </a:cubicBezTo>
                    <a:cubicBezTo>
                      <a:pt x="1027" y="113"/>
                      <a:pt x="1022" y="112"/>
                      <a:pt x="1020" y="109"/>
                    </a:cubicBezTo>
                    <a:cubicBezTo>
                      <a:pt x="1018" y="106"/>
                      <a:pt x="1011" y="114"/>
                      <a:pt x="1014" y="115"/>
                    </a:cubicBezTo>
                    <a:close/>
                    <a:moveTo>
                      <a:pt x="220" y="18"/>
                    </a:moveTo>
                    <a:cubicBezTo>
                      <a:pt x="225" y="13"/>
                      <a:pt x="232" y="18"/>
                      <a:pt x="233" y="15"/>
                    </a:cubicBezTo>
                    <a:cubicBezTo>
                      <a:pt x="234" y="13"/>
                      <a:pt x="223" y="12"/>
                      <a:pt x="219" y="14"/>
                    </a:cubicBezTo>
                    <a:cubicBezTo>
                      <a:pt x="215" y="17"/>
                      <a:pt x="206" y="15"/>
                      <a:pt x="207" y="18"/>
                    </a:cubicBezTo>
                    <a:cubicBezTo>
                      <a:pt x="207" y="19"/>
                      <a:pt x="214" y="23"/>
                      <a:pt x="220" y="18"/>
                    </a:cubicBezTo>
                    <a:close/>
                    <a:moveTo>
                      <a:pt x="990" y="420"/>
                    </a:moveTo>
                    <a:cubicBezTo>
                      <a:pt x="987" y="413"/>
                      <a:pt x="994" y="406"/>
                      <a:pt x="989" y="403"/>
                    </a:cubicBezTo>
                    <a:cubicBezTo>
                      <a:pt x="984" y="399"/>
                      <a:pt x="986" y="392"/>
                      <a:pt x="984" y="393"/>
                    </a:cubicBezTo>
                    <a:cubicBezTo>
                      <a:pt x="981" y="395"/>
                      <a:pt x="984" y="401"/>
                      <a:pt x="980" y="402"/>
                    </a:cubicBezTo>
                    <a:cubicBezTo>
                      <a:pt x="976" y="402"/>
                      <a:pt x="980" y="406"/>
                      <a:pt x="978" y="410"/>
                    </a:cubicBezTo>
                    <a:cubicBezTo>
                      <a:pt x="977" y="415"/>
                      <a:pt x="979" y="422"/>
                      <a:pt x="981" y="426"/>
                    </a:cubicBezTo>
                    <a:cubicBezTo>
                      <a:pt x="983" y="431"/>
                      <a:pt x="978" y="453"/>
                      <a:pt x="980" y="457"/>
                    </a:cubicBezTo>
                    <a:cubicBezTo>
                      <a:pt x="982" y="461"/>
                      <a:pt x="977" y="478"/>
                      <a:pt x="979" y="480"/>
                    </a:cubicBezTo>
                    <a:cubicBezTo>
                      <a:pt x="982" y="483"/>
                      <a:pt x="980" y="475"/>
                      <a:pt x="984" y="475"/>
                    </a:cubicBezTo>
                    <a:cubicBezTo>
                      <a:pt x="988" y="474"/>
                      <a:pt x="988" y="479"/>
                      <a:pt x="991" y="481"/>
                    </a:cubicBezTo>
                    <a:cubicBezTo>
                      <a:pt x="994" y="482"/>
                      <a:pt x="992" y="473"/>
                      <a:pt x="990" y="473"/>
                    </a:cubicBezTo>
                    <a:cubicBezTo>
                      <a:pt x="987" y="474"/>
                      <a:pt x="985" y="468"/>
                      <a:pt x="984" y="464"/>
                    </a:cubicBezTo>
                    <a:cubicBezTo>
                      <a:pt x="983" y="460"/>
                      <a:pt x="986" y="456"/>
                      <a:pt x="986" y="451"/>
                    </a:cubicBezTo>
                    <a:cubicBezTo>
                      <a:pt x="986" y="446"/>
                      <a:pt x="992" y="446"/>
                      <a:pt x="996" y="450"/>
                    </a:cubicBezTo>
                    <a:cubicBezTo>
                      <a:pt x="1000" y="453"/>
                      <a:pt x="1000" y="451"/>
                      <a:pt x="999" y="448"/>
                    </a:cubicBezTo>
                    <a:cubicBezTo>
                      <a:pt x="997" y="446"/>
                      <a:pt x="993" y="427"/>
                      <a:pt x="990" y="420"/>
                    </a:cubicBezTo>
                    <a:close/>
                    <a:moveTo>
                      <a:pt x="242" y="16"/>
                    </a:moveTo>
                    <a:cubicBezTo>
                      <a:pt x="246" y="18"/>
                      <a:pt x="233" y="18"/>
                      <a:pt x="231" y="20"/>
                    </a:cubicBezTo>
                    <a:cubicBezTo>
                      <a:pt x="230" y="22"/>
                      <a:pt x="222" y="21"/>
                      <a:pt x="224" y="24"/>
                    </a:cubicBezTo>
                    <a:cubicBezTo>
                      <a:pt x="225" y="27"/>
                      <a:pt x="237" y="27"/>
                      <a:pt x="237" y="25"/>
                    </a:cubicBezTo>
                    <a:cubicBezTo>
                      <a:pt x="237" y="23"/>
                      <a:pt x="243" y="25"/>
                      <a:pt x="243" y="23"/>
                    </a:cubicBezTo>
                    <a:cubicBezTo>
                      <a:pt x="244" y="20"/>
                      <a:pt x="246" y="18"/>
                      <a:pt x="253" y="18"/>
                    </a:cubicBezTo>
                    <a:cubicBezTo>
                      <a:pt x="260" y="17"/>
                      <a:pt x="260" y="15"/>
                      <a:pt x="253" y="12"/>
                    </a:cubicBezTo>
                    <a:cubicBezTo>
                      <a:pt x="247" y="9"/>
                      <a:pt x="239" y="13"/>
                      <a:pt x="242" y="16"/>
                    </a:cubicBezTo>
                    <a:close/>
                    <a:moveTo>
                      <a:pt x="232" y="208"/>
                    </a:moveTo>
                    <a:cubicBezTo>
                      <a:pt x="238" y="214"/>
                      <a:pt x="244" y="205"/>
                      <a:pt x="247" y="205"/>
                    </a:cubicBezTo>
                    <a:cubicBezTo>
                      <a:pt x="250" y="204"/>
                      <a:pt x="245" y="201"/>
                      <a:pt x="240" y="200"/>
                    </a:cubicBezTo>
                    <a:cubicBezTo>
                      <a:pt x="235" y="198"/>
                      <a:pt x="227" y="204"/>
                      <a:pt x="232" y="208"/>
                    </a:cubicBezTo>
                    <a:close/>
                    <a:moveTo>
                      <a:pt x="1371" y="249"/>
                    </a:moveTo>
                    <a:cubicBezTo>
                      <a:pt x="1369" y="248"/>
                      <a:pt x="1361" y="243"/>
                      <a:pt x="1359" y="240"/>
                    </a:cubicBezTo>
                    <a:cubicBezTo>
                      <a:pt x="1357" y="237"/>
                      <a:pt x="1348" y="236"/>
                      <a:pt x="1348" y="237"/>
                    </a:cubicBezTo>
                    <a:cubicBezTo>
                      <a:pt x="1348" y="239"/>
                      <a:pt x="1345" y="237"/>
                      <a:pt x="1344" y="236"/>
                    </a:cubicBezTo>
                    <a:cubicBezTo>
                      <a:pt x="1344" y="234"/>
                      <a:pt x="1334" y="234"/>
                      <a:pt x="1334" y="235"/>
                    </a:cubicBezTo>
                    <a:cubicBezTo>
                      <a:pt x="1334" y="237"/>
                      <a:pt x="1336" y="237"/>
                      <a:pt x="1338" y="239"/>
                    </a:cubicBezTo>
                    <a:cubicBezTo>
                      <a:pt x="1339" y="241"/>
                      <a:pt x="1336" y="242"/>
                      <a:pt x="1337" y="244"/>
                    </a:cubicBezTo>
                    <a:cubicBezTo>
                      <a:pt x="1337" y="246"/>
                      <a:pt x="1333" y="243"/>
                      <a:pt x="1331" y="242"/>
                    </a:cubicBezTo>
                    <a:cubicBezTo>
                      <a:pt x="1330" y="241"/>
                      <a:pt x="1331" y="236"/>
                      <a:pt x="1331" y="234"/>
                    </a:cubicBezTo>
                    <a:cubicBezTo>
                      <a:pt x="1332" y="231"/>
                      <a:pt x="1328" y="232"/>
                      <a:pt x="1328" y="230"/>
                    </a:cubicBezTo>
                    <a:cubicBezTo>
                      <a:pt x="1328" y="227"/>
                      <a:pt x="1317" y="222"/>
                      <a:pt x="1312" y="220"/>
                    </a:cubicBezTo>
                    <a:cubicBezTo>
                      <a:pt x="1308" y="218"/>
                      <a:pt x="1302" y="217"/>
                      <a:pt x="1300" y="214"/>
                    </a:cubicBezTo>
                    <a:cubicBezTo>
                      <a:pt x="1299" y="212"/>
                      <a:pt x="1291" y="212"/>
                      <a:pt x="1288" y="209"/>
                    </a:cubicBezTo>
                    <a:cubicBezTo>
                      <a:pt x="1285" y="205"/>
                      <a:pt x="1271" y="200"/>
                      <a:pt x="1265" y="199"/>
                    </a:cubicBezTo>
                    <a:cubicBezTo>
                      <a:pt x="1259" y="199"/>
                      <a:pt x="1261" y="196"/>
                      <a:pt x="1258" y="196"/>
                    </a:cubicBezTo>
                    <a:cubicBezTo>
                      <a:pt x="1255" y="197"/>
                      <a:pt x="1243" y="196"/>
                      <a:pt x="1239" y="196"/>
                    </a:cubicBezTo>
                    <a:cubicBezTo>
                      <a:pt x="1235" y="195"/>
                      <a:pt x="1234" y="198"/>
                      <a:pt x="1232" y="197"/>
                    </a:cubicBezTo>
                    <a:cubicBezTo>
                      <a:pt x="1229" y="196"/>
                      <a:pt x="1215" y="191"/>
                      <a:pt x="1213" y="192"/>
                    </a:cubicBezTo>
                    <a:cubicBezTo>
                      <a:pt x="1211" y="194"/>
                      <a:pt x="1212" y="197"/>
                      <a:pt x="1210" y="198"/>
                    </a:cubicBezTo>
                    <a:cubicBezTo>
                      <a:pt x="1209" y="198"/>
                      <a:pt x="1210" y="200"/>
                      <a:pt x="1214" y="204"/>
                    </a:cubicBezTo>
                    <a:cubicBezTo>
                      <a:pt x="1218" y="208"/>
                      <a:pt x="1216" y="210"/>
                      <a:pt x="1212" y="212"/>
                    </a:cubicBezTo>
                    <a:cubicBezTo>
                      <a:pt x="1209" y="213"/>
                      <a:pt x="1203" y="210"/>
                      <a:pt x="1201" y="208"/>
                    </a:cubicBezTo>
                    <a:cubicBezTo>
                      <a:pt x="1200" y="205"/>
                      <a:pt x="1195" y="206"/>
                      <a:pt x="1193" y="203"/>
                    </a:cubicBezTo>
                    <a:cubicBezTo>
                      <a:pt x="1192" y="199"/>
                      <a:pt x="1195" y="198"/>
                      <a:pt x="1197" y="200"/>
                    </a:cubicBezTo>
                    <a:cubicBezTo>
                      <a:pt x="1200" y="202"/>
                      <a:pt x="1203" y="201"/>
                      <a:pt x="1203" y="198"/>
                    </a:cubicBezTo>
                    <a:cubicBezTo>
                      <a:pt x="1204" y="196"/>
                      <a:pt x="1197" y="194"/>
                      <a:pt x="1193" y="194"/>
                    </a:cubicBezTo>
                    <a:cubicBezTo>
                      <a:pt x="1189" y="194"/>
                      <a:pt x="1187" y="199"/>
                      <a:pt x="1184" y="201"/>
                    </a:cubicBezTo>
                    <a:cubicBezTo>
                      <a:pt x="1180" y="204"/>
                      <a:pt x="1165" y="201"/>
                      <a:pt x="1164" y="199"/>
                    </a:cubicBezTo>
                    <a:cubicBezTo>
                      <a:pt x="1162" y="198"/>
                      <a:pt x="1141" y="199"/>
                      <a:pt x="1139" y="201"/>
                    </a:cubicBezTo>
                    <a:cubicBezTo>
                      <a:pt x="1137" y="202"/>
                      <a:pt x="1139" y="208"/>
                      <a:pt x="1138" y="208"/>
                    </a:cubicBezTo>
                    <a:cubicBezTo>
                      <a:pt x="1137" y="209"/>
                      <a:pt x="1135" y="202"/>
                      <a:pt x="1135" y="200"/>
                    </a:cubicBezTo>
                    <a:cubicBezTo>
                      <a:pt x="1135" y="199"/>
                      <a:pt x="1133" y="198"/>
                      <a:pt x="1129" y="198"/>
                    </a:cubicBezTo>
                    <a:cubicBezTo>
                      <a:pt x="1126" y="198"/>
                      <a:pt x="1123" y="198"/>
                      <a:pt x="1125" y="196"/>
                    </a:cubicBezTo>
                    <a:cubicBezTo>
                      <a:pt x="1127" y="195"/>
                      <a:pt x="1124" y="193"/>
                      <a:pt x="1126" y="191"/>
                    </a:cubicBezTo>
                    <a:cubicBezTo>
                      <a:pt x="1129" y="189"/>
                      <a:pt x="1121" y="183"/>
                      <a:pt x="1113" y="180"/>
                    </a:cubicBezTo>
                    <a:cubicBezTo>
                      <a:pt x="1106" y="177"/>
                      <a:pt x="1088" y="179"/>
                      <a:pt x="1083" y="180"/>
                    </a:cubicBezTo>
                    <a:cubicBezTo>
                      <a:pt x="1078" y="181"/>
                      <a:pt x="1069" y="181"/>
                      <a:pt x="1064" y="181"/>
                    </a:cubicBezTo>
                    <a:cubicBezTo>
                      <a:pt x="1060" y="181"/>
                      <a:pt x="1063" y="179"/>
                      <a:pt x="1062" y="177"/>
                    </a:cubicBezTo>
                    <a:cubicBezTo>
                      <a:pt x="1061" y="175"/>
                      <a:pt x="1053" y="172"/>
                      <a:pt x="1052" y="174"/>
                    </a:cubicBezTo>
                    <a:cubicBezTo>
                      <a:pt x="1051" y="176"/>
                      <a:pt x="1049" y="174"/>
                      <a:pt x="1049" y="173"/>
                    </a:cubicBezTo>
                    <a:cubicBezTo>
                      <a:pt x="1049" y="172"/>
                      <a:pt x="1042" y="169"/>
                      <a:pt x="1039" y="170"/>
                    </a:cubicBezTo>
                    <a:cubicBezTo>
                      <a:pt x="1036" y="170"/>
                      <a:pt x="1035" y="167"/>
                      <a:pt x="1038" y="167"/>
                    </a:cubicBezTo>
                    <a:cubicBezTo>
                      <a:pt x="1041" y="167"/>
                      <a:pt x="1047" y="168"/>
                      <a:pt x="1044" y="164"/>
                    </a:cubicBezTo>
                    <a:cubicBezTo>
                      <a:pt x="1042" y="160"/>
                      <a:pt x="1020" y="159"/>
                      <a:pt x="1018" y="160"/>
                    </a:cubicBezTo>
                    <a:cubicBezTo>
                      <a:pt x="1016" y="160"/>
                      <a:pt x="1018" y="163"/>
                      <a:pt x="1014" y="167"/>
                    </a:cubicBezTo>
                    <a:cubicBezTo>
                      <a:pt x="1009" y="172"/>
                      <a:pt x="1005" y="169"/>
                      <a:pt x="1005" y="167"/>
                    </a:cubicBezTo>
                    <a:cubicBezTo>
                      <a:pt x="1006" y="165"/>
                      <a:pt x="1011" y="165"/>
                      <a:pt x="1011" y="163"/>
                    </a:cubicBezTo>
                    <a:cubicBezTo>
                      <a:pt x="1011" y="161"/>
                      <a:pt x="1004" y="162"/>
                      <a:pt x="1002" y="160"/>
                    </a:cubicBezTo>
                    <a:cubicBezTo>
                      <a:pt x="1001" y="158"/>
                      <a:pt x="1004" y="157"/>
                      <a:pt x="1007" y="158"/>
                    </a:cubicBezTo>
                    <a:cubicBezTo>
                      <a:pt x="1010" y="159"/>
                      <a:pt x="1015" y="159"/>
                      <a:pt x="1015" y="158"/>
                    </a:cubicBezTo>
                    <a:cubicBezTo>
                      <a:pt x="1015" y="157"/>
                      <a:pt x="1012" y="156"/>
                      <a:pt x="1007" y="156"/>
                    </a:cubicBezTo>
                    <a:cubicBezTo>
                      <a:pt x="1003" y="155"/>
                      <a:pt x="991" y="152"/>
                      <a:pt x="985" y="153"/>
                    </a:cubicBezTo>
                    <a:cubicBezTo>
                      <a:pt x="979" y="153"/>
                      <a:pt x="976" y="150"/>
                      <a:pt x="973" y="150"/>
                    </a:cubicBezTo>
                    <a:cubicBezTo>
                      <a:pt x="969" y="150"/>
                      <a:pt x="969" y="152"/>
                      <a:pt x="971" y="154"/>
                    </a:cubicBezTo>
                    <a:cubicBezTo>
                      <a:pt x="973" y="156"/>
                      <a:pt x="968" y="157"/>
                      <a:pt x="964" y="156"/>
                    </a:cubicBezTo>
                    <a:cubicBezTo>
                      <a:pt x="960" y="156"/>
                      <a:pt x="954" y="158"/>
                      <a:pt x="957" y="161"/>
                    </a:cubicBezTo>
                    <a:cubicBezTo>
                      <a:pt x="959" y="164"/>
                      <a:pt x="961" y="160"/>
                      <a:pt x="963" y="161"/>
                    </a:cubicBezTo>
                    <a:cubicBezTo>
                      <a:pt x="965" y="162"/>
                      <a:pt x="958" y="164"/>
                      <a:pt x="961" y="166"/>
                    </a:cubicBezTo>
                    <a:cubicBezTo>
                      <a:pt x="964" y="167"/>
                      <a:pt x="963" y="170"/>
                      <a:pt x="963" y="171"/>
                    </a:cubicBezTo>
                    <a:cubicBezTo>
                      <a:pt x="963" y="173"/>
                      <a:pt x="959" y="173"/>
                      <a:pt x="957" y="171"/>
                    </a:cubicBezTo>
                    <a:cubicBezTo>
                      <a:pt x="955" y="169"/>
                      <a:pt x="952" y="171"/>
                      <a:pt x="949" y="171"/>
                    </a:cubicBezTo>
                    <a:cubicBezTo>
                      <a:pt x="946" y="170"/>
                      <a:pt x="943" y="172"/>
                      <a:pt x="947" y="172"/>
                    </a:cubicBezTo>
                    <a:cubicBezTo>
                      <a:pt x="950" y="173"/>
                      <a:pt x="952" y="175"/>
                      <a:pt x="947" y="176"/>
                    </a:cubicBezTo>
                    <a:cubicBezTo>
                      <a:pt x="942" y="176"/>
                      <a:pt x="943" y="171"/>
                      <a:pt x="940" y="172"/>
                    </a:cubicBezTo>
                    <a:cubicBezTo>
                      <a:pt x="938" y="172"/>
                      <a:pt x="931" y="170"/>
                      <a:pt x="928" y="170"/>
                    </a:cubicBezTo>
                    <a:cubicBezTo>
                      <a:pt x="925" y="170"/>
                      <a:pt x="923" y="172"/>
                      <a:pt x="919" y="173"/>
                    </a:cubicBezTo>
                    <a:cubicBezTo>
                      <a:pt x="914" y="173"/>
                      <a:pt x="908" y="171"/>
                      <a:pt x="907" y="168"/>
                    </a:cubicBezTo>
                    <a:cubicBezTo>
                      <a:pt x="905" y="166"/>
                      <a:pt x="904" y="165"/>
                      <a:pt x="902" y="168"/>
                    </a:cubicBezTo>
                    <a:cubicBezTo>
                      <a:pt x="900" y="171"/>
                      <a:pt x="900" y="176"/>
                      <a:pt x="898" y="176"/>
                    </a:cubicBezTo>
                    <a:cubicBezTo>
                      <a:pt x="896" y="176"/>
                      <a:pt x="895" y="181"/>
                      <a:pt x="893" y="182"/>
                    </a:cubicBezTo>
                    <a:cubicBezTo>
                      <a:pt x="891" y="184"/>
                      <a:pt x="890" y="181"/>
                      <a:pt x="888" y="181"/>
                    </a:cubicBezTo>
                    <a:cubicBezTo>
                      <a:pt x="885" y="181"/>
                      <a:pt x="876" y="172"/>
                      <a:pt x="876" y="170"/>
                    </a:cubicBezTo>
                    <a:cubicBezTo>
                      <a:pt x="875" y="167"/>
                      <a:pt x="870" y="163"/>
                      <a:pt x="868" y="162"/>
                    </a:cubicBezTo>
                    <a:cubicBezTo>
                      <a:pt x="867" y="161"/>
                      <a:pt x="870" y="160"/>
                      <a:pt x="872" y="162"/>
                    </a:cubicBezTo>
                    <a:cubicBezTo>
                      <a:pt x="873" y="163"/>
                      <a:pt x="876" y="163"/>
                      <a:pt x="877" y="162"/>
                    </a:cubicBezTo>
                    <a:cubicBezTo>
                      <a:pt x="879" y="162"/>
                      <a:pt x="879" y="157"/>
                      <a:pt x="876" y="157"/>
                    </a:cubicBezTo>
                    <a:cubicBezTo>
                      <a:pt x="873" y="157"/>
                      <a:pt x="874" y="154"/>
                      <a:pt x="875" y="154"/>
                    </a:cubicBezTo>
                    <a:cubicBezTo>
                      <a:pt x="877" y="153"/>
                      <a:pt x="872" y="149"/>
                      <a:pt x="874" y="148"/>
                    </a:cubicBezTo>
                    <a:cubicBezTo>
                      <a:pt x="876" y="148"/>
                      <a:pt x="875" y="146"/>
                      <a:pt x="872" y="145"/>
                    </a:cubicBezTo>
                    <a:cubicBezTo>
                      <a:pt x="870" y="145"/>
                      <a:pt x="867" y="143"/>
                      <a:pt x="867" y="142"/>
                    </a:cubicBezTo>
                    <a:cubicBezTo>
                      <a:pt x="867" y="140"/>
                      <a:pt x="856" y="140"/>
                      <a:pt x="856" y="142"/>
                    </a:cubicBezTo>
                    <a:cubicBezTo>
                      <a:pt x="857" y="144"/>
                      <a:pt x="852" y="143"/>
                      <a:pt x="853" y="141"/>
                    </a:cubicBezTo>
                    <a:cubicBezTo>
                      <a:pt x="854" y="140"/>
                      <a:pt x="849" y="140"/>
                      <a:pt x="844" y="139"/>
                    </a:cubicBezTo>
                    <a:cubicBezTo>
                      <a:pt x="839" y="137"/>
                      <a:pt x="839" y="134"/>
                      <a:pt x="837" y="134"/>
                    </a:cubicBezTo>
                    <a:cubicBezTo>
                      <a:pt x="835" y="133"/>
                      <a:pt x="836" y="139"/>
                      <a:pt x="833" y="137"/>
                    </a:cubicBezTo>
                    <a:cubicBezTo>
                      <a:pt x="830" y="136"/>
                      <a:pt x="828" y="139"/>
                      <a:pt x="829" y="142"/>
                    </a:cubicBezTo>
                    <a:cubicBezTo>
                      <a:pt x="830" y="145"/>
                      <a:pt x="829" y="145"/>
                      <a:pt x="829" y="148"/>
                    </a:cubicBezTo>
                    <a:cubicBezTo>
                      <a:pt x="829" y="150"/>
                      <a:pt x="827" y="149"/>
                      <a:pt x="824" y="148"/>
                    </a:cubicBezTo>
                    <a:cubicBezTo>
                      <a:pt x="821" y="147"/>
                      <a:pt x="821" y="151"/>
                      <a:pt x="814" y="149"/>
                    </a:cubicBezTo>
                    <a:cubicBezTo>
                      <a:pt x="808" y="147"/>
                      <a:pt x="805" y="149"/>
                      <a:pt x="804" y="147"/>
                    </a:cubicBezTo>
                    <a:cubicBezTo>
                      <a:pt x="802" y="145"/>
                      <a:pt x="800" y="145"/>
                      <a:pt x="800" y="146"/>
                    </a:cubicBezTo>
                    <a:cubicBezTo>
                      <a:pt x="800" y="148"/>
                      <a:pt x="790" y="147"/>
                      <a:pt x="789" y="145"/>
                    </a:cubicBezTo>
                    <a:cubicBezTo>
                      <a:pt x="788" y="142"/>
                      <a:pt x="791" y="142"/>
                      <a:pt x="792" y="141"/>
                    </a:cubicBezTo>
                    <a:cubicBezTo>
                      <a:pt x="794" y="140"/>
                      <a:pt x="790" y="139"/>
                      <a:pt x="785" y="140"/>
                    </a:cubicBezTo>
                    <a:cubicBezTo>
                      <a:pt x="779" y="140"/>
                      <a:pt x="776" y="137"/>
                      <a:pt x="770" y="137"/>
                    </a:cubicBezTo>
                    <a:cubicBezTo>
                      <a:pt x="764" y="138"/>
                      <a:pt x="752" y="139"/>
                      <a:pt x="750" y="140"/>
                    </a:cubicBezTo>
                    <a:cubicBezTo>
                      <a:pt x="748" y="141"/>
                      <a:pt x="751" y="144"/>
                      <a:pt x="749" y="144"/>
                    </a:cubicBezTo>
                    <a:cubicBezTo>
                      <a:pt x="746" y="144"/>
                      <a:pt x="748" y="139"/>
                      <a:pt x="747" y="136"/>
                    </a:cubicBezTo>
                    <a:cubicBezTo>
                      <a:pt x="747" y="134"/>
                      <a:pt x="743" y="133"/>
                      <a:pt x="743" y="135"/>
                    </a:cubicBezTo>
                    <a:cubicBezTo>
                      <a:pt x="744" y="137"/>
                      <a:pt x="737" y="138"/>
                      <a:pt x="735" y="137"/>
                    </a:cubicBezTo>
                    <a:cubicBezTo>
                      <a:pt x="733" y="135"/>
                      <a:pt x="730" y="133"/>
                      <a:pt x="726" y="132"/>
                    </a:cubicBezTo>
                    <a:cubicBezTo>
                      <a:pt x="721" y="131"/>
                      <a:pt x="715" y="136"/>
                      <a:pt x="717" y="137"/>
                    </a:cubicBezTo>
                    <a:cubicBezTo>
                      <a:pt x="718" y="139"/>
                      <a:pt x="721" y="137"/>
                      <a:pt x="722" y="138"/>
                    </a:cubicBezTo>
                    <a:cubicBezTo>
                      <a:pt x="722" y="140"/>
                      <a:pt x="712" y="140"/>
                      <a:pt x="712" y="141"/>
                    </a:cubicBezTo>
                    <a:cubicBezTo>
                      <a:pt x="712" y="143"/>
                      <a:pt x="702" y="145"/>
                      <a:pt x="699" y="146"/>
                    </a:cubicBezTo>
                    <a:cubicBezTo>
                      <a:pt x="692" y="147"/>
                      <a:pt x="690" y="147"/>
                      <a:pt x="686" y="150"/>
                    </a:cubicBezTo>
                    <a:cubicBezTo>
                      <a:pt x="683" y="153"/>
                      <a:pt x="685" y="147"/>
                      <a:pt x="688" y="144"/>
                    </a:cubicBezTo>
                    <a:cubicBezTo>
                      <a:pt x="691" y="141"/>
                      <a:pt x="694" y="142"/>
                      <a:pt x="696" y="140"/>
                    </a:cubicBezTo>
                    <a:cubicBezTo>
                      <a:pt x="697" y="138"/>
                      <a:pt x="700" y="138"/>
                      <a:pt x="705" y="137"/>
                    </a:cubicBezTo>
                    <a:cubicBezTo>
                      <a:pt x="709" y="137"/>
                      <a:pt x="709" y="134"/>
                      <a:pt x="711" y="133"/>
                    </a:cubicBezTo>
                    <a:cubicBezTo>
                      <a:pt x="713" y="132"/>
                      <a:pt x="718" y="130"/>
                      <a:pt x="719" y="128"/>
                    </a:cubicBezTo>
                    <a:cubicBezTo>
                      <a:pt x="720" y="126"/>
                      <a:pt x="731" y="122"/>
                      <a:pt x="733" y="122"/>
                    </a:cubicBezTo>
                    <a:cubicBezTo>
                      <a:pt x="735" y="123"/>
                      <a:pt x="736" y="118"/>
                      <a:pt x="737" y="118"/>
                    </a:cubicBezTo>
                    <a:cubicBezTo>
                      <a:pt x="738" y="118"/>
                      <a:pt x="744" y="115"/>
                      <a:pt x="747" y="114"/>
                    </a:cubicBezTo>
                    <a:cubicBezTo>
                      <a:pt x="749" y="113"/>
                      <a:pt x="750" y="111"/>
                      <a:pt x="750" y="109"/>
                    </a:cubicBezTo>
                    <a:cubicBezTo>
                      <a:pt x="750" y="108"/>
                      <a:pt x="747" y="108"/>
                      <a:pt x="747" y="107"/>
                    </a:cubicBezTo>
                    <a:cubicBezTo>
                      <a:pt x="746" y="105"/>
                      <a:pt x="748" y="106"/>
                      <a:pt x="751" y="105"/>
                    </a:cubicBezTo>
                    <a:cubicBezTo>
                      <a:pt x="753" y="104"/>
                      <a:pt x="751" y="101"/>
                      <a:pt x="749" y="102"/>
                    </a:cubicBezTo>
                    <a:cubicBezTo>
                      <a:pt x="747" y="102"/>
                      <a:pt x="750" y="100"/>
                      <a:pt x="748" y="98"/>
                    </a:cubicBezTo>
                    <a:cubicBezTo>
                      <a:pt x="746" y="96"/>
                      <a:pt x="743" y="99"/>
                      <a:pt x="743" y="97"/>
                    </a:cubicBezTo>
                    <a:cubicBezTo>
                      <a:pt x="743" y="94"/>
                      <a:pt x="743" y="92"/>
                      <a:pt x="741" y="90"/>
                    </a:cubicBezTo>
                    <a:cubicBezTo>
                      <a:pt x="740" y="89"/>
                      <a:pt x="737" y="93"/>
                      <a:pt x="734" y="90"/>
                    </a:cubicBezTo>
                    <a:cubicBezTo>
                      <a:pt x="731" y="88"/>
                      <a:pt x="723" y="87"/>
                      <a:pt x="723" y="88"/>
                    </a:cubicBezTo>
                    <a:cubicBezTo>
                      <a:pt x="723" y="89"/>
                      <a:pt x="718" y="86"/>
                      <a:pt x="718" y="87"/>
                    </a:cubicBezTo>
                    <a:cubicBezTo>
                      <a:pt x="717" y="88"/>
                      <a:pt x="710" y="88"/>
                      <a:pt x="708" y="87"/>
                    </a:cubicBezTo>
                    <a:cubicBezTo>
                      <a:pt x="706" y="87"/>
                      <a:pt x="703" y="88"/>
                      <a:pt x="702" y="90"/>
                    </a:cubicBezTo>
                    <a:cubicBezTo>
                      <a:pt x="702" y="93"/>
                      <a:pt x="694" y="92"/>
                      <a:pt x="692" y="91"/>
                    </a:cubicBezTo>
                    <a:cubicBezTo>
                      <a:pt x="691" y="91"/>
                      <a:pt x="698" y="85"/>
                      <a:pt x="698" y="84"/>
                    </a:cubicBezTo>
                    <a:cubicBezTo>
                      <a:pt x="698" y="83"/>
                      <a:pt x="686" y="84"/>
                      <a:pt x="685" y="83"/>
                    </a:cubicBezTo>
                    <a:cubicBezTo>
                      <a:pt x="684" y="82"/>
                      <a:pt x="678" y="81"/>
                      <a:pt x="675" y="81"/>
                    </a:cubicBezTo>
                    <a:cubicBezTo>
                      <a:pt x="673" y="82"/>
                      <a:pt x="675" y="81"/>
                      <a:pt x="678" y="81"/>
                    </a:cubicBezTo>
                    <a:cubicBezTo>
                      <a:pt x="680" y="80"/>
                      <a:pt x="683" y="78"/>
                      <a:pt x="685" y="78"/>
                    </a:cubicBezTo>
                    <a:cubicBezTo>
                      <a:pt x="688" y="77"/>
                      <a:pt x="687" y="76"/>
                      <a:pt x="686" y="75"/>
                    </a:cubicBezTo>
                    <a:cubicBezTo>
                      <a:pt x="685" y="73"/>
                      <a:pt x="682" y="74"/>
                      <a:pt x="679" y="73"/>
                    </a:cubicBezTo>
                    <a:cubicBezTo>
                      <a:pt x="677" y="72"/>
                      <a:pt x="673" y="71"/>
                      <a:pt x="671" y="71"/>
                    </a:cubicBezTo>
                    <a:cubicBezTo>
                      <a:pt x="669" y="71"/>
                      <a:pt x="666" y="72"/>
                      <a:pt x="660" y="73"/>
                    </a:cubicBezTo>
                    <a:cubicBezTo>
                      <a:pt x="655" y="74"/>
                      <a:pt x="654" y="78"/>
                      <a:pt x="652" y="80"/>
                    </a:cubicBezTo>
                    <a:cubicBezTo>
                      <a:pt x="649" y="81"/>
                      <a:pt x="644" y="86"/>
                      <a:pt x="646" y="87"/>
                    </a:cubicBezTo>
                    <a:cubicBezTo>
                      <a:pt x="648" y="87"/>
                      <a:pt x="647" y="89"/>
                      <a:pt x="648" y="90"/>
                    </a:cubicBezTo>
                    <a:cubicBezTo>
                      <a:pt x="648" y="92"/>
                      <a:pt x="646" y="92"/>
                      <a:pt x="643" y="92"/>
                    </a:cubicBezTo>
                    <a:cubicBezTo>
                      <a:pt x="640" y="91"/>
                      <a:pt x="631" y="91"/>
                      <a:pt x="631" y="93"/>
                    </a:cubicBezTo>
                    <a:cubicBezTo>
                      <a:pt x="631" y="95"/>
                      <a:pt x="636" y="96"/>
                      <a:pt x="636" y="97"/>
                    </a:cubicBezTo>
                    <a:cubicBezTo>
                      <a:pt x="636" y="98"/>
                      <a:pt x="632" y="97"/>
                      <a:pt x="630" y="96"/>
                    </a:cubicBezTo>
                    <a:cubicBezTo>
                      <a:pt x="628" y="95"/>
                      <a:pt x="624" y="96"/>
                      <a:pt x="623" y="98"/>
                    </a:cubicBezTo>
                    <a:cubicBezTo>
                      <a:pt x="622" y="100"/>
                      <a:pt x="619" y="99"/>
                      <a:pt x="618" y="99"/>
                    </a:cubicBezTo>
                    <a:cubicBezTo>
                      <a:pt x="617" y="98"/>
                      <a:pt x="614" y="100"/>
                      <a:pt x="613" y="99"/>
                    </a:cubicBezTo>
                    <a:cubicBezTo>
                      <a:pt x="611" y="98"/>
                      <a:pt x="616" y="96"/>
                      <a:pt x="615" y="95"/>
                    </a:cubicBezTo>
                    <a:cubicBezTo>
                      <a:pt x="614" y="93"/>
                      <a:pt x="608" y="94"/>
                      <a:pt x="607" y="97"/>
                    </a:cubicBezTo>
                    <a:cubicBezTo>
                      <a:pt x="607" y="99"/>
                      <a:pt x="603" y="95"/>
                      <a:pt x="602" y="96"/>
                    </a:cubicBezTo>
                    <a:cubicBezTo>
                      <a:pt x="601" y="96"/>
                      <a:pt x="599" y="97"/>
                      <a:pt x="597" y="98"/>
                    </a:cubicBezTo>
                    <a:cubicBezTo>
                      <a:pt x="594" y="99"/>
                      <a:pt x="590" y="97"/>
                      <a:pt x="589" y="99"/>
                    </a:cubicBezTo>
                    <a:cubicBezTo>
                      <a:pt x="588" y="101"/>
                      <a:pt x="594" y="102"/>
                      <a:pt x="594" y="102"/>
                    </a:cubicBezTo>
                    <a:cubicBezTo>
                      <a:pt x="594" y="103"/>
                      <a:pt x="581" y="103"/>
                      <a:pt x="580" y="104"/>
                    </a:cubicBezTo>
                    <a:cubicBezTo>
                      <a:pt x="580" y="106"/>
                      <a:pt x="576" y="106"/>
                      <a:pt x="570" y="106"/>
                    </a:cubicBezTo>
                    <a:cubicBezTo>
                      <a:pt x="565" y="106"/>
                      <a:pt x="567" y="109"/>
                      <a:pt x="563" y="109"/>
                    </a:cubicBezTo>
                    <a:cubicBezTo>
                      <a:pt x="559" y="110"/>
                      <a:pt x="557" y="110"/>
                      <a:pt x="555" y="113"/>
                    </a:cubicBezTo>
                    <a:cubicBezTo>
                      <a:pt x="554" y="115"/>
                      <a:pt x="550" y="115"/>
                      <a:pt x="549" y="113"/>
                    </a:cubicBezTo>
                    <a:cubicBezTo>
                      <a:pt x="548" y="112"/>
                      <a:pt x="544" y="114"/>
                      <a:pt x="546" y="114"/>
                    </a:cubicBezTo>
                    <a:cubicBezTo>
                      <a:pt x="548" y="115"/>
                      <a:pt x="546" y="117"/>
                      <a:pt x="545" y="116"/>
                    </a:cubicBezTo>
                    <a:cubicBezTo>
                      <a:pt x="543" y="116"/>
                      <a:pt x="540" y="119"/>
                      <a:pt x="542" y="118"/>
                    </a:cubicBezTo>
                    <a:cubicBezTo>
                      <a:pt x="544" y="118"/>
                      <a:pt x="545" y="120"/>
                      <a:pt x="544" y="121"/>
                    </a:cubicBezTo>
                    <a:cubicBezTo>
                      <a:pt x="543" y="123"/>
                      <a:pt x="538" y="120"/>
                      <a:pt x="537" y="121"/>
                    </a:cubicBezTo>
                    <a:cubicBezTo>
                      <a:pt x="536" y="122"/>
                      <a:pt x="539" y="124"/>
                      <a:pt x="541" y="123"/>
                    </a:cubicBezTo>
                    <a:cubicBezTo>
                      <a:pt x="543" y="123"/>
                      <a:pt x="545" y="125"/>
                      <a:pt x="545" y="126"/>
                    </a:cubicBezTo>
                    <a:cubicBezTo>
                      <a:pt x="545" y="128"/>
                      <a:pt x="540" y="125"/>
                      <a:pt x="539" y="126"/>
                    </a:cubicBezTo>
                    <a:cubicBezTo>
                      <a:pt x="538" y="128"/>
                      <a:pt x="540" y="128"/>
                      <a:pt x="542" y="129"/>
                    </a:cubicBezTo>
                    <a:cubicBezTo>
                      <a:pt x="544" y="129"/>
                      <a:pt x="543" y="130"/>
                      <a:pt x="545" y="131"/>
                    </a:cubicBezTo>
                    <a:cubicBezTo>
                      <a:pt x="545" y="132"/>
                      <a:pt x="545" y="132"/>
                      <a:pt x="545" y="132"/>
                    </a:cubicBezTo>
                    <a:cubicBezTo>
                      <a:pt x="546" y="133"/>
                      <a:pt x="544" y="134"/>
                      <a:pt x="544" y="135"/>
                    </a:cubicBezTo>
                    <a:cubicBezTo>
                      <a:pt x="544" y="137"/>
                      <a:pt x="542" y="137"/>
                      <a:pt x="542" y="136"/>
                    </a:cubicBezTo>
                    <a:cubicBezTo>
                      <a:pt x="542" y="135"/>
                      <a:pt x="536" y="134"/>
                      <a:pt x="534" y="136"/>
                    </a:cubicBezTo>
                    <a:cubicBezTo>
                      <a:pt x="533" y="137"/>
                      <a:pt x="532" y="138"/>
                      <a:pt x="530" y="137"/>
                    </a:cubicBezTo>
                    <a:cubicBezTo>
                      <a:pt x="529" y="135"/>
                      <a:pt x="524" y="137"/>
                      <a:pt x="519" y="137"/>
                    </a:cubicBezTo>
                    <a:cubicBezTo>
                      <a:pt x="513" y="138"/>
                      <a:pt x="501" y="138"/>
                      <a:pt x="498" y="139"/>
                    </a:cubicBezTo>
                    <a:cubicBezTo>
                      <a:pt x="495" y="140"/>
                      <a:pt x="492" y="144"/>
                      <a:pt x="495" y="147"/>
                    </a:cubicBezTo>
                    <a:cubicBezTo>
                      <a:pt x="498" y="150"/>
                      <a:pt x="495" y="151"/>
                      <a:pt x="495" y="153"/>
                    </a:cubicBezTo>
                    <a:cubicBezTo>
                      <a:pt x="495" y="155"/>
                      <a:pt x="502" y="158"/>
                      <a:pt x="506" y="159"/>
                    </a:cubicBezTo>
                    <a:cubicBezTo>
                      <a:pt x="510" y="159"/>
                      <a:pt x="513" y="164"/>
                      <a:pt x="511" y="167"/>
                    </a:cubicBezTo>
                    <a:cubicBezTo>
                      <a:pt x="508" y="169"/>
                      <a:pt x="502" y="166"/>
                      <a:pt x="497" y="162"/>
                    </a:cubicBezTo>
                    <a:cubicBezTo>
                      <a:pt x="492" y="159"/>
                      <a:pt x="482" y="157"/>
                      <a:pt x="479" y="157"/>
                    </a:cubicBezTo>
                    <a:cubicBezTo>
                      <a:pt x="475" y="158"/>
                      <a:pt x="477" y="154"/>
                      <a:pt x="473" y="154"/>
                    </a:cubicBezTo>
                    <a:cubicBezTo>
                      <a:pt x="468" y="155"/>
                      <a:pt x="465" y="159"/>
                      <a:pt x="468" y="159"/>
                    </a:cubicBezTo>
                    <a:cubicBezTo>
                      <a:pt x="471" y="159"/>
                      <a:pt x="472" y="158"/>
                      <a:pt x="471" y="160"/>
                    </a:cubicBezTo>
                    <a:cubicBezTo>
                      <a:pt x="469" y="161"/>
                      <a:pt x="472" y="161"/>
                      <a:pt x="475" y="162"/>
                    </a:cubicBezTo>
                    <a:cubicBezTo>
                      <a:pt x="479" y="164"/>
                      <a:pt x="472" y="166"/>
                      <a:pt x="469" y="164"/>
                    </a:cubicBezTo>
                    <a:cubicBezTo>
                      <a:pt x="465" y="161"/>
                      <a:pt x="461" y="163"/>
                      <a:pt x="460" y="165"/>
                    </a:cubicBezTo>
                    <a:cubicBezTo>
                      <a:pt x="459" y="167"/>
                      <a:pt x="464" y="173"/>
                      <a:pt x="471" y="174"/>
                    </a:cubicBezTo>
                    <a:cubicBezTo>
                      <a:pt x="477" y="175"/>
                      <a:pt x="475" y="177"/>
                      <a:pt x="478" y="178"/>
                    </a:cubicBezTo>
                    <a:cubicBezTo>
                      <a:pt x="481" y="179"/>
                      <a:pt x="479" y="180"/>
                      <a:pt x="477" y="180"/>
                    </a:cubicBezTo>
                    <a:cubicBezTo>
                      <a:pt x="475" y="180"/>
                      <a:pt x="471" y="177"/>
                      <a:pt x="467" y="175"/>
                    </a:cubicBezTo>
                    <a:cubicBezTo>
                      <a:pt x="464" y="174"/>
                      <a:pt x="456" y="176"/>
                      <a:pt x="454" y="174"/>
                    </a:cubicBezTo>
                    <a:cubicBezTo>
                      <a:pt x="452" y="172"/>
                      <a:pt x="455" y="170"/>
                      <a:pt x="453" y="169"/>
                    </a:cubicBezTo>
                    <a:cubicBezTo>
                      <a:pt x="452" y="167"/>
                      <a:pt x="453" y="164"/>
                      <a:pt x="455" y="161"/>
                    </a:cubicBezTo>
                    <a:cubicBezTo>
                      <a:pt x="457" y="158"/>
                      <a:pt x="455" y="152"/>
                      <a:pt x="452" y="151"/>
                    </a:cubicBezTo>
                    <a:cubicBezTo>
                      <a:pt x="449" y="150"/>
                      <a:pt x="449" y="153"/>
                      <a:pt x="450" y="154"/>
                    </a:cubicBezTo>
                    <a:cubicBezTo>
                      <a:pt x="450" y="155"/>
                      <a:pt x="450" y="160"/>
                      <a:pt x="448" y="163"/>
                    </a:cubicBezTo>
                    <a:cubicBezTo>
                      <a:pt x="445" y="166"/>
                      <a:pt x="438" y="166"/>
                      <a:pt x="438" y="168"/>
                    </a:cubicBezTo>
                    <a:cubicBezTo>
                      <a:pt x="438" y="170"/>
                      <a:pt x="433" y="171"/>
                      <a:pt x="435" y="173"/>
                    </a:cubicBezTo>
                    <a:cubicBezTo>
                      <a:pt x="436" y="174"/>
                      <a:pt x="443" y="181"/>
                      <a:pt x="444" y="184"/>
                    </a:cubicBezTo>
                    <a:cubicBezTo>
                      <a:pt x="445" y="186"/>
                      <a:pt x="438" y="193"/>
                      <a:pt x="439" y="197"/>
                    </a:cubicBezTo>
                    <a:cubicBezTo>
                      <a:pt x="440" y="201"/>
                      <a:pt x="438" y="203"/>
                      <a:pt x="440" y="205"/>
                    </a:cubicBezTo>
                    <a:cubicBezTo>
                      <a:pt x="441" y="207"/>
                      <a:pt x="444" y="205"/>
                      <a:pt x="446" y="206"/>
                    </a:cubicBezTo>
                    <a:cubicBezTo>
                      <a:pt x="448" y="207"/>
                      <a:pt x="451" y="205"/>
                      <a:pt x="455" y="204"/>
                    </a:cubicBezTo>
                    <a:cubicBezTo>
                      <a:pt x="460" y="203"/>
                      <a:pt x="468" y="208"/>
                      <a:pt x="471" y="210"/>
                    </a:cubicBezTo>
                    <a:cubicBezTo>
                      <a:pt x="474" y="211"/>
                      <a:pt x="472" y="213"/>
                      <a:pt x="474" y="216"/>
                    </a:cubicBezTo>
                    <a:cubicBezTo>
                      <a:pt x="475" y="218"/>
                      <a:pt x="470" y="218"/>
                      <a:pt x="470" y="222"/>
                    </a:cubicBezTo>
                    <a:cubicBezTo>
                      <a:pt x="470" y="225"/>
                      <a:pt x="479" y="227"/>
                      <a:pt x="479" y="228"/>
                    </a:cubicBezTo>
                    <a:cubicBezTo>
                      <a:pt x="480" y="229"/>
                      <a:pt x="473" y="228"/>
                      <a:pt x="470" y="227"/>
                    </a:cubicBezTo>
                    <a:cubicBezTo>
                      <a:pt x="467" y="226"/>
                      <a:pt x="467" y="223"/>
                      <a:pt x="466" y="222"/>
                    </a:cubicBezTo>
                    <a:cubicBezTo>
                      <a:pt x="466" y="221"/>
                      <a:pt x="468" y="218"/>
                      <a:pt x="468" y="216"/>
                    </a:cubicBezTo>
                    <a:cubicBezTo>
                      <a:pt x="469" y="214"/>
                      <a:pt x="465" y="213"/>
                      <a:pt x="464" y="211"/>
                    </a:cubicBezTo>
                    <a:cubicBezTo>
                      <a:pt x="463" y="210"/>
                      <a:pt x="461" y="207"/>
                      <a:pt x="459" y="208"/>
                    </a:cubicBezTo>
                    <a:cubicBezTo>
                      <a:pt x="457" y="208"/>
                      <a:pt x="449" y="209"/>
                      <a:pt x="447" y="211"/>
                    </a:cubicBezTo>
                    <a:cubicBezTo>
                      <a:pt x="445" y="213"/>
                      <a:pt x="447" y="219"/>
                      <a:pt x="449" y="222"/>
                    </a:cubicBezTo>
                    <a:cubicBezTo>
                      <a:pt x="450" y="225"/>
                      <a:pt x="442" y="229"/>
                      <a:pt x="442" y="232"/>
                    </a:cubicBezTo>
                    <a:cubicBezTo>
                      <a:pt x="442" y="234"/>
                      <a:pt x="439" y="235"/>
                      <a:pt x="436" y="237"/>
                    </a:cubicBezTo>
                    <a:cubicBezTo>
                      <a:pt x="432" y="239"/>
                      <a:pt x="428" y="240"/>
                      <a:pt x="428" y="244"/>
                    </a:cubicBezTo>
                    <a:cubicBezTo>
                      <a:pt x="429" y="247"/>
                      <a:pt x="424" y="245"/>
                      <a:pt x="421" y="244"/>
                    </a:cubicBezTo>
                    <a:cubicBezTo>
                      <a:pt x="419" y="242"/>
                      <a:pt x="416" y="244"/>
                      <a:pt x="412" y="244"/>
                    </a:cubicBezTo>
                    <a:cubicBezTo>
                      <a:pt x="408" y="244"/>
                      <a:pt x="408" y="241"/>
                      <a:pt x="406" y="242"/>
                    </a:cubicBezTo>
                    <a:cubicBezTo>
                      <a:pt x="403" y="243"/>
                      <a:pt x="401" y="241"/>
                      <a:pt x="402" y="239"/>
                    </a:cubicBezTo>
                    <a:cubicBezTo>
                      <a:pt x="402" y="237"/>
                      <a:pt x="406" y="238"/>
                      <a:pt x="406" y="240"/>
                    </a:cubicBezTo>
                    <a:cubicBezTo>
                      <a:pt x="406" y="241"/>
                      <a:pt x="408" y="241"/>
                      <a:pt x="411" y="239"/>
                    </a:cubicBezTo>
                    <a:cubicBezTo>
                      <a:pt x="413" y="238"/>
                      <a:pt x="412" y="241"/>
                      <a:pt x="415" y="241"/>
                    </a:cubicBezTo>
                    <a:cubicBezTo>
                      <a:pt x="419" y="242"/>
                      <a:pt x="417" y="240"/>
                      <a:pt x="419" y="240"/>
                    </a:cubicBezTo>
                    <a:cubicBezTo>
                      <a:pt x="422" y="240"/>
                      <a:pt x="422" y="239"/>
                      <a:pt x="421" y="238"/>
                    </a:cubicBezTo>
                    <a:cubicBezTo>
                      <a:pt x="420" y="237"/>
                      <a:pt x="423" y="236"/>
                      <a:pt x="425" y="235"/>
                    </a:cubicBezTo>
                    <a:cubicBezTo>
                      <a:pt x="427" y="234"/>
                      <a:pt x="426" y="231"/>
                      <a:pt x="427" y="231"/>
                    </a:cubicBezTo>
                    <a:cubicBezTo>
                      <a:pt x="429" y="230"/>
                      <a:pt x="428" y="228"/>
                      <a:pt x="429" y="228"/>
                    </a:cubicBezTo>
                    <a:cubicBezTo>
                      <a:pt x="431" y="228"/>
                      <a:pt x="432" y="225"/>
                      <a:pt x="433" y="225"/>
                    </a:cubicBezTo>
                    <a:cubicBezTo>
                      <a:pt x="435" y="225"/>
                      <a:pt x="436" y="223"/>
                      <a:pt x="435" y="222"/>
                    </a:cubicBezTo>
                    <a:cubicBezTo>
                      <a:pt x="434" y="220"/>
                      <a:pt x="435" y="217"/>
                      <a:pt x="437" y="216"/>
                    </a:cubicBezTo>
                    <a:cubicBezTo>
                      <a:pt x="438" y="216"/>
                      <a:pt x="439" y="214"/>
                      <a:pt x="437" y="213"/>
                    </a:cubicBezTo>
                    <a:cubicBezTo>
                      <a:pt x="436" y="212"/>
                      <a:pt x="431" y="209"/>
                      <a:pt x="431" y="206"/>
                    </a:cubicBezTo>
                    <a:cubicBezTo>
                      <a:pt x="431" y="204"/>
                      <a:pt x="430" y="200"/>
                      <a:pt x="431" y="198"/>
                    </a:cubicBezTo>
                    <a:cubicBezTo>
                      <a:pt x="431" y="196"/>
                      <a:pt x="431" y="193"/>
                      <a:pt x="431" y="191"/>
                    </a:cubicBezTo>
                    <a:cubicBezTo>
                      <a:pt x="430" y="188"/>
                      <a:pt x="432" y="186"/>
                      <a:pt x="433" y="182"/>
                    </a:cubicBezTo>
                    <a:cubicBezTo>
                      <a:pt x="433" y="178"/>
                      <a:pt x="428" y="174"/>
                      <a:pt x="426" y="173"/>
                    </a:cubicBezTo>
                    <a:cubicBezTo>
                      <a:pt x="424" y="172"/>
                      <a:pt x="425" y="170"/>
                      <a:pt x="429" y="167"/>
                    </a:cubicBezTo>
                    <a:cubicBezTo>
                      <a:pt x="432" y="164"/>
                      <a:pt x="432" y="155"/>
                      <a:pt x="432" y="153"/>
                    </a:cubicBezTo>
                    <a:cubicBezTo>
                      <a:pt x="432" y="151"/>
                      <a:pt x="425" y="150"/>
                      <a:pt x="422" y="150"/>
                    </a:cubicBezTo>
                    <a:cubicBezTo>
                      <a:pt x="419" y="150"/>
                      <a:pt x="409" y="150"/>
                      <a:pt x="407" y="149"/>
                    </a:cubicBezTo>
                    <a:cubicBezTo>
                      <a:pt x="404" y="149"/>
                      <a:pt x="403" y="151"/>
                      <a:pt x="402" y="154"/>
                    </a:cubicBezTo>
                    <a:cubicBezTo>
                      <a:pt x="401" y="156"/>
                      <a:pt x="398" y="160"/>
                      <a:pt x="397" y="165"/>
                    </a:cubicBezTo>
                    <a:cubicBezTo>
                      <a:pt x="395" y="170"/>
                      <a:pt x="389" y="172"/>
                      <a:pt x="386" y="173"/>
                    </a:cubicBezTo>
                    <a:cubicBezTo>
                      <a:pt x="383" y="174"/>
                      <a:pt x="382" y="178"/>
                      <a:pt x="383" y="180"/>
                    </a:cubicBezTo>
                    <a:cubicBezTo>
                      <a:pt x="384" y="182"/>
                      <a:pt x="386" y="181"/>
                      <a:pt x="387" y="181"/>
                    </a:cubicBezTo>
                    <a:cubicBezTo>
                      <a:pt x="389" y="182"/>
                      <a:pt x="387" y="187"/>
                      <a:pt x="386" y="188"/>
                    </a:cubicBezTo>
                    <a:cubicBezTo>
                      <a:pt x="386" y="188"/>
                      <a:pt x="388" y="190"/>
                      <a:pt x="386" y="192"/>
                    </a:cubicBezTo>
                    <a:cubicBezTo>
                      <a:pt x="384" y="193"/>
                      <a:pt x="382" y="196"/>
                      <a:pt x="383" y="197"/>
                    </a:cubicBezTo>
                    <a:cubicBezTo>
                      <a:pt x="384" y="198"/>
                      <a:pt x="390" y="199"/>
                      <a:pt x="393" y="201"/>
                    </a:cubicBezTo>
                    <a:cubicBezTo>
                      <a:pt x="395" y="202"/>
                      <a:pt x="394" y="205"/>
                      <a:pt x="396" y="207"/>
                    </a:cubicBezTo>
                    <a:cubicBezTo>
                      <a:pt x="398" y="210"/>
                      <a:pt x="400" y="208"/>
                      <a:pt x="401" y="210"/>
                    </a:cubicBezTo>
                    <a:cubicBezTo>
                      <a:pt x="402" y="211"/>
                      <a:pt x="398" y="217"/>
                      <a:pt x="396" y="218"/>
                    </a:cubicBezTo>
                    <a:cubicBezTo>
                      <a:pt x="394" y="218"/>
                      <a:pt x="388" y="211"/>
                      <a:pt x="386" y="210"/>
                    </a:cubicBezTo>
                    <a:cubicBezTo>
                      <a:pt x="384" y="208"/>
                      <a:pt x="377" y="206"/>
                      <a:pt x="373" y="204"/>
                    </a:cubicBezTo>
                    <a:cubicBezTo>
                      <a:pt x="370" y="202"/>
                      <a:pt x="367" y="203"/>
                      <a:pt x="363" y="200"/>
                    </a:cubicBezTo>
                    <a:cubicBezTo>
                      <a:pt x="359" y="197"/>
                      <a:pt x="355" y="196"/>
                      <a:pt x="348" y="196"/>
                    </a:cubicBezTo>
                    <a:cubicBezTo>
                      <a:pt x="340" y="196"/>
                      <a:pt x="336" y="194"/>
                      <a:pt x="333" y="195"/>
                    </a:cubicBezTo>
                    <a:cubicBezTo>
                      <a:pt x="331" y="195"/>
                      <a:pt x="332" y="192"/>
                      <a:pt x="327" y="190"/>
                    </a:cubicBezTo>
                    <a:cubicBezTo>
                      <a:pt x="323" y="188"/>
                      <a:pt x="320" y="186"/>
                      <a:pt x="317" y="187"/>
                    </a:cubicBezTo>
                    <a:cubicBezTo>
                      <a:pt x="315" y="188"/>
                      <a:pt x="316" y="193"/>
                      <a:pt x="320" y="194"/>
                    </a:cubicBezTo>
                    <a:cubicBezTo>
                      <a:pt x="324" y="194"/>
                      <a:pt x="322" y="196"/>
                      <a:pt x="326" y="196"/>
                    </a:cubicBezTo>
                    <a:cubicBezTo>
                      <a:pt x="330" y="196"/>
                      <a:pt x="331" y="197"/>
                      <a:pt x="331" y="200"/>
                    </a:cubicBezTo>
                    <a:cubicBezTo>
                      <a:pt x="331" y="202"/>
                      <a:pt x="333" y="205"/>
                      <a:pt x="334" y="206"/>
                    </a:cubicBezTo>
                    <a:cubicBezTo>
                      <a:pt x="336" y="208"/>
                      <a:pt x="335" y="211"/>
                      <a:pt x="332" y="211"/>
                    </a:cubicBezTo>
                    <a:cubicBezTo>
                      <a:pt x="329" y="211"/>
                      <a:pt x="325" y="211"/>
                      <a:pt x="326" y="214"/>
                    </a:cubicBezTo>
                    <a:cubicBezTo>
                      <a:pt x="328" y="216"/>
                      <a:pt x="326" y="216"/>
                      <a:pt x="322" y="215"/>
                    </a:cubicBezTo>
                    <a:cubicBezTo>
                      <a:pt x="319" y="214"/>
                      <a:pt x="321" y="212"/>
                      <a:pt x="322" y="210"/>
                    </a:cubicBezTo>
                    <a:cubicBezTo>
                      <a:pt x="324" y="209"/>
                      <a:pt x="319" y="208"/>
                      <a:pt x="317" y="207"/>
                    </a:cubicBezTo>
                    <a:cubicBezTo>
                      <a:pt x="315" y="206"/>
                      <a:pt x="307" y="212"/>
                      <a:pt x="305" y="213"/>
                    </a:cubicBezTo>
                    <a:cubicBezTo>
                      <a:pt x="303" y="214"/>
                      <a:pt x="297" y="212"/>
                      <a:pt x="292" y="213"/>
                    </a:cubicBezTo>
                    <a:cubicBezTo>
                      <a:pt x="286" y="214"/>
                      <a:pt x="286" y="219"/>
                      <a:pt x="284" y="218"/>
                    </a:cubicBezTo>
                    <a:cubicBezTo>
                      <a:pt x="282" y="218"/>
                      <a:pt x="276" y="219"/>
                      <a:pt x="273" y="218"/>
                    </a:cubicBezTo>
                    <a:cubicBezTo>
                      <a:pt x="271" y="216"/>
                      <a:pt x="273" y="215"/>
                      <a:pt x="275" y="215"/>
                    </a:cubicBezTo>
                    <a:cubicBezTo>
                      <a:pt x="278" y="216"/>
                      <a:pt x="279" y="215"/>
                      <a:pt x="277" y="213"/>
                    </a:cubicBezTo>
                    <a:cubicBezTo>
                      <a:pt x="276" y="211"/>
                      <a:pt x="279" y="209"/>
                      <a:pt x="279" y="208"/>
                    </a:cubicBezTo>
                    <a:cubicBezTo>
                      <a:pt x="279" y="206"/>
                      <a:pt x="270" y="210"/>
                      <a:pt x="268" y="211"/>
                    </a:cubicBezTo>
                    <a:cubicBezTo>
                      <a:pt x="266" y="212"/>
                      <a:pt x="268" y="215"/>
                      <a:pt x="266" y="215"/>
                    </a:cubicBezTo>
                    <a:cubicBezTo>
                      <a:pt x="265" y="216"/>
                      <a:pt x="265" y="214"/>
                      <a:pt x="263" y="213"/>
                    </a:cubicBezTo>
                    <a:cubicBezTo>
                      <a:pt x="261" y="213"/>
                      <a:pt x="247" y="216"/>
                      <a:pt x="244" y="219"/>
                    </a:cubicBezTo>
                    <a:cubicBezTo>
                      <a:pt x="242" y="222"/>
                      <a:pt x="237" y="222"/>
                      <a:pt x="237" y="223"/>
                    </a:cubicBezTo>
                    <a:cubicBezTo>
                      <a:pt x="237" y="225"/>
                      <a:pt x="230" y="225"/>
                      <a:pt x="228" y="226"/>
                    </a:cubicBezTo>
                    <a:cubicBezTo>
                      <a:pt x="225" y="227"/>
                      <a:pt x="227" y="232"/>
                      <a:pt x="226" y="235"/>
                    </a:cubicBezTo>
                    <a:cubicBezTo>
                      <a:pt x="225" y="237"/>
                      <a:pt x="215" y="236"/>
                      <a:pt x="212" y="236"/>
                    </a:cubicBezTo>
                    <a:cubicBezTo>
                      <a:pt x="209" y="237"/>
                      <a:pt x="208" y="231"/>
                      <a:pt x="206" y="230"/>
                    </a:cubicBezTo>
                    <a:cubicBezTo>
                      <a:pt x="204" y="230"/>
                      <a:pt x="205" y="227"/>
                      <a:pt x="206" y="225"/>
                    </a:cubicBezTo>
                    <a:cubicBezTo>
                      <a:pt x="207" y="224"/>
                      <a:pt x="208" y="225"/>
                      <a:pt x="211" y="223"/>
                    </a:cubicBezTo>
                    <a:cubicBezTo>
                      <a:pt x="214" y="221"/>
                      <a:pt x="217" y="224"/>
                      <a:pt x="219" y="223"/>
                    </a:cubicBezTo>
                    <a:cubicBezTo>
                      <a:pt x="220" y="221"/>
                      <a:pt x="214" y="218"/>
                      <a:pt x="214" y="215"/>
                    </a:cubicBezTo>
                    <a:cubicBezTo>
                      <a:pt x="213" y="212"/>
                      <a:pt x="207" y="211"/>
                      <a:pt x="203" y="212"/>
                    </a:cubicBezTo>
                    <a:cubicBezTo>
                      <a:pt x="200" y="213"/>
                      <a:pt x="196" y="212"/>
                      <a:pt x="193" y="211"/>
                    </a:cubicBezTo>
                    <a:cubicBezTo>
                      <a:pt x="191" y="210"/>
                      <a:pt x="191" y="213"/>
                      <a:pt x="195" y="214"/>
                    </a:cubicBezTo>
                    <a:cubicBezTo>
                      <a:pt x="199" y="215"/>
                      <a:pt x="197" y="218"/>
                      <a:pt x="197" y="220"/>
                    </a:cubicBezTo>
                    <a:cubicBezTo>
                      <a:pt x="198" y="222"/>
                      <a:pt x="196" y="226"/>
                      <a:pt x="194" y="229"/>
                    </a:cubicBezTo>
                    <a:cubicBezTo>
                      <a:pt x="192" y="232"/>
                      <a:pt x="194" y="232"/>
                      <a:pt x="197" y="232"/>
                    </a:cubicBezTo>
                    <a:cubicBezTo>
                      <a:pt x="200" y="231"/>
                      <a:pt x="200" y="236"/>
                      <a:pt x="200" y="239"/>
                    </a:cubicBezTo>
                    <a:cubicBezTo>
                      <a:pt x="200" y="242"/>
                      <a:pt x="197" y="243"/>
                      <a:pt x="197" y="245"/>
                    </a:cubicBezTo>
                    <a:cubicBezTo>
                      <a:pt x="197" y="247"/>
                      <a:pt x="195" y="244"/>
                      <a:pt x="194" y="245"/>
                    </a:cubicBezTo>
                    <a:cubicBezTo>
                      <a:pt x="193" y="246"/>
                      <a:pt x="192" y="244"/>
                      <a:pt x="191" y="242"/>
                    </a:cubicBezTo>
                    <a:cubicBezTo>
                      <a:pt x="191" y="240"/>
                      <a:pt x="186" y="242"/>
                      <a:pt x="183" y="241"/>
                    </a:cubicBezTo>
                    <a:cubicBezTo>
                      <a:pt x="181" y="240"/>
                      <a:pt x="180" y="241"/>
                      <a:pt x="178" y="243"/>
                    </a:cubicBezTo>
                    <a:cubicBezTo>
                      <a:pt x="177" y="245"/>
                      <a:pt x="173" y="246"/>
                      <a:pt x="171" y="246"/>
                    </a:cubicBezTo>
                    <a:cubicBezTo>
                      <a:pt x="169" y="247"/>
                      <a:pt x="165" y="251"/>
                      <a:pt x="163" y="252"/>
                    </a:cubicBezTo>
                    <a:cubicBezTo>
                      <a:pt x="161" y="253"/>
                      <a:pt x="161" y="256"/>
                      <a:pt x="164" y="259"/>
                    </a:cubicBezTo>
                    <a:cubicBezTo>
                      <a:pt x="167" y="262"/>
                      <a:pt x="167" y="264"/>
                      <a:pt x="167" y="265"/>
                    </a:cubicBezTo>
                    <a:cubicBezTo>
                      <a:pt x="167" y="267"/>
                      <a:pt x="159" y="266"/>
                      <a:pt x="158" y="265"/>
                    </a:cubicBezTo>
                    <a:cubicBezTo>
                      <a:pt x="156" y="263"/>
                      <a:pt x="151" y="262"/>
                      <a:pt x="149" y="263"/>
                    </a:cubicBezTo>
                    <a:cubicBezTo>
                      <a:pt x="147" y="263"/>
                      <a:pt x="143" y="257"/>
                      <a:pt x="140" y="257"/>
                    </a:cubicBezTo>
                    <a:cubicBezTo>
                      <a:pt x="138" y="257"/>
                      <a:pt x="136" y="260"/>
                      <a:pt x="135" y="262"/>
                    </a:cubicBezTo>
                    <a:cubicBezTo>
                      <a:pt x="134" y="263"/>
                      <a:pt x="136" y="264"/>
                      <a:pt x="138" y="266"/>
                    </a:cubicBezTo>
                    <a:cubicBezTo>
                      <a:pt x="139" y="269"/>
                      <a:pt x="143" y="269"/>
                      <a:pt x="145" y="269"/>
                    </a:cubicBezTo>
                    <a:cubicBezTo>
                      <a:pt x="148" y="269"/>
                      <a:pt x="147" y="273"/>
                      <a:pt x="146" y="274"/>
                    </a:cubicBezTo>
                    <a:cubicBezTo>
                      <a:pt x="145" y="276"/>
                      <a:pt x="141" y="277"/>
                      <a:pt x="140" y="275"/>
                    </a:cubicBezTo>
                    <a:cubicBezTo>
                      <a:pt x="139" y="274"/>
                      <a:pt x="134" y="275"/>
                      <a:pt x="134" y="273"/>
                    </a:cubicBezTo>
                    <a:cubicBezTo>
                      <a:pt x="134" y="271"/>
                      <a:pt x="130" y="268"/>
                      <a:pt x="126" y="269"/>
                    </a:cubicBezTo>
                    <a:cubicBezTo>
                      <a:pt x="123" y="270"/>
                      <a:pt x="122" y="267"/>
                      <a:pt x="122" y="264"/>
                    </a:cubicBezTo>
                    <a:cubicBezTo>
                      <a:pt x="122" y="261"/>
                      <a:pt x="120" y="260"/>
                      <a:pt x="120" y="259"/>
                    </a:cubicBezTo>
                    <a:cubicBezTo>
                      <a:pt x="120" y="257"/>
                      <a:pt x="119" y="255"/>
                      <a:pt x="121" y="253"/>
                    </a:cubicBezTo>
                    <a:cubicBezTo>
                      <a:pt x="122" y="252"/>
                      <a:pt x="121" y="250"/>
                      <a:pt x="121" y="248"/>
                    </a:cubicBezTo>
                    <a:cubicBezTo>
                      <a:pt x="121" y="246"/>
                      <a:pt x="118" y="244"/>
                      <a:pt x="115" y="244"/>
                    </a:cubicBezTo>
                    <a:cubicBezTo>
                      <a:pt x="112" y="244"/>
                      <a:pt x="113" y="241"/>
                      <a:pt x="110" y="240"/>
                    </a:cubicBezTo>
                    <a:cubicBezTo>
                      <a:pt x="108" y="240"/>
                      <a:pt x="103" y="235"/>
                      <a:pt x="102" y="234"/>
                    </a:cubicBezTo>
                    <a:cubicBezTo>
                      <a:pt x="102" y="232"/>
                      <a:pt x="98" y="232"/>
                      <a:pt x="99" y="231"/>
                    </a:cubicBezTo>
                    <a:cubicBezTo>
                      <a:pt x="101" y="230"/>
                      <a:pt x="104" y="231"/>
                      <a:pt x="106" y="233"/>
                    </a:cubicBezTo>
                    <a:cubicBezTo>
                      <a:pt x="108" y="235"/>
                      <a:pt x="111" y="237"/>
                      <a:pt x="117" y="238"/>
                    </a:cubicBezTo>
                    <a:cubicBezTo>
                      <a:pt x="123" y="239"/>
                      <a:pt x="125" y="241"/>
                      <a:pt x="131" y="242"/>
                    </a:cubicBezTo>
                    <a:cubicBezTo>
                      <a:pt x="137" y="244"/>
                      <a:pt x="141" y="244"/>
                      <a:pt x="150" y="246"/>
                    </a:cubicBezTo>
                    <a:cubicBezTo>
                      <a:pt x="159" y="247"/>
                      <a:pt x="171" y="238"/>
                      <a:pt x="173" y="235"/>
                    </a:cubicBezTo>
                    <a:cubicBezTo>
                      <a:pt x="176" y="233"/>
                      <a:pt x="172" y="228"/>
                      <a:pt x="172" y="226"/>
                    </a:cubicBezTo>
                    <a:cubicBezTo>
                      <a:pt x="172" y="224"/>
                      <a:pt x="168" y="224"/>
                      <a:pt x="168" y="222"/>
                    </a:cubicBezTo>
                    <a:cubicBezTo>
                      <a:pt x="167" y="221"/>
                      <a:pt x="165" y="218"/>
                      <a:pt x="161" y="218"/>
                    </a:cubicBezTo>
                    <a:cubicBezTo>
                      <a:pt x="158" y="218"/>
                      <a:pt x="157" y="214"/>
                      <a:pt x="154" y="215"/>
                    </a:cubicBezTo>
                    <a:cubicBezTo>
                      <a:pt x="152" y="215"/>
                      <a:pt x="150" y="213"/>
                      <a:pt x="143" y="209"/>
                    </a:cubicBezTo>
                    <a:cubicBezTo>
                      <a:pt x="136" y="204"/>
                      <a:pt x="126" y="200"/>
                      <a:pt x="124" y="201"/>
                    </a:cubicBezTo>
                    <a:cubicBezTo>
                      <a:pt x="122" y="202"/>
                      <a:pt x="121" y="203"/>
                      <a:pt x="120" y="201"/>
                    </a:cubicBezTo>
                    <a:cubicBezTo>
                      <a:pt x="119" y="199"/>
                      <a:pt x="116" y="199"/>
                      <a:pt x="114" y="201"/>
                    </a:cubicBezTo>
                    <a:cubicBezTo>
                      <a:pt x="112" y="202"/>
                      <a:pt x="110" y="199"/>
                      <a:pt x="107" y="200"/>
                    </a:cubicBezTo>
                    <a:cubicBezTo>
                      <a:pt x="103" y="201"/>
                      <a:pt x="101" y="199"/>
                      <a:pt x="102" y="198"/>
                    </a:cubicBezTo>
                    <a:cubicBezTo>
                      <a:pt x="103" y="196"/>
                      <a:pt x="108" y="197"/>
                      <a:pt x="108" y="196"/>
                    </a:cubicBezTo>
                    <a:cubicBezTo>
                      <a:pt x="108" y="194"/>
                      <a:pt x="106" y="196"/>
                      <a:pt x="103" y="193"/>
                    </a:cubicBezTo>
                    <a:cubicBezTo>
                      <a:pt x="99" y="191"/>
                      <a:pt x="98" y="193"/>
                      <a:pt x="97" y="195"/>
                    </a:cubicBezTo>
                    <a:cubicBezTo>
                      <a:pt x="96" y="196"/>
                      <a:pt x="94" y="196"/>
                      <a:pt x="92" y="194"/>
                    </a:cubicBezTo>
                    <a:cubicBezTo>
                      <a:pt x="92" y="194"/>
                      <a:pt x="92" y="194"/>
                      <a:pt x="91" y="194"/>
                    </a:cubicBezTo>
                    <a:cubicBezTo>
                      <a:pt x="91" y="197"/>
                      <a:pt x="89" y="197"/>
                      <a:pt x="87" y="197"/>
                    </a:cubicBezTo>
                    <a:cubicBezTo>
                      <a:pt x="85" y="196"/>
                      <a:pt x="83" y="200"/>
                      <a:pt x="81" y="200"/>
                    </a:cubicBezTo>
                    <a:cubicBezTo>
                      <a:pt x="78" y="200"/>
                      <a:pt x="76" y="203"/>
                      <a:pt x="75" y="205"/>
                    </a:cubicBezTo>
                    <a:cubicBezTo>
                      <a:pt x="75" y="207"/>
                      <a:pt x="72" y="206"/>
                      <a:pt x="72" y="207"/>
                    </a:cubicBezTo>
                    <a:cubicBezTo>
                      <a:pt x="72" y="208"/>
                      <a:pt x="72" y="210"/>
                      <a:pt x="71" y="211"/>
                    </a:cubicBezTo>
                    <a:cubicBezTo>
                      <a:pt x="70" y="213"/>
                      <a:pt x="71" y="213"/>
                      <a:pt x="72" y="216"/>
                    </a:cubicBezTo>
                    <a:cubicBezTo>
                      <a:pt x="73" y="218"/>
                      <a:pt x="76" y="218"/>
                      <a:pt x="77" y="219"/>
                    </a:cubicBezTo>
                    <a:cubicBezTo>
                      <a:pt x="78" y="219"/>
                      <a:pt x="83" y="223"/>
                      <a:pt x="83" y="225"/>
                    </a:cubicBezTo>
                    <a:cubicBezTo>
                      <a:pt x="83" y="226"/>
                      <a:pt x="79" y="230"/>
                      <a:pt x="78" y="231"/>
                    </a:cubicBezTo>
                    <a:cubicBezTo>
                      <a:pt x="76" y="232"/>
                      <a:pt x="75" y="234"/>
                      <a:pt x="75" y="235"/>
                    </a:cubicBezTo>
                    <a:cubicBezTo>
                      <a:pt x="76" y="237"/>
                      <a:pt x="80" y="243"/>
                      <a:pt x="83" y="247"/>
                    </a:cubicBezTo>
                    <a:cubicBezTo>
                      <a:pt x="86" y="252"/>
                      <a:pt x="82" y="250"/>
                      <a:pt x="80" y="252"/>
                    </a:cubicBezTo>
                    <a:cubicBezTo>
                      <a:pt x="79" y="254"/>
                      <a:pt x="81" y="257"/>
                      <a:pt x="82" y="258"/>
                    </a:cubicBezTo>
                    <a:cubicBezTo>
                      <a:pt x="82" y="260"/>
                      <a:pt x="80" y="260"/>
                      <a:pt x="80" y="261"/>
                    </a:cubicBezTo>
                    <a:cubicBezTo>
                      <a:pt x="80" y="262"/>
                      <a:pt x="84" y="262"/>
                      <a:pt x="84" y="263"/>
                    </a:cubicBezTo>
                    <a:cubicBezTo>
                      <a:pt x="84" y="264"/>
                      <a:pt x="81" y="266"/>
                      <a:pt x="83" y="267"/>
                    </a:cubicBezTo>
                    <a:cubicBezTo>
                      <a:pt x="84" y="269"/>
                      <a:pt x="87" y="269"/>
                      <a:pt x="87" y="272"/>
                    </a:cubicBezTo>
                    <a:cubicBezTo>
                      <a:pt x="87" y="274"/>
                      <a:pt x="82" y="274"/>
                      <a:pt x="82" y="276"/>
                    </a:cubicBezTo>
                    <a:cubicBezTo>
                      <a:pt x="82" y="278"/>
                      <a:pt x="89" y="281"/>
                      <a:pt x="92" y="284"/>
                    </a:cubicBezTo>
                    <a:cubicBezTo>
                      <a:pt x="95" y="288"/>
                      <a:pt x="95" y="289"/>
                      <a:pt x="94" y="291"/>
                    </a:cubicBezTo>
                    <a:cubicBezTo>
                      <a:pt x="93" y="294"/>
                      <a:pt x="84" y="298"/>
                      <a:pt x="82" y="302"/>
                    </a:cubicBezTo>
                    <a:cubicBezTo>
                      <a:pt x="80" y="306"/>
                      <a:pt x="73" y="309"/>
                      <a:pt x="70" y="312"/>
                    </a:cubicBezTo>
                    <a:cubicBezTo>
                      <a:pt x="69" y="313"/>
                      <a:pt x="67" y="315"/>
                      <a:pt x="66" y="317"/>
                    </a:cubicBezTo>
                    <a:cubicBezTo>
                      <a:pt x="68" y="316"/>
                      <a:pt x="69" y="316"/>
                      <a:pt x="70" y="316"/>
                    </a:cubicBezTo>
                    <a:cubicBezTo>
                      <a:pt x="71" y="315"/>
                      <a:pt x="73" y="319"/>
                      <a:pt x="75" y="321"/>
                    </a:cubicBezTo>
                    <a:cubicBezTo>
                      <a:pt x="77" y="322"/>
                      <a:pt x="80" y="321"/>
                      <a:pt x="82" y="322"/>
                    </a:cubicBezTo>
                    <a:cubicBezTo>
                      <a:pt x="83" y="324"/>
                      <a:pt x="81" y="324"/>
                      <a:pt x="78" y="323"/>
                    </a:cubicBezTo>
                    <a:cubicBezTo>
                      <a:pt x="75" y="323"/>
                      <a:pt x="74" y="325"/>
                      <a:pt x="70" y="326"/>
                    </a:cubicBezTo>
                    <a:cubicBezTo>
                      <a:pt x="67" y="327"/>
                      <a:pt x="67" y="328"/>
                      <a:pt x="66" y="329"/>
                    </a:cubicBezTo>
                    <a:cubicBezTo>
                      <a:pt x="68" y="332"/>
                      <a:pt x="66" y="332"/>
                      <a:pt x="65" y="334"/>
                    </a:cubicBezTo>
                    <a:cubicBezTo>
                      <a:pt x="63" y="337"/>
                      <a:pt x="62" y="337"/>
                      <a:pt x="62" y="339"/>
                    </a:cubicBezTo>
                    <a:cubicBezTo>
                      <a:pt x="62" y="340"/>
                      <a:pt x="62" y="341"/>
                      <a:pt x="62" y="343"/>
                    </a:cubicBezTo>
                    <a:cubicBezTo>
                      <a:pt x="63" y="345"/>
                      <a:pt x="63" y="346"/>
                      <a:pt x="64" y="347"/>
                    </a:cubicBezTo>
                    <a:cubicBezTo>
                      <a:pt x="65" y="349"/>
                      <a:pt x="63" y="349"/>
                      <a:pt x="62" y="350"/>
                    </a:cubicBezTo>
                    <a:cubicBezTo>
                      <a:pt x="61" y="351"/>
                      <a:pt x="62" y="353"/>
                      <a:pt x="63" y="354"/>
                    </a:cubicBezTo>
                    <a:cubicBezTo>
                      <a:pt x="65" y="356"/>
                      <a:pt x="65" y="358"/>
                      <a:pt x="64" y="359"/>
                    </a:cubicBezTo>
                    <a:cubicBezTo>
                      <a:pt x="63" y="360"/>
                      <a:pt x="65" y="362"/>
                      <a:pt x="67" y="364"/>
                    </a:cubicBezTo>
                    <a:cubicBezTo>
                      <a:pt x="68" y="365"/>
                      <a:pt x="68" y="368"/>
                      <a:pt x="69" y="369"/>
                    </a:cubicBezTo>
                    <a:cubicBezTo>
                      <a:pt x="70" y="370"/>
                      <a:pt x="71" y="371"/>
                      <a:pt x="73" y="370"/>
                    </a:cubicBezTo>
                    <a:cubicBezTo>
                      <a:pt x="75" y="370"/>
                      <a:pt x="76" y="371"/>
                      <a:pt x="77" y="372"/>
                    </a:cubicBezTo>
                    <a:cubicBezTo>
                      <a:pt x="78" y="374"/>
                      <a:pt x="79" y="373"/>
                      <a:pt x="81" y="372"/>
                    </a:cubicBezTo>
                    <a:cubicBezTo>
                      <a:pt x="83" y="371"/>
                      <a:pt x="88" y="374"/>
                      <a:pt x="89" y="374"/>
                    </a:cubicBezTo>
                    <a:cubicBezTo>
                      <a:pt x="90" y="375"/>
                      <a:pt x="89" y="378"/>
                      <a:pt x="90" y="380"/>
                    </a:cubicBezTo>
                    <a:cubicBezTo>
                      <a:pt x="90" y="382"/>
                      <a:pt x="88" y="384"/>
                      <a:pt x="90" y="386"/>
                    </a:cubicBezTo>
                    <a:cubicBezTo>
                      <a:pt x="92" y="387"/>
                      <a:pt x="92" y="390"/>
                      <a:pt x="94" y="391"/>
                    </a:cubicBezTo>
                    <a:cubicBezTo>
                      <a:pt x="96" y="392"/>
                      <a:pt x="97" y="395"/>
                      <a:pt x="99" y="395"/>
                    </a:cubicBezTo>
                    <a:cubicBezTo>
                      <a:pt x="100" y="395"/>
                      <a:pt x="103" y="398"/>
                      <a:pt x="103" y="399"/>
                    </a:cubicBezTo>
                    <a:cubicBezTo>
                      <a:pt x="104" y="401"/>
                      <a:pt x="101" y="402"/>
                      <a:pt x="99" y="403"/>
                    </a:cubicBezTo>
                    <a:cubicBezTo>
                      <a:pt x="98" y="404"/>
                      <a:pt x="95" y="401"/>
                      <a:pt x="93" y="402"/>
                    </a:cubicBezTo>
                    <a:cubicBezTo>
                      <a:pt x="92" y="403"/>
                      <a:pt x="94" y="406"/>
                      <a:pt x="95" y="410"/>
                    </a:cubicBezTo>
                    <a:cubicBezTo>
                      <a:pt x="96" y="413"/>
                      <a:pt x="96" y="414"/>
                      <a:pt x="98" y="414"/>
                    </a:cubicBezTo>
                    <a:cubicBezTo>
                      <a:pt x="100" y="414"/>
                      <a:pt x="101" y="413"/>
                      <a:pt x="102" y="412"/>
                    </a:cubicBezTo>
                    <a:cubicBezTo>
                      <a:pt x="103" y="411"/>
                      <a:pt x="106" y="412"/>
                      <a:pt x="107" y="412"/>
                    </a:cubicBezTo>
                    <a:cubicBezTo>
                      <a:pt x="108" y="411"/>
                      <a:pt x="113" y="411"/>
                      <a:pt x="114" y="412"/>
                    </a:cubicBezTo>
                    <a:cubicBezTo>
                      <a:pt x="115" y="414"/>
                      <a:pt x="116" y="417"/>
                      <a:pt x="115" y="418"/>
                    </a:cubicBezTo>
                    <a:cubicBezTo>
                      <a:pt x="114" y="420"/>
                      <a:pt x="116" y="421"/>
                      <a:pt x="117" y="423"/>
                    </a:cubicBezTo>
                    <a:cubicBezTo>
                      <a:pt x="118" y="425"/>
                      <a:pt x="121" y="424"/>
                      <a:pt x="123" y="424"/>
                    </a:cubicBezTo>
                    <a:cubicBezTo>
                      <a:pt x="124" y="425"/>
                      <a:pt x="127" y="429"/>
                      <a:pt x="126" y="431"/>
                    </a:cubicBezTo>
                    <a:cubicBezTo>
                      <a:pt x="126" y="432"/>
                      <a:pt x="128" y="433"/>
                      <a:pt x="129" y="432"/>
                    </a:cubicBezTo>
                    <a:cubicBezTo>
                      <a:pt x="130" y="432"/>
                      <a:pt x="132" y="433"/>
                      <a:pt x="133" y="434"/>
                    </a:cubicBezTo>
                    <a:cubicBezTo>
                      <a:pt x="134" y="435"/>
                      <a:pt x="136" y="434"/>
                      <a:pt x="137" y="434"/>
                    </a:cubicBezTo>
                    <a:cubicBezTo>
                      <a:pt x="139" y="433"/>
                      <a:pt x="141" y="432"/>
                      <a:pt x="142" y="433"/>
                    </a:cubicBezTo>
                    <a:cubicBezTo>
                      <a:pt x="142" y="434"/>
                      <a:pt x="145" y="437"/>
                      <a:pt x="145" y="438"/>
                    </a:cubicBezTo>
                    <a:cubicBezTo>
                      <a:pt x="145" y="438"/>
                      <a:pt x="150" y="438"/>
                      <a:pt x="152" y="439"/>
                    </a:cubicBezTo>
                    <a:cubicBezTo>
                      <a:pt x="154" y="440"/>
                      <a:pt x="156" y="439"/>
                      <a:pt x="159" y="440"/>
                    </a:cubicBezTo>
                    <a:cubicBezTo>
                      <a:pt x="161" y="442"/>
                      <a:pt x="163" y="442"/>
                      <a:pt x="163" y="443"/>
                    </a:cubicBezTo>
                    <a:cubicBezTo>
                      <a:pt x="163" y="445"/>
                      <a:pt x="161" y="446"/>
                      <a:pt x="161" y="447"/>
                    </a:cubicBezTo>
                    <a:cubicBezTo>
                      <a:pt x="161" y="447"/>
                      <a:pt x="163" y="448"/>
                      <a:pt x="163" y="449"/>
                    </a:cubicBezTo>
                    <a:cubicBezTo>
                      <a:pt x="163" y="450"/>
                      <a:pt x="160" y="450"/>
                      <a:pt x="160" y="451"/>
                    </a:cubicBezTo>
                    <a:cubicBezTo>
                      <a:pt x="160" y="452"/>
                      <a:pt x="161" y="453"/>
                      <a:pt x="162" y="454"/>
                    </a:cubicBezTo>
                    <a:cubicBezTo>
                      <a:pt x="162" y="455"/>
                      <a:pt x="160" y="458"/>
                      <a:pt x="160" y="459"/>
                    </a:cubicBezTo>
                    <a:cubicBezTo>
                      <a:pt x="160" y="460"/>
                      <a:pt x="155" y="459"/>
                      <a:pt x="154" y="459"/>
                    </a:cubicBezTo>
                    <a:cubicBezTo>
                      <a:pt x="152" y="459"/>
                      <a:pt x="149" y="463"/>
                      <a:pt x="147" y="463"/>
                    </a:cubicBezTo>
                    <a:cubicBezTo>
                      <a:pt x="146" y="463"/>
                      <a:pt x="147" y="465"/>
                      <a:pt x="147" y="467"/>
                    </a:cubicBezTo>
                    <a:cubicBezTo>
                      <a:pt x="151" y="466"/>
                      <a:pt x="155" y="466"/>
                      <a:pt x="156" y="466"/>
                    </a:cubicBezTo>
                    <a:cubicBezTo>
                      <a:pt x="156" y="468"/>
                      <a:pt x="147" y="472"/>
                      <a:pt x="146" y="472"/>
                    </a:cubicBezTo>
                    <a:cubicBezTo>
                      <a:pt x="144" y="473"/>
                      <a:pt x="149" y="475"/>
                      <a:pt x="149" y="477"/>
                    </a:cubicBezTo>
                    <a:cubicBezTo>
                      <a:pt x="149" y="478"/>
                      <a:pt x="143" y="479"/>
                      <a:pt x="144" y="481"/>
                    </a:cubicBezTo>
                    <a:cubicBezTo>
                      <a:pt x="144" y="484"/>
                      <a:pt x="142" y="485"/>
                      <a:pt x="139" y="485"/>
                    </a:cubicBezTo>
                    <a:cubicBezTo>
                      <a:pt x="137" y="485"/>
                      <a:pt x="136" y="487"/>
                      <a:pt x="137" y="487"/>
                    </a:cubicBezTo>
                    <a:cubicBezTo>
                      <a:pt x="139" y="487"/>
                      <a:pt x="139" y="491"/>
                      <a:pt x="144" y="492"/>
                    </a:cubicBezTo>
                    <a:cubicBezTo>
                      <a:pt x="149" y="493"/>
                      <a:pt x="154" y="498"/>
                      <a:pt x="159" y="503"/>
                    </a:cubicBezTo>
                    <a:cubicBezTo>
                      <a:pt x="159" y="503"/>
                      <a:pt x="160" y="504"/>
                      <a:pt x="161" y="504"/>
                    </a:cubicBezTo>
                    <a:cubicBezTo>
                      <a:pt x="162" y="504"/>
                      <a:pt x="163" y="503"/>
                      <a:pt x="164" y="503"/>
                    </a:cubicBezTo>
                    <a:cubicBezTo>
                      <a:pt x="166" y="503"/>
                      <a:pt x="171" y="504"/>
                      <a:pt x="173" y="506"/>
                    </a:cubicBezTo>
                    <a:cubicBezTo>
                      <a:pt x="176" y="508"/>
                      <a:pt x="185" y="505"/>
                      <a:pt x="186" y="507"/>
                    </a:cubicBezTo>
                    <a:cubicBezTo>
                      <a:pt x="187" y="508"/>
                      <a:pt x="189" y="510"/>
                      <a:pt x="191" y="510"/>
                    </a:cubicBezTo>
                    <a:cubicBezTo>
                      <a:pt x="193" y="510"/>
                      <a:pt x="194" y="514"/>
                      <a:pt x="196" y="513"/>
                    </a:cubicBezTo>
                    <a:cubicBezTo>
                      <a:pt x="197" y="512"/>
                      <a:pt x="203" y="512"/>
                      <a:pt x="204" y="512"/>
                    </a:cubicBezTo>
                    <a:cubicBezTo>
                      <a:pt x="205" y="512"/>
                      <a:pt x="205" y="513"/>
                      <a:pt x="207" y="513"/>
                    </a:cubicBezTo>
                    <a:cubicBezTo>
                      <a:pt x="208" y="513"/>
                      <a:pt x="208" y="518"/>
                      <a:pt x="209" y="518"/>
                    </a:cubicBezTo>
                    <a:cubicBezTo>
                      <a:pt x="210" y="517"/>
                      <a:pt x="214" y="521"/>
                      <a:pt x="217" y="521"/>
                    </a:cubicBezTo>
                    <a:cubicBezTo>
                      <a:pt x="219" y="522"/>
                      <a:pt x="222" y="526"/>
                      <a:pt x="223" y="525"/>
                    </a:cubicBezTo>
                    <a:cubicBezTo>
                      <a:pt x="224" y="525"/>
                      <a:pt x="226" y="527"/>
                      <a:pt x="226" y="525"/>
                    </a:cubicBezTo>
                    <a:cubicBezTo>
                      <a:pt x="227" y="524"/>
                      <a:pt x="231" y="525"/>
                      <a:pt x="232" y="522"/>
                    </a:cubicBezTo>
                    <a:cubicBezTo>
                      <a:pt x="227" y="516"/>
                      <a:pt x="222" y="510"/>
                      <a:pt x="222" y="508"/>
                    </a:cubicBezTo>
                    <a:cubicBezTo>
                      <a:pt x="223" y="504"/>
                      <a:pt x="224" y="501"/>
                      <a:pt x="219" y="497"/>
                    </a:cubicBezTo>
                    <a:cubicBezTo>
                      <a:pt x="214" y="492"/>
                      <a:pt x="220" y="490"/>
                      <a:pt x="223" y="485"/>
                    </a:cubicBezTo>
                    <a:cubicBezTo>
                      <a:pt x="227" y="481"/>
                      <a:pt x="233" y="479"/>
                      <a:pt x="238" y="476"/>
                    </a:cubicBezTo>
                    <a:cubicBezTo>
                      <a:pt x="237" y="476"/>
                      <a:pt x="236" y="475"/>
                      <a:pt x="235" y="475"/>
                    </a:cubicBezTo>
                    <a:cubicBezTo>
                      <a:pt x="232" y="473"/>
                      <a:pt x="231" y="472"/>
                      <a:pt x="233" y="471"/>
                    </a:cubicBezTo>
                    <a:cubicBezTo>
                      <a:pt x="236" y="471"/>
                      <a:pt x="235" y="469"/>
                      <a:pt x="232" y="466"/>
                    </a:cubicBezTo>
                    <a:cubicBezTo>
                      <a:pt x="230" y="463"/>
                      <a:pt x="229" y="461"/>
                      <a:pt x="227" y="461"/>
                    </a:cubicBezTo>
                    <a:cubicBezTo>
                      <a:pt x="226" y="461"/>
                      <a:pt x="224" y="460"/>
                      <a:pt x="221" y="461"/>
                    </a:cubicBezTo>
                    <a:cubicBezTo>
                      <a:pt x="219" y="462"/>
                      <a:pt x="220" y="459"/>
                      <a:pt x="220" y="457"/>
                    </a:cubicBezTo>
                    <a:cubicBezTo>
                      <a:pt x="220" y="454"/>
                      <a:pt x="216" y="454"/>
                      <a:pt x="215" y="453"/>
                    </a:cubicBezTo>
                    <a:cubicBezTo>
                      <a:pt x="215" y="452"/>
                      <a:pt x="217" y="449"/>
                      <a:pt x="217" y="448"/>
                    </a:cubicBezTo>
                    <a:cubicBezTo>
                      <a:pt x="218" y="448"/>
                      <a:pt x="220" y="447"/>
                      <a:pt x="220" y="446"/>
                    </a:cubicBezTo>
                    <a:cubicBezTo>
                      <a:pt x="220" y="445"/>
                      <a:pt x="216" y="444"/>
                      <a:pt x="218" y="442"/>
                    </a:cubicBezTo>
                    <a:cubicBezTo>
                      <a:pt x="219" y="439"/>
                      <a:pt x="222" y="439"/>
                      <a:pt x="222" y="437"/>
                    </a:cubicBezTo>
                    <a:cubicBezTo>
                      <a:pt x="222" y="434"/>
                      <a:pt x="224" y="432"/>
                      <a:pt x="226" y="434"/>
                    </a:cubicBezTo>
                    <a:cubicBezTo>
                      <a:pt x="229" y="436"/>
                      <a:pt x="230" y="441"/>
                      <a:pt x="233" y="439"/>
                    </a:cubicBezTo>
                    <a:cubicBezTo>
                      <a:pt x="236" y="438"/>
                      <a:pt x="234" y="436"/>
                      <a:pt x="234" y="434"/>
                    </a:cubicBezTo>
                    <a:cubicBezTo>
                      <a:pt x="233" y="433"/>
                      <a:pt x="233" y="431"/>
                      <a:pt x="236" y="430"/>
                    </a:cubicBezTo>
                    <a:cubicBezTo>
                      <a:pt x="239" y="429"/>
                      <a:pt x="238" y="426"/>
                      <a:pt x="240" y="426"/>
                    </a:cubicBezTo>
                    <a:cubicBezTo>
                      <a:pt x="243" y="426"/>
                      <a:pt x="247" y="423"/>
                      <a:pt x="249" y="422"/>
                    </a:cubicBezTo>
                    <a:cubicBezTo>
                      <a:pt x="250" y="422"/>
                      <a:pt x="253" y="420"/>
                      <a:pt x="255" y="421"/>
                    </a:cubicBezTo>
                    <a:cubicBezTo>
                      <a:pt x="256" y="421"/>
                      <a:pt x="258" y="423"/>
                      <a:pt x="259" y="421"/>
                    </a:cubicBezTo>
                    <a:cubicBezTo>
                      <a:pt x="260" y="418"/>
                      <a:pt x="264" y="419"/>
                      <a:pt x="265" y="421"/>
                    </a:cubicBezTo>
                    <a:cubicBezTo>
                      <a:pt x="265" y="422"/>
                      <a:pt x="272" y="422"/>
                      <a:pt x="274" y="423"/>
                    </a:cubicBezTo>
                    <a:cubicBezTo>
                      <a:pt x="276" y="425"/>
                      <a:pt x="281" y="428"/>
                      <a:pt x="281" y="429"/>
                    </a:cubicBezTo>
                    <a:cubicBezTo>
                      <a:pt x="281" y="431"/>
                      <a:pt x="283" y="433"/>
                      <a:pt x="283" y="430"/>
                    </a:cubicBezTo>
                    <a:cubicBezTo>
                      <a:pt x="283" y="428"/>
                      <a:pt x="285" y="428"/>
                      <a:pt x="287" y="430"/>
                    </a:cubicBezTo>
                    <a:cubicBezTo>
                      <a:pt x="290" y="432"/>
                      <a:pt x="294" y="431"/>
                      <a:pt x="295" y="429"/>
                    </a:cubicBezTo>
                    <a:cubicBezTo>
                      <a:pt x="296" y="428"/>
                      <a:pt x="301" y="426"/>
                      <a:pt x="303" y="427"/>
                    </a:cubicBezTo>
                    <a:cubicBezTo>
                      <a:pt x="305" y="428"/>
                      <a:pt x="305" y="429"/>
                      <a:pt x="307" y="427"/>
                    </a:cubicBezTo>
                    <a:cubicBezTo>
                      <a:pt x="310" y="425"/>
                      <a:pt x="315" y="426"/>
                      <a:pt x="315" y="428"/>
                    </a:cubicBezTo>
                    <a:cubicBezTo>
                      <a:pt x="316" y="430"/>
                      <a:pt x="319" y="430"/>
                      <a:pt x="321" y="430"/>
                    </a:cubicBezTo>
                    <a:cubicBezTo>
                      <a:pt x="323" y="430"/>
                      <a:pt x="323" y="433"/>
                      <a:pt x="325" y="433"/>
                    </a:cubicBezTo>
                    <a:cubicBezTo>
                      <a:pt x="326" y="432"/>
                      <a:pt x="326" y="428"/>
                      <a:pt x="327" y="429"/>
                    </a:cubicBezTo>
                    <a:cubicBezTo>
                      <a:pt x="329" y="429"/>
                      <a:pt x="331" y="431"/>
                      <a:pt x="333" y="431"/>
                    </a:cubicBezTo>
                    <a:cubicBezTo>
                      <a:pt x="336" y="431"/>
                      <a:pt x="338" y="431"/>
                      <a:pt x="338" y="428"/>
                    </a:cubicBezTo>
                    <a:cubicBezTo>
                      <a:pt x="338" y="426"/>
                      <a:pt x="338" y="423"/>
                      <a:pt x="336" y="423"/>
                    </a:cubicBezTo>
                    <a:cubicBezTo>
                      <a:pt x="335" y="423"/>
                      <a:pt x="333" y="421"/>
                      <a:pt x="331" y="421"/>
                    </a:cubicBezTo>
                    <a:cubicBezTo>
                      <a:pt x="329" y="421"/>
                      <a:pt x="326" y="417"/>
                      <a:pt x="329" y="417"/>
                    </a:cubicBezTo>
                    <a:cubicBezTo>
                      <a:pt x="331" y="416"/>
                      <a:pt x="334" y="414"/>
                      <a:pt x="333" y="412"/>
                    </a:cubicBezTo>
                    <a:cubicBezTo>
                      <a:pt x="333" y="411"/>
                      <a:pt x="332" y="407"/>
                      <a:pt x="335" y="407"/>
                    </a:cubicBezTo>
                    <a:cubicBezTo>
                      <a:pt x="338" y="406"/>
                      <a:pt x="344" y="406"/>
                      <a:pt x="343" y="405"/>
                    </a:cubicBezTo>
                    <a:cubicBezTo>
                      <a:pt x="343" y="404"/>
                      <a:pt x="337" y="403"/>
                      <a:pt x="336" y="402"/>
                    </a:cubicBezTo>
                    <a:cubicBezTo>
                      <a:pt x="335" y="400"/>
                      <a:pt x="335" y="396"/>
                      <a:pt x="336" y="395"/>
                    </a:cubicBezTo>
                    <a:cubicBezTo>
                      <a:pt x="337" y="394"/>
                      <a:pt x="341" y="395"/>
                      <a:pt x="343" y="395"/>
                    </a:cubicBezTo>
                    <a:cubicBezTo>
                      <a:pt x="345" y="394"/>
                      <a:pt x="350" y="396"/>
                      <a:pt x="352" y="393"/>
                    </a:cubicBezTo>
                    <a:cubicBezTo>
                      <a:pt x="355" y="391"/>
                      <a:pt x="361" y="391"/>
                      <a:pt x="365" y="391"/>
                    </a:cubicBezTo>
                    <a:cubicBezTo>
                      <a:pt x="368" y="391"/>
                      <a:pt x="370" y="389"/>
                      <a:pt x="373" y="388"/>
                    </a:cubicBezTo>
                    <a:cubicBezTo>
                      <a:pt x="375" y="388"/>
                      <a:pt x="382" y="387"/>
                      <a:pt x="384" y="386"/>
                    </a:cubicBezTo>
                    <a:cubicBezTo>
                      <a:pt x="386" y="386"/>
                      <a:pt x="396" y="384"/>
                      <a:pt x="396" y="382"/>
                    </a:cubicBezTo>
                    <a:cubicBezTo>
                      <a:pt x="396" y="381"/>
                      <a:pt x="404" y="379"/>
                      <a:pt x="406" y="380"/>
                    </a:cubicBezTo>
                    <a:cubicBezTo>
                      <a:pt x="408" y="381"/>
                      <a:pt x="410" y="382"/>
                      <a:pt x="412" y="381"/>
                    </a:cubicBezTo>
                    <a:cubicBezTo>
                      <a:pt x="414" y="380"/>
                      <a:pt x="418" y="382"/>
                      <a:pt x="417" y="384"/>
                    </a:cubicBezTo>
                    <a:cubicBezTo>
                      <a:pt x="417" y="386"/>
                      <a:pt x="419" y="388"/>
                      <a:pt x="419" y="390"/>
                    </a:cubicBezTo>
                    <a:cubicBezTo>
                      <a:pt x="419" y="392"/>
                      <a:pt x="417" y="392"/>
                      <a:pt x="418" y="393"/>
                    </a:cubicBezTo>
                    <a:cubicBezTo>
                      <a:pt x="419" y="395"/>
                      <a:pt x="424" y="394"/>
                      <a:pt x="425" y="392"/>
                    </a:cubicBezTo>
                    <a:cubicBezTo>
                      <a:pt x="427" y="390"/>
                      <a:pt x="428" y="393"/>
                      <a:pt x="428" y="394"/>
                    </a:cubicBezTo>
                    <a:cubicBezTo>
                      <a:pt x="428" y="395"/>
                      <a:pt x="431" y="396"/>
                      <a:pt x="431" y="395"/>
                    </a:cubicBezTo>
                    <a:cubicBezTo>
                      <a:pt x="431" y="393"/>
                      <a:pt x="433" y="394"/>
                      <a:pt x="434" y="395"/>
                    </a:cubicBezTo>
                    <a:cubicBezTo>
                      <a:pt x="435" y="396"/>
                      <a:pt x="439" y="394"/>
                      <a:pt x="439" y="396"/>
                    </a:cubicBezTo>
                    <a:cubicBezTo>
                      <a:pt x="439" y="397"/>
                      <a:pt x="434" y="399"/>
                      <a:pt x="436" y="401"/>
                    </a:cubicBezTo>
                    <a:cubicBezTo>
                      <a:pt x="438" y="403"/>
                      <a:pt x="439" y="398"/>
                      <a:pt x="442" y="399"/>
                    </a:cubicBezTo>
                    <a:cubicBezTo>
                      <a:pt x="444" y="400"/>
                      <a:pt x="448" y="396"/>
                      <a:pt x="450" y="396"/>
                    </a:cubicBezTo>
                    <a:cubicBezTo>
                      <a:pt x="453" y="395"/>
                      <a:pt x="456" y="393"/>
                      <a:pt x="458" y="392"/>
                    </a:cubicBezTo>
                    <a:cubicBezTo>
                      <a:pt x="460" y="390"/>
                      <a:pt x="465" y="391"/>
                      <a:pt x="463" y="392"/>
                    </a:cubicBezTo>
                    <a:cubicBezTo>
                      <a:pt x="462" y="394"/>
                      <a:pt x="460" y="396"/>
                      <a:pt x="465" y="398"/>
                    </a:cubicBezTo>
                    <a:cubicBezTo>
                      <a:pt x="471" y="400"/>
                      <a:pt x="477" y="411"/>
                      <a:pt x="480" y="416"/>
                    </a:cubicBezTo>
                    <a:cubicBezTo>
                      <a:pt x="484" y="421"/>
                      <a:pt x="487" y="430"/>
                      <a:pt x="489" y="430"/>
                    </a:cubicBezTo>
                    <a:cubicBezTo>
                      <a:pt x="490" y="430"/>
                      <a:pt x="491" y="426"/>
                      <a:pt x="493" y="425"/>
                    </a:cubicBezTo>
                    <a:cubicBezTo>
                      <a:pt x="496" y="425"/>
                      <a:pt x="497" y="429"/>
                      <a:pt x="500" y="429"/>
                    </a:cubicBezTo>
                    <a:cubicBezTo>
                      <a:pt x="502" y="430"/>
                      <a:pt x="505" y="431"/>
                      <a:pt x="507" y="431"/>
                    </a:cubicBezTo>
                    <a:cubicBezTo>
                      <a:pt x="509" y="430"/>
                      <a:pt x="514" y="428"/>
                      <a:pt x="515" y="428"/>
                    </a:cubicBezTo>
                    <a:cubicBezTo>
                      <a:pt x="517" y="429"/>
                      <a:pt x="519" y="429"/>
                      <a:pt x="521" y="433"/>
                    </a:cubicBezTo>
                    <a:cubicBezTo>
                      <a:pt x="522" y="436"/>
                      <a:pt x="524" y="437"/>
                      <a:pt x="526" y="437"/>
                    </a:cubicBezTo>
                    <a:cubicBezTo>
                      <a:pt x="527" y="437"/>
                      <a:pt x="527" y="438"/>
                      <a:pt x="527" y="440"/>
                    </a:cubicBezTo>
                    <a:cubicBezTo>
                      <a:pt x="527" y="441"/>
                      <a:pt x="530" y="443"/>
                      <a:pt x="531" y="443"/>
                    </a:cubicBezTo>
                    <a:cubicBezTo>
                      <a:pt x="533" y="443"/>
                      <a:pt x="537" y="443"/>
                      <a:pt x="538" y="442"/>
                    </a:cubicBezTo>
                    <a:cubicBezTo>
                      <a:pt x="539" y="441"/>
                      <a:pt x="540" y="441"/>
                      <a:pt x="541" y="442"/>
                    </a:cubicBezTo>
                    <a:cubicBezTo>
                      <a:pt x="541" y="444"/>
                      <a:pt x="543" y="446"/>
                      <a:pt x="544" y="446"/>
                    </a:cubicBezTo>
                    <a:cubicBezTo>
                      <a:pt x="546" y="446"/>
                      <a:pt x="549" y="448"/>
                      <a:pt x="549" y="446"/>
                    </a:cubicBezTo>
                    <a:cubicBezTo>
                      <a:pt x="549" y="445"/>
                      <a:pt x="553" y="445"/>
                      <a:pt x="554" y="444"/>
                    </a:cubicBezTo>
                    <a:cubicBezTo>
                      <a:pt x="556" y="444"/>
                      <a:pt x="561" y="443"/>
                      <a:pt x="562" y="441"/>
                    </a:cubicBezTo>
                    <a:cubicBezTo>
                      <a:pt x="563" y="439"/>
                      <a:pt x="567" y="439"/>
                      <a:pt x="568" y="437"/>
                    </a:cubicBezTo>
                    <a:cubicBezTo>
                      <a:pt x="569" y="436"/>
                      <a:pt x="572" y="435"/>
                      <a:pt x="573" y="434"/>
                    </a:cubicBezTo>
                    <a:cubicBezTo>
                      <a:pt x="574" y="432"/>
                      <a:pt x="578" y="433"/>
                      <a:pt x="579" y="432"/>
                    </a:cubicBezTo>
                    <a:cubicBezTo>
                      <a:pt x="579" y="430"/>
                      <a:pt x="583" y="430"/>
                      <a:pt x="584" y="431"/>
                    </a:cubicBezTo>
                    <a:cubicBezTo>
                      <a:pt x="586" y="431"/>
                      <a:pt x="594" y="433"/>
                      <a:pt x="596" y="432"/>
                    </a:cubicBezTo>
                    <a:cubicBezTo>
                      <a:pt x="597" y="432"/>
                      <a:pt x="597" y="437"/>
                      <a:pt x="598" y="437"/>
                    </a:cubicBezTo>
                    <a:cubicBezTo>
                      <a:pt x="599" y="437"/>
                      <a:pt x="604" y="441"/>
                      <a:pt x="605" y="440"/>
                    </a:cubicBezTo>
                    <a:cubicBezTo>
                      <a:pt x="606" y="439"/>
                      <a:pt x="609" y="438"/>
                      <a:pt x="611" y="439"/>
                    </a:cubicBezTo>
                    <a:cubicBezTo>
                      <a:pt x="614" y="441"/>
                      <a:pt x="616" y="442"/>
                      <a:pt x="617" y="441"/>
                    </a:cubicBezTo>
                    <a:cubicBezTo>
                      <a:pt x="618" y="439"/>
                      <a:pt x="623" y="438"/>
                      <a:pt x="624" y="437"/>
                    </a:cubicBezTo>
                    <a:cubicBezTo>
                      <a:pt x="624" y="437"/>
                      <a:pt x="625" y="434"/>
                      <a:pt x="624" y="433"/>
                    </a:cubicBezTo>
                    <a:cubicBezTo>
                      <a:pt x="623" y="432"/>
                      <a:pt x="621" y="428"/>
                      <a:pt x="621" y="426"/>
                    </a:cubicBezTo>
                    <a:cubicBezTo>
                      <a:pt x="621" y="424"/>
                      <a:pt x="624" y="424"/>
                      <a:pt x="624" y="422"/>
                    </a:cubicBezTo>
                    <a:cubicBezTo>
                      <a:pt x="625" y="420"/>
                      <a:pt x="628" y="420"/>
                      <a:pt x="629" y="419"/>
                    </a:cubicBezTo>
                    <a:cubicBezTo>
                      <a:pt x="630" y="418"/>
                      <a:pt x="630" y="416"/>
                      <a:pt x="631" y="417"/>
                    </a:cubicBezTo>
                    <a:cubicBezTo>
                      <a:pt x="633" y="417"/>
                      <a:pt x="637" y="418"/>
                      <a:pt x="637" y="419"/>
                    </a:cubicBezTo>
                    <a:cubicBezTo>
                      <a:pt x="638" y="420"/>
                      <a:pt x="641" y="420"/>
                      <a:pt x="642" y="420"/>
                    </a:cubicBezTo>
                    <a:cubicBezTo>
                      <a:pt x="644" y="420"/>
                      <a:pt x="647" y="422"/>
                      <a:pt x="648" y="422"/>
                    </a:cubicBezTo>
                    <a:cubicBezTo>
                      <a:pt x="650" y="423"/>
                      <a:pt x="655" y="423"/>
                      <a:pt x="656" y="425"/>
                    </a:cubicBezTo>
                    <a:cubicBezTo>
                      <a:pt x="657" y="426"/>
                      <a:pt x="656" y="430"/>
                      <a:pt x="657" y="432"/>
                    </a:cubicBezTo>
                    <a:cubicBezTo>
                      <a:pt x="658" y="433"/>
                      <a:pt x="661" y="436"/>
                      <a:pt x="662" y="436"/>
                    </a:cubicBezTo>
                    <a:cubicBezTo>
                      <a:pt x="663" y="435"/>
                      <a:pt x="668" y="438"/>
                      <a:pt x="669" y="438"/>
                    </a:cubicBezTo>
                    <a:cubicBezTo>
                      <a:pt x="671" y="437"/>
                      <a:pt x="674" y="435"/>
                      <a:pt x="675" y="435"/>
                    </a:cubicBezTo>
                    <a:cubicBezTo>
                      <a:pt x="676" y="435"/>
                      <a:pt x="681" y="434"/>
                      <a:pt x="682" y="434"/>
                    </a:cubicBezTo>
                    <a:cubicBezTo>
                      <a:pt x="684" y="434"/>
                      <a:pt x="689" y="436"/>
                      <a:pt x="690" y="436"/>
                    </a:cubicBezTo>
                    <a:cubicBezTo>
                      <a:pt x="690" y="435"/>
                      <a:pt x="695" y="436"/>
                      <a:pt x="696" y="437"/>
                    </a:cubicBezTo>
                    <a:cubicBezTo>
                      <a:pt x="697" y="439"/>
                      <a:pt x="703" y="439"/>
                      <a:pt x="703" y="440"/>
                    </a:cubicBezTo>
                    <a:cubicBezTo>
                      <a:pt x="703" y="442"/>
                      <a:pt x="706" y="443"/>
                      <a:pt x="707" y="445"/>
                    </a:cubicBezTo>
                    <a:cubicBezTo>
                      <a:pt x="708" y="447"/>
                      <a:pt x="716" y="446"/>
                      <a:pt x="717" y="447"/>
                    </a:cubicBezTo>
                    <a:cubicBezTo>
                      <a:pt x="718" y="448"/>
                      <a:pt x="728" y="448"/>
                      <a:pt x="728" y="447"/>
                    </a:cubicBezTo>
                    <a:cubicBezTo>
                      <a:pt x="728" y="446"/>
                      <a:pt x="737" y="445"/>
                      <a:pt x="738" y="444"/>
                    </a:cubicBezTo>
                    <a:cubicBezTo>
                      <a:pt x="740" y="443"/>
                      <a:pt x="744" y="443"/>
                      <a:pt x="745" y="442"/>
                    </a:cubicBezTo>
                    <a:cubicBezTo>
                      <a:pt x="745" y="440"/>
                      <a:pt x="749" y="439"/>
                      <a:pt x="751" y="437"/>
                    </a:cubicBezTo>
                    <a:cubicBezTo>
                      <a:pt x="753" y="436"/>
                      <a:pt x="761" y="436"/>
                      <a:pt x="761" y="438"/>
                    </a:cubicBezTo>
                    <a:cubicBezTo>
                      <a:pt x="762" y="440"/>
                      <a:pt x="766" y="440"/>
                      <a:pt x="768" y="439"/>
                    </a:cubicBezTo>
                    <a:cubicBezTo>
                      <a:pt x="770" y="439"/>
                      <a:pt x="775" y="440"/>
                      <a:pt x="776" y="441"/>
                    </a:cubicBezTo>
                    <a:cubicBezTo>
                      <a:pt x="776" y="443"/>
                      <a:pt x="782" y="444"/>
                      <a:pt x="783" y="443"/>
                    </a:cubicBezTo>
                    <a:cubicBezTo>
                      <a:pt x="785" y="443"/>
                      <a:pt x="789" y="440"/>
                      <a:pt x="791" y="439"/>
                    </a:cubicBezTo>
                    <a:cubicBezTo>
                      <a:pt x="793" y="439"/>
                      <a:pt x="795" y="437"/>
                      <a:pt x="795" y="436"/>
                    </a:cubicBezTo>
                    <a:cubicBezTo>
                      <a:pt x="794" y="434"/>
                      <a:pt x="798" y="429"/>
                      <a:pt x="798" y="427"/>
                    </a:cubicBezTo>
                    <a:cubicBezTo>
                      <a:pt x="799" y="426"/>
                      <a:pt x="802" y="420"/>
                      <a:pt x="803" y="420"/>
                    </a:cubicBezTo>
                    <a:cubicBezTo>
                      <a:pt x="805" y="419"/>
                      <a:pt x="807" y="417"/>
                      <a:pt x="807" y="416"/>
                    </a:cubicBezTo>
                    <a:cubicBezTo>
                      <a:pt x="807" y="414"/>
                      <a:pt x="806" y="410"/>
                      <a:pt x="805" y="410"/>
                    </a:cubicBezTo>
                    <a:cubicBezTo>
                      <a:pt x="803" y="410"/>
                      <a:pt x="801" y="410"/>
                      <a:pt x="804" y="406"/>
                    </a:cubicBezTo>
                    <a:cubicBezTo>
                      <a:pt x="807" y="401"/>
                      <a:pt x="813" y="403"/>
                      <a:pt x="814" y="403"/>
                    </a:cubicBezTo>
                    <a:cubicBezTo>
                      <a:pt x="815" y="403"/>
                      <a:pt x="823" y="401"/>
                      <a:pt x="826" y="402"/>
                    </a:cubicBezTo>
                    <a:cubicBezTo>
                      <a:pt x="829" y="403"/>
                      <a:pt x="831" y="401"/>
                      <a:pt x="835" y="403"/>
                    </a:cubicBezTo>
                    <a:cubicBezTo>
                      <a:pt x="839" y="405"/>
                      <a:pt x="844" y="404"/>
                      <a:pt x="845" y="406"/>
                    </a:cubicBezTo>
                    <a:cubicBezTo>
                      <a:pt x="846" y="408"/>
                      <a:pt x="851" y="409"/>
                      <a:pt x="850" y="412"/>
                    </a:cubicBezTo>
                    <a:cubicBezTo>
                      <a:pt x="849" y="415"/>
                      <a:pt x="853" y="413"/>
                      <a:pt x="854" y="419"/>
                    </a:cubicBezTo>
                    <a:cubicBezTo>
                      <a:pt x="855" y="425"/>
                      <a:pt x="858" y="426"/>
                      <a:pt x="859" y="429"/>
                    </a:cubicBezTo>
                    <a:cubicBezTo>
                      <a:pt x="859" y="432"/>
                      <a:pt x="863" y="437"/>
                      <a:pt x="863" y="438"/>
                    </a:cubicBezTo>
                    <a:cubicBezTo>
                      <a:pt x="862" y="440"/>
                      <a:pt x="862" y="443"/>
                      <a:pt x="866" y="443"/>
                    </a:cubicBezTo>
                    <a:cubicBezTo>
                      <a:pt x="870" y="443"/>
                      <a:pt x="873" y="446"/>
                      <a:pt x="874" y="446"/>
                    </a:cubicBezTo>
                    <a:cubicBezTo>
                      <a:pt x="874" y="445"/>
                      <a:pt x="879" y="447"/>
                      <a:pt x="882" y="449"/>
                    </a:cubicBezTo>
                    <a:cubicBezTo>
                      <a:pt x="884" y="452"/>
                      <a:pt x="888" y="451"/>
                      <a:pt x="887" y="453"/>
                    </a:cubicBezTo>
                    <a:cubicBezTo>
                      <a:pt x="887" y="456"/>
                      <a:pt x="889" y="458"/>
                      <a:pt x="889" y="460"/>
                    </a:cubicBezTo>
                    <a:cubicBezTo>
                      <a:pt x="889" y="462"/>
                      <a:pt x="894" y="464"/>
                      <a:pt x="897" y="463"/>
                    </a:cubicBezTo>
                    <a:cubicBezTo>
                      <a:pt x="900" y="463"/>
                      <a:pt x="903" y="464"/>
                      <a:pt x="904" y="461"/>
                    </a:cubicBezTo>
                    <a:cubicBezTo>
                      <a:pt x="905" y="459"/>
                      <a:pt x="910" y="460"/>
                      <a:pt x="912" y="459"/>
                    </a:cubicBezTo>
                    <a:cubicBezTo>
                      <a:pt x="913" y="457"/>
                      <a:pt x="918" y="456"/>
                      <a:pt x="918" y="460"/>
                    </a:cubicBezTo>
                    <a:cubicBezTo>
                      <a:pt x="918" y="465"/>
                      <a:pt x="921" y="466"/>
                      <a:pt x="918" y="467"/>
                    </a:cubicBezTo>
                    <a:cubicBezTo>
                      <a:pt x="916" y="468"/>
                      <a:pt x="915" y="475"/>
                      <a:pt x="914" y="477"/>
                    </a:cubicBezTo>
                    <a:cubicBezTo>
                      <a:pt x="913" y="480"/>
                      <a:pt x="910" y="481"/>
                      <a:pt x="909" y="483"/>
                    </a:cubicBezTo>
                    <a:cubicBezTo>
                      <a:pt x="909" y="486"/>
                      <a:pt x="906" y="486"/>
                      <a:pt x="906" y="489"/>
                    </a:cubicBezTo>
                    <a:cubicBezTo>
                      <a:pt x="906" y="491"/>
                      <a:pt x="901" y="490"/>
                      <a:pt x="898" y="489"/>
                    </a:cubicBezTo>
                    <a:cubicBezTo>
                      <a:pt x="896" y="487"/>
                      <a:pt x="894" y="492"/>
                      <a:pt x="892" y="492"/>
                    </a:cubicBezTo>
                    <a:cubicBezTo>
                      <a:pt x="890" y="492"/>
                      <a:pt x="890" y="496"/>
                      <a:pt x="891" y="497"/>
                    </a:cubicBezTo>
                    <a:cubicBezTo>
                      <a:pt x="891" y="499"/>
                      <a:pt x="890" y="501"/>
                      <a:pt x="891" y="504"/>
                    </a:cubicBezTo>
                    <a:cubicBezTo>
                      <a:pt x="892" y="506"/>
                      <a:pt x="891" y="508"/>
                      <a:pt x="892" y="512"/>
                    </a:cubicBezTo>
                    <a:cubicBezTo>
                      <a:pt x="895" y="510"/>
                      <a:pt x="897" y="508"/>
                      <a:pt x="898" y="508"/>
                    </a:cubicBezTo>
                    <a:cubicBezTo>
                      <a:pt x="901" y="508"/>
                      <a:pt x="904" y="513"/>
                      <a:pt x="908" y="513"/>
                    </a:cubicBezTo>
                    <a:cubicBezTo>
                      <a:pt x="911" y="513"/>
                      <a:pt x="926" y="503"/>
                      <a:pt x="926" y="502"/>
                    </a:cubicBezTo>
                    <a:cubicBezTo>
                      <a:pt x="926" y="500"/>
                      <a:pt x="935" y="492"/>
                      <a:pt x="939" y="487"/>
                    </a:cubicBezTo>
                    <a:cubicBezTo>
                      <a:pt x="943" y="483"/>
                      <a:pt x="949" y="476"/>
                      <a:pt x="951" y="471"/>
                    </a:cubicBezTo>
                    <a:cubicBezTo>
                      <a:pt x="952" y="468"/>
                      <a:pt x="958" y="462"/>
                      <a:pt x="960" y="460"/>
                    </a:cubicBezTo>
                    <a:cubicBezTo>
                      <a:pt x="961" y="458"/>
                      <a:pt x="962" y="457"/>
                      <a:pt x="965" y="452"/>
                    </a:cubicBezTo>
                    <a:cubicBezTo>
                      <a:pt x="967" y="446"/>
                      <a:pt x="967" y="432"/>
                      <a:pt x="968" y="431"/>
                    </a:cubicBezTo>
                    <a:cubicBezTo>
                      <a:pt x="969" y="430"/>
                      <a:pt x="968" y="427"/>
                      <a:pt x="970" y="426"/>
                    </a:cubicBezTo>
                    <a:cubicBezTo>
                      <a:pt x="971" y="424"/>
                      <a:pt x="970" y="422"/>
                      <a:pt x="973" y="420"/>
                    </a:cubicBezTo>
                    <a:cubicBezTo>
                      <a:pt x="975" y="418"/>
                      <a:pt x="974" y="416"/>
                      <a:pt x="974" y="415"/>
                    </a:cubicBezTo>
                    <a:cubicBezTo>
                      <a:pt x="973" y="413"/>
                      <a:pt x="974" y="410"/>
                      <a:pt x="973" y="408"/>
                    </a:cubicBezTo>
                    <a:cubicBezTo>
                      <a:pt x="973" y="407"/>
                      <a:pt x="973" y="407"/>
                      <a:pt x="974" y="406"/>
                    </a:cubicBezTo>
                    <a:cubicBezTo>
                      <a:pt x="976" y="405"/>
                      <a:pt x="973" y="403"/>
                      <a:pt x="971" y="402"/>
                    </a:cubicBezTo>
                    <a:cubicBezTo>
                      <a:pt x="969" y="401"/>
                      <a:pt x="967" y="400"/>
                      <a:pt x="967" y="398"/>
                    </a:cubicBezTo>
                    <a:cubicBezTo>
                      <a:pt x="966" y="396"/>
                      <a:pt x="963" y="393"/>
                      <a:pt x="960" y="393"/>
                    </a:cubicBezTo>
                    <a:cubicBezTo>
                      <a:pt x="958" y="394"/>
                      <a:pt x="953" y="392"/>
                      <a:pt x="953" y="394"/>
                    </a:cubicBezTo>
                    <a:cubicBezTo>
                      <a:pt x="954" y="395"/>
                      <a:pt x="953" y="397"/>
                      <a:pt x="952" y="396"/>
                    </a:cubicBezTo>
                    <a:cubicBezTo>
                      <a:pt x="950" y="396"/>
                      <a:pt x="950" y="397"/>
                      <a:pt x="948" y="399"/>
                    </a:cubicBezTo>
                    <a:cubicBezTo>
                      <a:pt x="947" y="402"/>
                      <a:pt x="941" y="402"/>
                      <a:pt x="944" y="400"/>
                    </a:cubicBezTo>
                    <a:cubicBezTo>
                      <a:pt x="946" y="398"/>
                      <a:pt x="943" y="397"/>
                      <a:pt x="943" y="395"/>
                    </a:cubicBezTo>
                    <a:cubicBezTo>
                      <a:pt x="944" y="393"/>
                      <a:pt x="946" y="390"/>
                      <a:pt x="943" y="392"/>
                    </a:cubicBezTo>
                    <a:cubicBezTo>
                      <a:pt x="940" y="393"/>
                      <a:pt x="940" y="397"/>
                      <a:pt x="938" y="398"/>
                    </a:cubicBezTo>
                    <a:cubicBezTo>
                      <a:pt x="936" y="398"/>
                      <a:pt x="937" y="391"/>
                      <a:pt x="937" y="389"/>
                    </a:cubicBezTo>
                    <a:cubicBezTo>
                      <a:pt x="938" y="388"/>
                      <a:pt x="933" y="389"/>
                      <a:pt x="928" y="389"/>
                    </a:cubicBezTo>
                    <a:cubicBezTo>
                      <a:pt x="923" y="389"/>
                      <a:pt x="924" y="385"/>
                      <a:pt x="928" y="383"/>
                    </a:cubicBezTo>
                    <a:cubicBezTo>
                      <a:pt x="933" y="381"/>
                      <a:pt x="932" y="379"/>
                      <a:pt x="934" y="378"/>
                    </a:cubicBezTo>
                    <a:cubicBezTo>
                      <a:pt x="936" y="377"/>
                      <a:pt x="941" y="374"/>
                      <a:pt x="944" y="372"/>
                    </a:cubicBezTo>
                    <a:cubicBezTo>
                      <a:pt x="947" y="370"/>
                      <a:pt x="948" y="368"/>
                      <a:pt x="949" y="366"/>
                    </a:cubicBezTo>
                    <a:cubicBezTo>
                      <a:pt x="949" y="364"/>
                      <a:pt x="955" y="362"/>
                      <a:pt x="960" y="358"/>
                    </a:cubicBezTo>
                    <a:cubicBezTo>
                      <a:pt x="965" y="353"/>
                      <a:pt x="968" y="351"/>
                      <a:pt x="969" y="349"/>
                    </a:cubicBezTo>
                    <a:cubicBezTo>
                      <a:pt x="970" y="346"/>
                      <a:pt x="978" y="343"/>
                      <a:pt x="978" y="341"/>
                    </a:cubicBezTo>
                    <a:cubicBezTo>
                      <a:pt x="978" y="339"/>
                      <a:pt x="987" y="334"/>
                      <a:pt x="993" y="333"/>
                    </a:cubicBezTo>
                    <a:cubicBezTo>
                      <a:pt x="999" y="332"/>
                      <a:pt x="1009" y="334"/>
                      <a:pt x="1010" y="335"/>
                    </a:cubicBezTo>
                    <a:cubicBezTo>
                      <a:pt x="1012" y="337"/>
                      <a:pt x="1013" y="336"/>
                      <a:pt x="1015" y="335"/>
                    </a:cubicBezTo>
                    <a:cubicBezTo>
                      <a:pt x="1016" y="334"/>
                      <a:pt x="1018" y="335"/>
                      <a:pt x="1022" y="335"/>
                    </a:cubicBezTo>
                    <a:cubicBezTo>
                      <a:pt x="1026" y="336"/>
                      <a:pt x="1027" y="333"/>
                      <a:pt x="1030" y="334"/>
                    </a:cubicBezTo>
                    <a:cubicBezTo>
                      <a:pt x="1032" y="335"/>
                      <a:pt x="1035" y="335"/>
                      <a:pt x="1036" y="332"/>
                    </a:cubicBezTo>
                    <a:cubicBezTo>
                      <a:pt x="1038" y="329"/>
                      <a:pt x="1046" y="330"/>
                      <a:pt x="1048" y="331"/>
                    </a:cubicBezTo>
                    <a:cubicBezTo>
                      <a:pt x="1050" y="332"/>
                      <a:pt x="1051" y="334"/>
                      <a:pt x="1054" y="332"/>
                    </a:cubicBezTo>
                    <a:cubicBezTo>
                      <a:pt x="1057" y="330"/>
                      <a:pt x="1057" y="334"/>
                      <a:pt x="1059" y="335"/>
                    </a:cubicBezTo>
                    <a:cubicBezTo>
                      <a:pt x="1062" y="335"/>
                      <a:pt x="1060" y="338"/>
                      <a:pt x="1058" y="337"/>
                    </a:cubicBezTo>
                    <a:cubicBezTo>
                      <a:pt x="1056" y="337"/>
                      <a:pt x="1053" y="339"/>
                      <a:pt x="1055" y="340"/>
                    </a:cubicBezTo>
                    <a:cubicBezTo>
                      <a:pt x="1058" y="342"/>
                      <a:pt x="1061" y="339"/>
                      <a:pt x="1063" y="339"/>
                    </a:cubicBezTo>
                    <a:cubicBezTo>
                      <a:pt x="1066" y="339"/>
                      <a:pt x="1069" y="339"/>
                      <a:pt x="1072" y="337"/>
                    </a:cubicBezTo>
                    <a:cubicBezTo>
                      <a:pt x="1075" y="336"/>
                      <a:pt x="1076" y="339"/>
                      <a:pt x="1078" y="337"/>
                    </a:cubicBezTo>
                    <a:cubicBezTo>
                      <a:pt x="1079" y="336"/>
                      <a:pt x="1084" y="335"/>
                      <a:pt x="1086" y="335"/>
                    </a:cubicBezTo>
                    <a:cubicBezTo>
                      <a:pt x="1088" y="335"/>
                      <a:pt x="1086" y="333"/>
                      <a:pt x="1083" y="333"/>
                    </a:cubicBezTo>
                    <a:cubicBezTo>
                      <a:pt x="1079" y="333"/>
                      <a:pt x="1079" y="331"/>
                      <a:pt x="1082" y="326"/>
                    </a:cubicBezTo>
                    <a:cubicBezTo>
                      <a:pt x="1085" y="321"/>
                      <a:pt x="1090" y="319"/>
                      <a:pt x="1094" y="316"/>
                    </a:cubicBezTo>
                    <a:cubicBezTo>
                      <a:pt x="1097" y="313"/>
                      <a:pt x="1100" y="314"/>
                      <a:pt x="1100" y="312"/>
                    </a:cubicBezTo>
                    <a:cubicBezTo>
                      <a:pt x="1100" y="310"/>
                      <a:pt x="1101" y="305"/>
                      <a:pt x="1104" y="305"/>
                    </a:cubicBezTo>
                    <a:cubicBezTo>
                      <a:pt x="1107" y="305"/>
                      <a:pt x="1113" y="306"/>
                      <a:pt x="1117" y="304"/>
                    </a:cubicBezTo>
                    <a:cubicBezTo>
                      <a:pt x="1121" y="301"/>
                      <a:pt x="1121" y="305"/>
                      <a:pt x="1123" y="306"/>
                    </a:cubicBezTo>
                    <a:cubicBezTo>
                      <a:pt x="1124" y="306"/>
                      <a:pt x="1127" y="302"/>
                      <a:pt x="1128" y="304"/>
                    </a:cubicBezTo>
                    <a:cubicBezTo>
                      <a:pt x="1130" y="305"/>
                      <a:pt x="1126" y="308"/>
                      <a:pt x="1125" y="311"/>
                    </a:cubicBezTo>
                    <a:cubicBezTo>
                      <a:pt x="1123" y="315"/>
                      <a:pt x="1127" y="313"/>
                      <a:pt x="1129" y="314"/>
                    </a:cubicBezTo>
                    <a:cubicBezTo>
                      <a:pt x="1131" y="315"/>
                      <a:pt x="1126" y="317"/>
                      <a:pt x="1127" y="317"/>
                    </a:cubicBezTo>
                    <a:cubicBezTo>
                      <a:pt x="1127" y="318"/>
                      <a:pt x="1131" y="318"/>
                      <a:pt x="1137" y="313"/>
                    </a:cubicBezTo>
                    <a:cubicBezTo>
                      <a:pt x="1142" y="308"/>
                      <a:pt x="1147" y="307"/>
                      <a:pt x="1150" y="307"/>
                    </a:cubicBezTo>
                    <a:cubicBezTo>
                      <a:pt x="1153" y="307"/>
                      <a:pt x="1151" y="304"/>
                      <a:pt x="1152" y="299"/>
                    </a:cubicBezTo>
                    <a:cubicBezTo>
                      <a:pt x="1152" y="294"/>
                      <a:pt x="1162" y="293"/>
                      <a:pt x="1165" y="294"/>
                    </a:cubicBezTo>
                    <a:cubicBezTo>
                      <a:pt x="1169" y="296"/>
                      <a:pt x="1169" y="297"/>
                      <a:pt x="1165" y="296"/>
                    </a:cubicBezTo>
                    <a:cubicBezTo>
                      <a:pt x="1162" y="295"/>
                      <a:pt x="1159" y="298"/>
                      <a:pt x="1159" y="302"/>
                    </a:cubicBezTo>
                    <a:cubicBezTo>
                      <a:pt x="1159" y="306"/>
                      <a:pt x="1156" y="308"/>
                      <a:pt x="1158" y="309"/>
                    </a:cubicBezTo>
                    <a:cubicBezTo>
                      <a:pt x="1159" y="311"/>
                      <a:pt x="1156" y="311"/>
                      <a:pt x="1156" y="313"/>
                    </a:cubicBezTo>
                    <a:cubicBezTo>
                      <a:pt x="1155" y="314"/>
                      <a:pt x="1156" y="316"/>
                      <a:pt x="1153" y="316"/>
                    </a:cubicBezTo>
                    <a:cubicBezTo>
                      <a:pt x="1151" y="317"/>
                      <a:pt x="1143" y="318"/>
                      <a:pt x="1143" y="321"/>
                    </a:cubicBezTo>
                    <a:cubicBezTo>
                      <a:pt x="1142" y="324"/>
                      <a:pt x="1138" y="324"/>
                      <a:pt x="1136" y="328"/>
                    </a:cubicBezTo>
                    <a:cubicBezTo>
                      <a:pt x="1134" y="332"/>
                      <a:pt x="1126" y="334"/>
                      <a:pt x="1121" y="342"/>
                    </a:cubicBezTo>
                    <a:cubicBezTo>
                      <a:pt x="1116" y="349"/>
                      <a:pt x="1108" y="349"/>
                      <a:pt x="1108" y="351"/>
                    </a:cubicBezTo>
                    <a:cubicBezTo>
                      <a:pt x="1108" y="352"/>
                      <a:pt x="1102" y="352"/>
                      <a:pt x="1101" y="352"/>
                    </a:cubicBezTo>
                    <a:cubicBezTo>
                      <a:pt x="1099" y="353"/>
                      <a:pt x="1102" y="357"/>
                      <a:pt x="1098" y="362"/>
                    </a:cubicBezTo>
                    <a:cubicBezTo>
                      <a:pt x="1093" y="367"/>
                      <a:pt x="1090" y="374"/>
                      <a:pt x="1090" y="381"/>
                    </a:cubicBezTo>
                    <a:cubicBezTo>
                      <a:pt x="1091" y="387"/>
                      <a:pt x="1093" y="407"/>
                      <a:pt x="1095" y="410"/>
                    </a:cubicBezTo>
                    <a:cubicBezTo>
                      <a:pt x="1097" y="414"/>
                      <a:pt x="1096" y="422"/>
                      <a:pt x="1097" y="424"/>
                    </a:cubicBezTo>
                    <a:cubicBezTo>
                      <a:pt x="1099" y="426"/>
                      <a:pt x="1098" y="429"/>
                      <a:pt x="1099" y="430"/>
                    </a:cubicBezTo>
                    <a:cubicBezTo>
                      <a:pt x="1101" y="431"/>
                      <a:pt x="1105" y="425"/>
                      <a:pt x="1108" y="423"/>
                    </a:cubicBezTo>
                    <a:cubicBezTo>
                      <a:pt x="1111" y="420"/>
                      <a:pt x="1110" y="419"/>
                      <a:pt x="1112" y="418"/>
                    </a:cubicBezTo>
                    <a:cubicBezTo>
                      <a:pt x="1114" y="417"/>
                      <a:pt x="1113" y="411"/>
                      <a:pt x="1114" y="410"/>
                    </a:cubicBezTo>
                    <a:cubicBezTo>
                      <a:pt x="1114" y="408"/>
                      <a:pt x="1118" y="408"/>
                      <a:pt x="1119" y="406"/>
                    </a:cubicBezTo>
                    <a:cubicBezTo>
                      <a:pt x="1120" y="405"/>
                      <a:pt x="1123" y="405"/>
                      <a:pt x="1125" y="405"/>
                    </a:cubicBezTo>
                    <a:cubicBezTo>
                      <a:pt x="1127" y="404"/>
                      <a:pt x="1125" y="400"/>
                      <a:pt x="1124" y="398"/>
                    </a:cubicBezTo>
                    <a:cubicBezTo>
                      <a:pt x="1124" y="396"/>
                      <a:pt x="1129" y="393"/>
                      <a:pt x="1132" y="391"/>
                    </a:cubicBezTo>
                    <a:cubicBezTo>
                      <a:pt x="1135" y="389"/>
                      <a:pt x="1139" y="392"/>
                      <a:pt x="1142" y="389"/>
                    </a:cubicBezTo>
                    <a:cubicBezTo>
                      <a:pt x="1145" y="386"/>
                      <a:pt x="1142" y="383"/>
                      <a:pt x="1140" y="381"/>
                    </a:cubicBezTo>
                    <a:cubicBezTo>
                      <a:pt x="1139" y="380"/>
                      <a:pt x="1144" y="372"/>
                      <a:pt x="1146" y="371"/>
                    </a:cubicBezTo>
                    <a:cubicBezTo>
                      <a:pt x="1149" y="371"/>
                      <a:pt x="1150" y="373"/>
                      <a:pt x="1152" y="371"/>
                    </a:cubicBezTo>
                    <a:cubicBezTo>
                      <a:pt x="1155" y="369"/>
                      <a:pt x="1150" y="365"/>
                      <a:pt x="1148" y="366"/>
                    </a:cubicBezTo>
                    <a:cubicBezTo>
                      <a:pt x="1147" y="366"/>
                      <a:pt x="1146" y="360"/>
                      <a:pt x="1150" y="357"/>
                    </a:cubicBezTo>
                    <a:cubicBezTo>
                      <a:pt x="1154" y="354"/>
                      <a:pt x="1152" y="353"/>
                      <a:pt x="1150" y="352"/>
                    </a:cubicBezTo>
                    <a:cubicBezTo>
                      <a:pt x="1147" y="352"/>
                      <a:pt x="1147" y="353"/>
                      <a:pt x="1145" y="353"/>
                    </a:cubicBezTo>
                    <a:cubicBezTo>
                      <a:pt x="1143" y="353"/>
                      <a:pt x="1141" y="349"/>
                      <a:pt x="1144" y="344"/>
                    </a:cubicBezTo>
                    <a:cubicBezTo>
                      <a:pt x="1147" y="340"/>
                      <a:pt x="1150" y="341"/>
                      <a:pt x="1151" y="337"/>
                    </a:cubicBezTo>
                    <a:cubicBezTo>
                      <a:pt x="1151" y="334"/>
                      <a:pt x="1156" y="329"/>
                      <a:pt x="1157" y="327"/>
                    </a:cubicBezTo>
                    <a:cubicBezTo>
                      <a:pt x="1158" y="325"/>
                      <a:pt x="1162" y="327"/>
                      <a:pt x="1164" y="327"/>
                    </a:cubicBezTo>
                    <a:cubicBezTo>
                      <a:pt x="1165" y="326"/>
                      <a:pt x="1165" y="330"/>
                      <a:pt x="1167" y="328"/>
                    </a:cubicBezTo>
                    <a:cubicBezTo>
                      <a:pt x="1169" y="326"/>
                      <a:pt x="1172" y="320"/>
                      <a:pt x="1175" y="320"/>
                    </a:cubicBezTo>
                    <a:cubicBezTo>
                      <a:pt x="1178" y="320"/>
                      <a:pt x="1176" y="325"/>
                      <a:pt x="1176" y="327"/>
                    </a:cubicBezTo>
                    <a:cubicBezTo>
                      <a:pt x="1177" y="330"/>
                      <a:pt x="1179" y="327"/>
                      <a:pt x="1184" y="323"/>
                    </a:cubicBezTo>
                    <a:cubicBezTo>
                      <a:pt x="1189" y="320"/>
                      <a:pt x="1201" y="320"/>
                      <a:pt x="1204" y="322"/>
                    </a:cubicBezTo>
                    <a:cubicBezTo>
                      <a:pt x="1208" y="323"/>
                      <a:pt x="1208" y="327"/>
                      <a:pt x="1210" y="327"/>
                    </a:cubicBezTo>
                    <a:cubicBezTo>
                      <a:pt x="1213" y="326"/>
                      <a:pt x="1210" y="323"/>
                      <a:pt x="1213" y="322"/>
                    </a:cubicBezTo>
                    <a:cubicBezTo>
                      <a:pt x="1216" y="321"/>
                      <a:pt x="1221" y="318"/>
                      <a:pt x="1225" y="315"/>
                    </a:cubicBezTo>
                    <a:cubicBezTo>
                      <a:pt x="1229" y="313"/>
                      <a:pt x="1228" y="315"/>
                      <a:pt x="1230" y="312"/>
                    </a:cubicBezTo>
                    <a:cubicBezTo>
                      <a:pt x="1232" y="310"/>
                      <a:pt x="1234" y="311"/>
                      <a:pt x="1234" y="309"/>
                    </a:cubicBezTo>
                    <a:cubicBezTo>
                      <a:pt x="1235" y="308"/>
                      <a:pt x="1240" y="305"/>
                      <a:pt x="1248" y="303"/>
                    </a:cubicBezTo>
                    <a:cubicBezTo>
                      <a:pt x="1255" y="301"/>
                      <a:pt x="1265" y="296"/>
                      <a:pt x="1265" y="295"/>
                    </a:cubicBezTo>
                    <a:cubicBezTo>
                      <a:pt x="1264" y="293"/>
                      <a:pt x="1268" y="293"/>
                      <a:pt x="1268" y="294"/>
                    </a:cubicBezTo>
                    <a:cubicBezTo>
                      <a:pt x="1268" y="296"/>
                      <a:pt x="1271" y="295"/>
                      <a:pt x="1275" y="296"/>
                    </a:cubicBezTo>
                    <a:cubicBezTo>
                      <a:pt x="1279" y="297"/>
                      <a:pt x="1281" y="298"/>
                      <a:pt x="1284" y="295"/>
                    </a:cubicBezTo>
                    <a:cubicBezTo>
                      <a:pt x="1287" y="292"/>
                      <a:pt x="1283" y="291"/>
                      <a:pt x="1284" y="289"/>
                    </a:cubicBezTo>
                    <a:cubicBezTo>
                      <a:pt x="1284" y="286"/>
                      <a:pt x="1278" y="284"/>
                      <a:pt x="1279" y="281"/>
                    </a:cubicBezTo>
                    <a:cubicBezTo>
                      <a:pt x="1280" y="279"/>
                      <a:pt x="1275" y="272"/>
                      <a:pt x="1274" y="274"/>
                    </a:cubicBezTo>
                    <a:cubicBezTo>
                      <a:pt x="1272" y="275"/>
                      <a:pt x="1269" y="272"/>
                      <a:pt x="1269" y="271"/>
                    </a:cubicBezTo>
                    <a:cubicBezTo>
                      <a:pt x="1269" y="269"/>
                      <a:pt x="1269" y="266"/>
                      <a:pt x="1266" y="268"/>
                    </a:cubicBezTo>
                    <a:cubicBezTo>
                      <a:pt x="1264" y="269"/>
                      <a:pt x="1260" y="269"/>
                      <a:pt x="1259" y="266"/>
                    </a:cubicBezTo>
                    <a:cubicBezTo>
                      <a:pt x="1259" y="264"/>
                      <a:pt x="1264" y="263"/>
                      <a:pt x="1267" y="264"/>
                    </a:cubicBezTo>
                    <a:cubicBezTo>
                      <a:pt x="1271" y="266"/>
                      <a:pt x="1270" y="267"/>
                      <a:pt x="1272" y="268"/>
                    </a:cubicBezTo>
                    <a:cubicBezTo>
                      <a:pt x="1274" y="269"/>
                      <a:pt x="1278" y="269"/>
                      <a:pt x="1281" y="267"/>
                    </a:cubicBezTo>
                    <a:cubicBezTo>
                      <a:pt x="1283" y="266"/>
                      <a:pt x="1290" y="264"/>
                      <a:pt x="1292" y="262"/>
                    </a:cubicBezTo>
                    <a:cubicBezTo>
                      <a:pt x="1293" y="260"/>
                      <a:pt x="1291" y="259"/>
                      <a:pt x="1294" y="258"/>
                    </a:cubicBezTo>
                    <a:cubicBezTo>
                      <a:pt x="1296" y="257"/>
                      <a:pt x="1294" y="254"/>
                      <a:pt x="1292" y="253"/>
                    </a:cubicBezTo>
                    <a:cubicBezTo>
                      <a:pt x="1290" y="252"/>
                      <a:pt x="1291" y="249"/>
                      <a:pt x="1293" y="249"/>
                    </a:cubicBezTo>
                    <a:cubicBezTo>
                      <a:pt x="1295" y="249"/>
                      <a:pt x="1295" y="247"/>
                      <a:pt x="1296" y="247"/>
                    </a:cubicBezTo>
                    <a:cubicBezTo>
                      <a:pt x="1297" y="246"/>
                      <a:pt x="1298" y="248"/>
                      <a:pt x="1300" y="246"/>
                    </a:cubicBezTo>
                    <a:cubicBezTo>
                      <a:pt x="1303" y="245"/>
                      <a:pt x="1300" y="248"/>
                      <a:pt x="1299" y="251"/>
                    </a:cubicBezTo>
                    <a:cubicBezTo>
                      <a:pt x="1298" y="253"/>
                      <a:pt x="1302" y="255"/>
                      <a:pt x="1302" y="256"/>
                    </a:cubicBezTo>
                    <a:cubicBezTo>
                      <a:pt x="1302" y="257"/>
                      <a:pt x="1308" y="258"/>
                      <a:pt x="1310" y="256"/>
                    </a:cubicBezTo>
                    <a:cubicBezTo>
                      <a:pt x="1313" y="255"/>
                      <a:pt x="1322" y="258"/>
                      <a:pt x="1323" y="260"/>
                    </a:cubicBezTo>
                    <a:cubicBezTo>
                      <a:pt x="1324" y="263"/>
                      <a:pt x="1325" y="265"/>
                      <a:pt x="1329" y="267"/>
                    </a:cubicBezTo>
                    <a:cubicBezTo>
                      <a:pt x="1332" y="269"/>
                      <a:pt x="1336" y="268"/>
                      <a:pt x="1337" y="270"/>
                    </a:cubicBezTo>
                    <a:cubicBezTo>
                      <a:pt x="1337" y="272"/>
                      <a:pt x="1339" y="273"/>
                      <a:pt x="1341" y="272"/>
                    </a:cubicBezTo>
                    <a:cubicBezTo>
                      <a:pt x="1343" y="272"/>
                      <a:pt x="1344" y="274"/>
                      <a:pt x="1346" y="273"/>
                    </a:cubicBezTo>
                    <a:cubicBezTo>
                      <a:pt x="1347" y="271"/>
                      <a:pt x="1348" y="274"/>
                      <a:pt x="1350" y="272"/>
                    </a:cubicBezTo>
                    <a:cubicBezTo>
                      <a:pt x="1352" y="270"/>
                      <a:pt x="1346" y="269"/>
                      <a:pt x="1347" y="268"/>
                    </a:cubicBezTo>
                    <a:cubicBezTo>
                      <a:pt x="1347" y="266"/>
                      <a:pt x="1349" y="269"/>
                      <a:pt x="1351" y="269"/>
                    </a:cubicBezTo>
                    <a:cubicBezTo>
                      <a:pt x="1352" y="268"/>
                      <a:pt x="1350" y="265"/>
                      <a:pt x="1351" y="265"/>
                    </a:cubicBezTo>
                    <a:cubicBezTo>
                      <a:pt x="1353" y="264"/>
                      <a:pt x="1352" y="257"/>
                      <a:pt x="1350" y="257"/>
                    </a:cubicBezTo>
                    <a:cubicBezTo>
                      <a:pt x="1349" y="256"/>
                      <a:pt x="1350" y="254"/>
                      <a:pt x="1353" y="256"/>
                    </a:cubicBezTo>
                    <a:cubicBezTo>
                      <a:pt x="1355" y="258"/>
                      <a:pt x="1360" y="258"/>
                      <a:pt x="1362" y="258"/>
                    </a:cubicBezTo>
                    <a:cubicBezTo>
                      <a:pt x="1364" y="258"/>
                      <a:pt x="1362" y="256"/>
                      <a:pt x="1360" y="255"/>
                    </a:cubicBezTo>
                    <a:cubicBezTo>
                      <a:pt x="1358" y="255"/>
                      <a:pt x="1360" y="253"/>
                      <a:pt x="1362" y="255"/>
                    </a:cubicBezTo>
                    <a:cubicBezTo>
                      <a:pt x="1363" y="256"/>
                      <a:pt x="1366" y="257"/>
                      <a:pt x="1366" y="255"/>
                    </a:cubicBezTo>
                    <a:cubicBezTo>
                      <a:pt x="1366" y="254"/>
                      <a:pt x="1368" y="251"/>
                      <a:pt x="1370" y="251"/>
                    </a:cubicBezTo>
                    <a:cubicBezTo>
                      <a:pt x="1373" y="251"/>
                      <a:pt x="1373" y="249"/>
                      <a:pt x="1371" y="249"/>
                    </a:cubicBezTo>
                    <a:close/>
                    <a:moveTo>
                      <a:pt x="708" y="405"/>
                    </a:moveTo>
                    <a:cubicBezTo>
                      <a:pt x="701" y="411"/>
                      <a:pt x="688" y="412"/>
                      <a:pt x="688" y="417"/>
                    </a:cubicBezTo>
                    <a:cubicBezTo>
                      <a:pt x="688" y="422"/>
                      <a:pt x="671" y="425"/>
                      <a:pt x="670" y="422"/>
                    </a:cubicBezTo>
                    <a:cubicBezTo>
                      <a:pt x="669" y="420"/>
                      <a:pt x="682" y="420"/>
                      <a:pt x="685" y="413"/>
                    </a:cubicBezTo>
                    <a:cubicBezTo>
                      <a:pt x="688" y="406"/>
                      <a:pt x="701" y="402"/>
                      <a:pt x="707" y="392"/>
                    </a:cubicBezTo>
                    <a:cubicBezTo>
                      <a:pt x="711" y="386"/>
                      <a:pt x="714" y="375"/>
                      <a:pt x="717" y="376"/>
                    </a:cubicBezTo>
                    <a:cubicBezTo>
                      <a:pt x="719" y="377"/>
                      <a:pt x="715" y="398"/>
                      <a:pt x="708" y="405"/>
                    </a:cubicBezTo>
                    <a:close/>
                    <a:moveTo>
                      <a:pt x="738" y="125"/>
                    </a:moveTo>
                    <a:cubicBezTo>
                      <a:pt x="737" y="127"/>
                      <a:pt x="732" y="127"/>
                      <a:pt x="733" y="129"/>
                    </a:cubicBezTo>
                    <a:cubicBezTo>
                      <a:pt x="736" y="132"/>
                      <a:pt x="748" y="130"/>
                      <a:pt x="748" y="127"/>
                    </a:cubicBezTo>
                    <a:cubicBezTo>
                      <a:pt x="748" y="123"/>
                      <a:pt x="739" y="123"/>
                      <a:pt x="738" y="125"/>
                    </a:cubicBezTo>
                    <a:close/>
                    <a:moveTo>
                      <a:pt x="305" y="8"/>
                    </a:moveTo>
                    <a:cubicBezTo>
                      <a:pt x="311" y="8"/>
                      <a:pt x="309" y="4"/>
                      <a:pt x="313" y="5"/>
                    </a:cubicBezTo>
                    <a:cubicBezTo>
                      <a:pt x="317" y="5"/>
                      <a:pt x="322" y="5"/>
                      <a:pt x="320" y="3"/>
                    </a:cubicBezTo>
                    <a:cubicBezTo>
                      <a:pt x="318" y="0"/>
                      <a:pt x="304" y="1"/>
                      <a:pt x="306" y="3"/>
                    </a:cubicBezTo>
                    <a:cubicBezTo>
                      <a:pt x="307" y="5"/>
                      <a:pt x="295" y="4"/>
                      <a:pt x="295" y="5"/>
                    </a:cubicBezTo>
                    <a:cubicBezTo>
                      <a:pt x="295" y="6"/>
                      <a:pt x="299" y="8"/>
                      <a:pt x="305" y="8"/>
                    </a:cubicBezTo>
                    <a:close/>
                    <a:moveTo>
                      <a:pt x="276" y="24"/>
                    </a:moveTo>
                    <a:cubicBezTo>
                      <a:pt x="276" y="20"/>
                      <a:pt x="263" y="24"/>
                      <a:pt x="266" y="25"/>
                    </a:cubicBezTo>
                    <a:cubicBezTo>
                      <a:pt x="268" y="26"/>
                      <a:pt x="276" y="28"/>
                      <a:pt x="276" y="24"/>
                    </a:cubicBezTo>
                    <a:close/>
                    <a:moveTo>
                      <a:pt x="306" y="21"/>
                    </a:moveTo>
                    <a:cubicBezTo>
                      <a:pt x="307" y="23"/>
                      <a:pt x="305" y="23"/>
                      <a:pt x="300" y="23"/>
                    </a:cubicBezTo>
                    <a:cubicBezTo>
                      <a:pt x="296" y="23"/>
                      <a:pt x="293" y="25"/>
                      <a:pt x="296" y="28"/>
                    </a:cubicBezTo>
                    <a:cubicBezTo>
                      <a:pt x="299" y="30"/>
                      <a:pt x="311" y="29"/>
                      <a:pt x="313" y="26"/>
                    </a:cubicBezTo>
                    <a:cubicBezTo>
                      <a:pt x="315" y="23"/>
                      <a:pt x="321" y="26"/>
                      <a:pt x="322" y="23"/>
                    </a:cubicBezTo>
                    <a:cubicBezTo>
                      <a:pt x="323" y="20"/>
                      <a:pt x="306" y="19"/>
                      <a:pt x="306" y="21"/>
                    </a:cubicBezTo>
                    <a:close/>
                    <a:moveTo>
                      <a:pt x="347" y="16"/>
                    </a:moveTo>
                    <a:cubicBezTo>
                      <a:pt x="349" y="14"/>
                      <a:pt x="344" y="14"/>
                      <a:pt x="343" y="12"/>
                    </a:cubicBezTo>
                    <a:cubicBezTo>
                      <a:pt x="343" y="10"/>
                      <a:pt x="330" y="9"/>
                      <a:pt x="330" y="12"/>
                    </a:cubicBezTo>
                    <a:cubicBezTo>
                      <a:pt x="331" y="14"/>
                      <a:pt x="321" y="17"/>
                      <a:pt x="324" y="19"/>
                    </a:cubicBezTo>
                    <a:cubicBezTo>
                      <a:pt x="330" y="23"/>
                      <a:pt x="345" y="18"/>
                      <a:pt x="347" y="16"/>
                    </a:cubicBezTo>
                    <a:close/>
                    <a:moveTo>
                      <a:pt x="309" y="12"/>
                    </a:moveTo>
                    <a:cubicBezTo>
                      <a:pt x="310" y="7"/>
                      <a:pt x="302" y="11"/>
                      <a:pt x="295" y="9"/>
                    </a:cubicBezTo>
                    <a:cubicBezTo>
                      <a:pt x="289" y="6"/>
                      <a:pt x="286" y="6"/>
                      <a:pt x="290" y="10"/>
                    </a:cubicBezTo>
                    <a:cubicBezTo>
                      <a:pt x="292" y="12"/>
                      <a:pt x="279" y="13"/>
                      <a:pt x="281" y="15"/>
                    </a:cubicBezTo>
                    <a:cubicBezTo>
                      <a:pt x="286" y="19"/>
                      <a:pt x="309" y="17"/>
                      <a:pt x="309" y="12"/>
                    </a:cubicBezTo>
                    <a:close/>
                    <a:moveTo>
                      <a:pt x="274" y="144"/>
                    </a:moveTo>
                    <a:cubicBezTo>
                      <a:pt x="274" y="147"/>
                      <a:pt x="273" y="148"/>
                      <a:pt x="268" y="148"/>
                    </a:cubicBezTo>
                    <a:cubicBezTo>
                      <a:pt x="264" y="148"/>
                      <a:pt x="270" y="151"/>
                      <a:pt x="271" y="154"/>
                    </a:cubicBezTo>
                    <a:cubicBezTo>
                      <a:pt x="271" y="156"/>
                      <a:pt x="266" y="154"/>
                      <a:pt x="266" y="159"/>
                    </a:cubicBezTo>
                    <a:cubicBezTo>
                      <a:pt x="266" y="163"/>
                      <a:pt x="257" y="159"/>
                      <a:pt x="256" y="164"/>
                    </a:cubicBezTo>
                    <a:cubicBezTo>
                      <a:pt x="255" y="169"/>
                      <a:pt x="260" y="168"/>
                      <a:pt x="264" y="169"/>
                    </a:cubicBezTo>
                    <a:cubicBezTo>
                      <a:pt x="268" y="169"/>
                      <a:pt x="263" y="172"/>
                      <a:pt x="265" y="174"/>
                    </a:cubicBezTo>
                    <a:cubicBezTo>
                      <a:pt x="268" y="177"/>
                      <a:pt x="270" y="176"/>
                      <a:pt x="269" y="172"/>
                    </a:cubicBezTo>
                    <a:cubicBezTo>
                      <a:pt x="267" y="168"/>
                      <a:pt x="279" y="173"/>
                      <a:pt x="275" y="176"/>
                    </a:cubicBezTo>
                    <a:cubicBezTo>
                      <a:pt x="271" y="179"/>
                      <a:pt x="281" y="182"/>
                      <a:pt x="285" y="182"/>
                    </a:cubicBezTo>
                    <a:cubicBezTo>
                      <a:pt x="290" y="182"/>
                      <a:pt x="306" y="186"/>
                      <a:pt x="306" y="182"/>
                    </a:cubicBezTo>
                    <a:cubicBezTo>
                      <a:pt x="306" y="180"/>
                      <a:pt x="300" y="178"/>
                      <a:pt x="295" y="172"/>
                    </a:cubicBezTo>
                    <a:cubicBezTo>
                      <a:pt x="290" y="167"/>
                      <a:pt x="287" y="159"/>
                      <a:pt x="292" y="155"/>
                    </a:cubicBezTo>
                    <a:cubicBezTo>
                      <a:pt x="298" y="151"/>
                      <a:pt x="293" y="150"/>
                      <a:pt x="299" y="146"/>
                    </a:cubicBezTo>
                    <a:cubicBezTo>
                      <a:pt x="304" y="142"/>
                      <a:pt x="301" y="138"/>
                      <a:pt x="306" y="137"/>
                    </a:cubicBezTo>
                    <a:cubicBezTo>
                      <a:pt x="311" y="137"/>
                      <a:pt x="305" y="133"/>
                      <a:pt x="310" y="132"/>
                    </a:cubicBezTo>
                    <a:cubicBezTo>
                      <a:pt x="315" y="131"/>
                      <a:pt x="316" y="126"/>
                      <a:pt x="315" y="124"/>
                    </a:cubicBezTo>
                    <a:cubicBezTo>
                      <a:pt x="314" y="122"/>
                      <a:pt x="320" y="124"/>
                      <a:pt x="323" y="121"/>
                    </a:cubicBezTo>
                    <a:cubicBezTo>
                      <a:pt x="325" y="119"/>
                      <a:pt x="332" y="120"/>
                      <a:pt x="333" y="116"/>
                    </a:cubicBezTo>
                    <a:cubicBezTo>
                      <a:pt x="335" y="112"/>
                      <a:pt x="363" y="103"/>
                      <a:pt x="378" y="100"/>
                    </a:cubicBezTo>
                    <a:cubicBezTo>
                      <a:pt x="394" y="96"/>
                      <a:pt x="404" y="90"/>
                      <a:pt x="399" y="85"/>
                    </a:cubicBezTo>
                    <a:cubicBezTo>
                      <a:pt x="393" y="81"/>
                      <a:pt x="378" y="87"/>
                      <a:pt x="374" y="90"/>
                    </a:cubicBezTo>
                    <a:cubicBezTo>
                      <a:pt x="370" y="93"/>
                      <a:pt x="365" y="91"/>
                      <a:pt x="361" y="93"/>
                    </a:cubicBezTo>
                    <a:cubicBezTo>
                      <a:pt x="357" y="95"/>
                      <a:pt x="349" y="97"/>
                      <a:pt x="345" y="95"/>
                    </a:cubicBezTo>
                    <a:cubicBezTo>
                      <a:pt x="341" y="92"/>
                      <a:pt x="336" y="98"/>
                      <a:pt x="333" y="97"/>
                    </a:cubicBezTo>
                    <a:cubicBezTo>
                      <a:pt x="330" y="97"/>
                      <a:pt x="327" y="101"/>
                      <a:pt x="323" y="100"/>
                    </a:cubicBezTo>
                    <a:cubicBezTo>
                      <a:pt x="320" y="100"/>
                      <a:pt x="313" y="103"/>
                      <a:pt x="313" y="105"/>
                    </a:cubicBezTo>
                    <a:cubicBezTo>
                      <a:pt x="312" y="107"/>
                      <a:pt x="307" y="106"/>
                      <a:pt x="307" y="109"/>
                    </a:cubicBezTo>
                    <a:cubicBezTo>
                      <a:pt x="307" y="111"/>
                      <a:pt x="302" y="113"/>
                      <a:pt x="300" y="111"/>
                    </a:cubicBezTo>
                    <a:cubicBezTo>
                      <a:pt x="297" y="109"/>
                      <a:pt x="295" y="113"/>
                      <a:pt x="298" y="116"/>
                    </a:cubicBezTo>
                    <a:cubicBezTo>
                      <a:pt x="301" y="120"/>
                      <a:pt x="292" y="120"/>
                      <a:pt x="293" y="122"/>
                    </a:cubicBezTo>
                    <a:cubicBezTo>
                      <a:pt x="295" y="124"/>
                      <a:pt x="290" y="125"/>
                      <a:pt x="291" y="127"/>
                    </a:cubicBezTo>
                    <a:cubicBezTo>
                      <a:pt x="292" y="129"/>
                      <a:pt x="288" y="130"/>
                      <a:pt x="284" y="130"/>
                    </a:cubicBezTo>
                    <a:cubicBezTo>
                      <a:pt x="280" y="131"/>
                      <a:pt x="279" y="136"/>
                      <a:pt x="283" y="136"/>
                    </a:cubicBezTo>
                    <a:cubicBezTo>
                      <a:pt x="288" y="136"/>
                      <a:pt x="280" y="137"/>
                      <a:pt x="281" y="141"/>
                    </a:cubicBezTo>
                    <a:cubicBezTo>
                      <a:pt x="281" y="144"/>
                      <a:pt x="274" y="142"/>
                      <a:pt x="274" y="144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grpSp>
            <p:nvGrpSpPr>
              <p:cNvPr id="222" name="Group 186">
                <a:extLst>
                  <a:ext uri="{FF2B5EF4-FFF2-40B4-BE49-F238E27FC236}">
                    <a16:creationId xmlns:a16="http://schemas.microsoft.com/office/drawing/2014/main" id="{64813516-F160-4998-8885-8F855BAB5D28}"/>
                  </a:ext>
                </a:extLst>
              </p:cNvPr>
              <p:cNvGrpSpPr/>
              <p:nvPr userDrawn="1"/>
            </p:nvGrpSpPr>
            <p:grpSpPr>
              <a:xfrm>
                <a:off x="5710420" y="1846715"/>
                <a:ext cx="4773586" cy="3644093"/>
                <a:chOff x="4599759" y="2098549"/>
                <a:chExt cx="3865811" cy="2951114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223" name="Freeform 5">
                  <a:extLst>
                    <a:ext uri="{FF2B5EF4-FFF2-40B4-BE49-F238E27FC236}">
                      <a16:creationId xmlns:a16="http://schemas.microsoft.com/office/drawing/2014/main" id="{FD6598F5-0320-4182-8063-355EEB70FB10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139291" y="4409753"/>
                  <a:ext cx="235888" cy="234634"/>
                </a:xfrm>
                <a:custGeom>
                  <a:avLst/>
                  <a:gdLst>
                    <a:gd name="T0" fmla="*/ 38 w 102"/>
                    <a:gd name="T1" fmla="*/ 98 h 102"/>
                    <a:gd name="T2" fmla="*/ 43 w 102"/>
                    <a:gd name="T3" fmla="*/ 95 h 102"/>
                    <a:gd name="T4" fmla="*/ 47 w 102"/>
                    <a:gd name="T5" fmla="*/ 101 h 102"/>
                    <a:gd name="T6" fmla="*/ 57 w 102"/>
                    <a:gd name="T7" fmla="*/ 101 h 102"/>
                    <a:gd name="T8" fmla="*/ 62 w 102"/>
                    <a:gd name="T9" fmla="*/ 95 h 102"/>
                    <a:gd name="T10" fmla="*/ 62 w 102"/>
                    <a:gd name="T11" fmla="*/ 42 h 102"/>
                    <a:gd name="T12" fmla="*/ 70 w 102"/>
                    <a:gd name="T13" fmla="*/ 39 h 102"/>
                    <a:gd name="T14" fmla="*/ 70 w 102"/>
                    <a:gd name="T15" fmla="*/ 12 h 102"/>
                    <a:gd name="T16" fmla="*/ 78 w 102"/>
                    <a:gd name="T17" fmla="*/ 11 h 102"/>
                    <a:gd name="T18" fmla="*/ 87 w 102"/>
                    <a:gd name="T19" fmla="*/ 8 h 102"/>
                    <a:gd name="T20" fmla="*/ 91 w 102"/>
                    <a:gd name="T21" fmla="*/ 11 h 102"/>
                    <a:gd name="T22" fmla="*/ 97 w 102"/>
                    <a:gd name="T23" fmla="*/ 8 h 102"/>
                    <a:gd name="T24" fmla="*/ 102 w 102"/>
                    <a:gd name="T25" fmla="*/ 7 h 102"/>
                    <a:gd name="T26" fmla="*/ 102 w 102"/>
                    <a:gd name="T27" fmla="*/ 5 h 102"/>
                    <a:gd name="T28" fmla="*/ 85 w 102"/>
                    <a:gd name="T29" fmla="*/ 6 h 102"/>
                    <a:gd name="T30" fmla="*/ 72 w 102"/>
                    <a:gd name="T31" fmla="*/ 7 h 102"/>
                    <a:gd name="T32" fmla="*/ 55 w 102"/>
                    <a:gd name="T33" fmla="*/ 7 h 102"/>
                    <a:gd name="T34" fmla="*/ 52 w 102"/>
                    <a:gd name="T35" fmla="*/ 4 h 102"/>
                    <a:gd name="T36" fmla="*/ 24 w 102"/>
                    <a:gd name="T37" fmla="*/ 4 h 102"/>
                    <a:gd name="T38" fmla="*/ 17 w 102"/>
                    <a:gd name="T39" fmla="*/ 2 h 102"/>
                    <a:gd name="T40" fmla="*/ 9 w 102"/>
                    <a:gd name="T41" fmla="*/ 2 h 102"/>
                    <a:gd name="T42" fmla="*/ 6 w 102"/>
                    <a:gd name="T43" fmla="*/ 0 h 102"/>
                    <a:gd name="T44" fmla="*/ 3 w 102"/>
                    <a:gd name="T45" fmla="*/ 2 h 102"/>
                    <a:gd name="T46" fmla="*/ 0 w 102"/>
                    <a:gd name="T47" fmla="*/ 3 h 102"/>
                    <a:gd name="T48" fmla="*/ 5 w 102"/>
                    <a:gd name="T49" fmla="*/ 13 h 102"/>
                    <a:gd name="T50" fmla="*/ 13 w 102"/>
                    <a:gd name="T51" fmla="*/ 30 h 102"/>
                    <a:gd name="T52" fmla="*/ 21 w 102"/>
                    <a:gd name="T53" fmla="*/ 46 h 102"/>
                    <a:gd name="T54" fmla="*/ 21 w 102"/>
                    <a:gd name="T55" fmla="*/ 60 h 102"/>
                    <a:gd name="T56" fmla="*/ 24 w 102"/>
                    <a:gd name="T57" fmla="*/ 72 h 102"/>
                    <a:gd name="T58" fmla="*/ 30 w 102"/>
                    <a:gd name="T59" fmla="*/ 92 h 102"/>
                    <a:gd name="T60" fmla="*/ 35 w 102"/>
                    <a:gd name="T61" fmla="*/ 98 h 102"/>
                    <a:gd name="T62" fmla="*/ 38 w 102"/>
                    <a:gd name="T63" fmla="*/ 98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02" h="102">
                      <a:moveTo>
                        <a:pt x="38" y="98"/>
                      </a:moveTo>
                      <a:cubicBezTo>
                        <a:pt x="38" y="96"/>
                        <a:pt x="41" y="93"/>
                        <a:pt x="43" y="95"/>
                      </a:cubicBezTo>
                      <a:cubicBezTo>
                        <a:pt x="44" y="98"/>
                        <a:pt x="44" y="101"/>
                        <a:pt x="47" y="101"/>
                      </a:cubicBezTo>
                      <a:cubicBezTo>
                        <a:pt x="50" y="101"/>
                        <a:pt x="56" y="102"/>
                        <a:pt x="57" y="101"/>
                      </a:cubicBezTo>
                      <a:cubicBezTo>
                        <a:pt x="58" y="99"/>
                        <a:pt x="62" y="98"/>
                        <a:pt x="62" y="95"/>
                      </a:cubicBezTo>
                      <a:cubicBezTo>
                        <a:pt x="62" y="93"/>
                        <a:pt x="62" y="44"/>
                        <a:pt x="62" y="42"/>
                      </a:cubicBezTo>
                      <a:cubicBezTo>
                        <a:pt x="62" y="40"/>
                        <a:pt x="70" y="42"/>
                        <a:pt x="70" y="39"/>
                      </a:cubicBezTo>
                      <a:cubicBezTo>
                        <a:pt x="70" y="36"/>
                        <a:pt x="70" y="12"/>
                        <a:pt x="70" y="12"/>
                      </a:cubicBezTo>
                      <a:cubicBezTo>
                        <a:pt x="70" y="12"/>
                        <a:pt x="76" y="11"/>
                        <a:pt x="78" y="11"/>
                      </a:cubicBezTo>
                      <a:cubicBezTo>
                        <a:pt x="80" y="10"/>
                        <a:pt x="86" y="7"/>
                        <a:pt x="87" y="8"/>
                      </a:cubicBezTo>
                      <a:cubicBezTo>
                        <a:pt x="89" y="9"/>
                        <a:pt x="90" y="12"/>
                        <a:pt x="91" y="11"/>
                      </a:cubicBezTo>
                      <a:cubicBezTo>
                        <a:pt x="92" y="10"/>
                        <a:pt x="95" y="8"/>
                        <a:pt x="97" y="8"/>
                      </a:cubicBezTo>
                      <a:cubicBezTo>
                        <a:pt x="98" y="8"/>
                        <a:pt x="100" y="7"/>
                        <a:pt x="102" y="7"/>
                      </a:cubicBezTo>
                      <a:cubicBezTo>
                        <a:pt x="102" y="6"/>
                        <a:pt x="102" y="5"/>
                        <a:pt x="102" y="5"/>
                      </a:cubicBezTo>
                      <a:cubicBezTo>
                        <a:pt x="102" y="3"/>
                        <a:pt x="87" y="5"/>
                        <a:pt x="85" y="6"/>
                      </a:cubicBezTo>
                      <a:cubicBezTo>
                        <a:pt x="83" y="7"/>
                        <a:pt x="75" y="8"/>
                        <a:pt x="72" y="7"/>
                      </a:cubicBezTo>
                      <a:cubicBezTo>
                        <a:pt x="70" y="6"/>
                        <a:pt x="55" y="7"/>
                        <a:pt x="55" y="7"/>
                      </a:cubicBezTo>
                      <a:cubicBezTo>
                        <a:pt x="52" y="4"/>
                        <a:pt x="52" y="4"/>
                        <a:pt x="52" y="4"/>
                      </a:cubicBezTo>
                      <a:cubicBezTo>
                        <a:pt x="52" y="4"/>
                        <a:pt x="27" y="4"/>
                        <a:pt x="24" y="4"/>
                      </a:cubicBezTo>
                      <a:cubicBezTo>
                        <a:pt x="21" y="4"/>
                        <a:pt x="19" y="4"/>
                        <a:pt x="17" y="2"/>
                      </a:cubicBezTo>
                      <a:cubicBezTo>
                        <a:pt x="15" y="0"/>
                        <a:pt x="12" y="0"/>
                        <a:pt x="9" y="2"/>
                      </a:cubicBezTo>
                      <a:cubicBezTo>
                        <a:pt x="7" y="3"/>
                        <a:pt x="8" y="0"/>
                        <a:pt x="6" y="0"/>
                      </a:cubicBezTo>
                      <a:cubicBezTo>
                        <a:pt x="4" y="0"/>
                        <a:pt x="3" y="2"/>
                        <a:pt x="3" y="2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5"/>
                        <a:pt x="2" y="10"/>
                        <a:pt x="5" y="13"/>
                      </a:cubicBezTo>
                      <a:cubicBezTo>
                        <a:pt x="8" y="17"/>
                        <a:pt x="11" y="24"/>
                        <a:pt x="13" y="30"/>
                      </a:cubicBezTo>
                      <a:cubicBezTo>
                        <a:pt x="15" y="35"/>
                        <a:pt x="20" y="42"/>
                        <a:pt x="21" y="46"/>
                      </a:cubicBezTo>
                      <a:cubicBezTo>
                        <a:pt x="22" y="51"/>
                        <a:pt x="20" y="57"/>
                        <a:pt x="21" y="60"/>
                      </a:cubicBezTo>
                      <a:cubicBezTo>
                        <a:pt x="23" y="63"/>
                        <a:pt x="23" y="68"/>
                        <a:pt x="24" y="72"/>
                      </a:cubicBezTo>
                      <a:cubicBezTo>
                        <a:pt x="25" y="77"/>
                        <a:pt x="25" y="88"/>
                        <a:pt x="30" y="92"/>
                      </a:cubicBezTo>
                      <a:cubicBezTo>
                        <a:pt x="31" y="94"/>
                        <a:pt x="33" y="96"/>
                        <a:pt x="35" y="98"/>
                      </a:cubicBezTo>
                      <a:cubicBezTo>
                        <a:pt x="37" y="99"/>
                        <a:pt x="38" y="99"/>
                        <a:pt x="38" y="98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24" name="Freeform 6">
                  <a:extLst>
                    <a:ext uri="{FF2B5EF4-FFF2-40B4-BE49-F238E27FC236}">
                      <a16:creationId xmlns:a16="http://schemas.microsoft.com/office/drawing/2014/main" id="{A8A5056F-8A6F-47B5-B323-D00EF859F85A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375180" y="4383404"/>
                  <a:ext cx="149312" cy="129237"/>
                </a:xfrm>
                <a:custGeom>
                  <a:avLst/>
                  <a:gdLst>
                    <a:gd name="T0" fmla="*/ 43 w 65"/>
                    <a:gd name="T1" fmla="*/ 2 h 56"/>
                    <a:gd name="T2" fmla="*/ 42 w 65"/>
                    <a:gd name="T3" fmla="*/ 0 h 56"/>
                    <a:gd name="T4" fmla="*/ 35 w 65"/>
                    <a:gd name="T5" fmla="*/ 0 h 56"/>
                    <a:gd name="T6" fmla="*/ 31 w 65"/>
                    <a:gd name="T7" fmla="*/ 4 h 56"/>
                    <a:gd name="T8" fmla="*/ 23 w 65"/>
                    <a:gd name="T9" fmla="*/ 10 h 56"/>
                    <a:gd name="T10" fmla="*/ 15 w 65"/>
                    <a:gd name="T11" fmla="*/ 19 h 56"/>
                    <a:gd name="T12" fmla="*/ 5 w 65"/>
                    <a:gd name="T13" fmla="*/ 17 h 56"/>
                    <a:gd name="T14" fmla="*/ 0 w 65"/>
                    <a:gd name="T15" fmla="*/ 18 h 56"/>
                    <a:gd name="T16" fmla="*/ 5 w 65"/>
                    <a:gd name="T17" fmla="*/ 22 h 56"/>
                    <a:gd name="T18" fmla="*/ 9 w 65"/>
                    <a:gd name="T19" fmla="*/ 32 h 56"/>
                    <a:gd name="T20" fmla="*/ 18 w 65"/>
                    <a:gd name="T21" fmla="*/ 37 h 56"/>
                    <a:gd name="T22" fmla="*/ 21 w 65"/>
                    <a:gd name="T23" fmla="*/ 44 h 56"/>
                    <a:gd name="T24" fmla="*/ 26 w 65"/>
                    <a:gd name="T25" fmla="*/ 49 h 56"/>
                    <a:gd name="T26" fmla="*/ 32 w 65"/>
                    <a:gd name="T27" fmla="*/ 53 h 56"/>
                    <a:gd name="T28" fmla="*/ 40 w 65"/>
                    <a:gd name="T29" fmla="*/ 54 h 56"/>
                    <a:gd name="T30" fmla="*/ 49 w 65"/>
                    <a:gd name="T31" fmla="*/ 56 h 56"/>
                    <a:gd name="T32" fmla="*/ 57 w 65"/>
                    <a:gd name="T33" fmla="*/ 48 h 56"/>
                    <a:gd name="T34" fmla="*/ 59 w 65"/>
                    <a:gd name="T35" fmla="*/ 40 h 56"/>
                    <a:gd name="T36" fmla="*/ 63 w 65"/>
                    <a:gd name="T37" fmla="*/ 34 h 56"/>
                    <a:gd name="T38" fmla="*/ 61 w 65"/>
                    <a:gd name="T39" fmla="*/ 28 h 56"/>
                    <a:gd name="T40" fmla="*/ 63 w 65"/>
                    <a:gd name="T41" fmla="*/ 20 h 56"/>
                    <a:gd name="T42" fmla="*/ 63 w 65"/>
                    <a:gd name="T43" fmla="*/ 8 h 56"/>
                    <a:gd name="T44" fmla="*/ 53 w 65"/>
                    <a:gd name="T45" fmla="*/ 5 h 56"/>
                    <a:gd name="T46" fmla="*/ 43 w 65"/>
                    <a:gd name="T47" fmla="*/ 2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5" h="56">
                      <a:moveTo>
                        <a:pt x="43" y="2"/>
                      </a:moveTo>
                      <a:cubicBezTo>
                        <a:pt x="42" y="0"/>
                        <a:pt x="42" y="0"/>
                        <a:pt x="42" y="0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31" y="1"/>
                        <a:pt x="31" y="2"/>
                        <a:pt x="31" y="4"/>
                      </a:cubicBezTo>
                      <a:cubicBezTo>
                        <a:pt x="31" y="5"/>
                        <a:pt x="26" y="9"/>
                        <a:pt x="23" y="10"/>
                      </a:cubicBezTo>
                      <a:cubicBezTo>
                        <a:pt x="20" y="11"/>
                        <a:pt x="17" y="18"/>
                        <a:pt x="15" y="19"/>
                      </a:cubicBezTo>
                      <a:cubicBezTo>
                        <a:pt x="13" y="20"/>
                        <a:pt x="6" y="17"/>
                        <a:pt x="5" y="17"/>
                      </a:cubicBezTo>
                      <a:cubicBezTo>
                        <a:pt x="4" y="17"/>
                        <a:pt x="2" y="17"/>
                        <a:pt x="0" y="18"/>
                      </a:cubicBezTo>
                      <a:cubicBezTo>
                        <a:pt x="2" y="20"/>
                        <a:pt x="4" y="22"/>
                        <a:pt x="5" y="22"/>
                      </a:cubicBezTo>
                      <a:cubicBezTo>
                        <a:pt x="6" y="22"/>
                        <a:pt x="7" y="31"/>
                        <a:pt x="9" y="32"/>
                      </a:cubicBezTo>
                      <a:cubicBezTo>
                        <a:pt x="12" y="33"/>
                        <a:pt x="18" y="36"/>
                        <a:pt x="18" y="37"/>
                      </a:cubicBezTo>
                      <a:cubicBezTo>
                        <a:pt x="18" y="39"/>
                        <a:pt x="21" y="41"/>
                        <a:pt x="21" y="44"/>
                      </a:cubicBezTo>
                      <a:cubicBezTo>
                        <a:pt x="21" y="46"/>
                        <a:pt x="24" y="49"/>
                        <a:pt x="26" y="49"/>
                      </a:cubicBezTo>
                      <a:cubicBezTo>
                        <a:pt x="32" y="49"/>
                        <a:pt x="32" y="51"/>
                        <a:pt x="32" y="53"/>
                      </a:cubicBezTo>
                      <a:cubicBezTo>
                        <a:pt x="32" y="54"/>
                        <a:pt x="39" y="53"/>
                        <a:pt x="40" y="54"/>
                      </a:cubicBezTo>
                      <a:cubicBezTo>
                        <a:pt x="41" y="55"/>
                        <a:pt x="47" y="55"/>
                        <a:pt x="49" y="56"/>
                      </a:cubicBezTo>
                      <a:cubicBezTo>
                        <a:pt x="52" y="53"/>
                        <a:pt x="56" y="49"/>
                        <a:pt x="57" y="48"/>
                      </a:cubicBezTo>
                      <a:cubicBezTo>
                        <a:pt x="59" y="45"/>
                        <a:pt x="57" y="41"/>
                        <a:pt x="59" y="40"/>
                      </a:cubicBezTo>
                      <a:cubicBezTo>
                        <a:pt x="61" y="39"/>
                        <a:pt x="65" y="34"/>
                        <a:pt x="63" y="34"/>
                      </a:cubicBezTo>
                      <a:cubicBezTo>
                        <a:pt x="62" y="33"/>
                        <a:pt x="63" y="30"/>
                        <a:pt x="61" y="28"/>
                      </a:cubicBezTo>
                      <a:cubicBezTo>
                        <a:pt x="59" y="25"/>
                        <a:pt x="63" y="24"/>
                        <a:pt x="63" y="20"/>
                      </a:cubicBezTo>
                      <a:cubicBezTo>
                        <a:pt x="63" y="17"/>
                        <a:pt x="64" y="9"/>
                        <a:pt x="63" y="8"/>
                      </a:cubicBezTo>
                      <a:cubicBezTo>
                        <a:pt x="62" y="7"/>
                        <a:pt x="57" y="7"/>
                        <a:pt x="53" y="5"/>
                      </a:cubicBezTo>
                      <a:cubicBezTo>
                        <a:pt x="50" y="3"/>
                        <a:pt x="43" y="2"/>
                        <a:pt x="43" y="2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25" name="Freeform 7">
                  <a:extLst>
                    <a:ext uri="{FF2B5EF4-FFF2-40B4-BE49-F238E27FC236}">
                      <a16:creationId xmlns:a16="http://schemas.microsoft.com/office/drawing/2014/main" id="{351D0A61-3213-44C0-81B9-AAC90DCE531E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282330" y="4424810"/>
                  <a:ext cx="165624" cy="178171"/>
                </a:xfrm>
                <a:custGeom>
                  <a:avLst/>
                  <a:gdLst>
                    <a:gd name="T0" fmla="*/ 66 w 72"/>
                    <a:gd name="T1" fmla="*/ 31 h 77"/>
                    <a:gd name="T2" fmla="*/ 61 w 72"/>
                    <a:gd name="T3" fmla="*/ 26 h 77"/>
                    <a:gd name="T4" fmla="*/ 58 w 72"/>
                    <a:gd name="T5" fmla="*/ 19 h 77"/>
                    <a:gd name="T6" fmla="*/ 49 w 72"/>
                    <a:gd name="T7" fmla="*/ 14 h 77"/>
                    <a:gd name="T8" fmla="*/ 45 w 72"/>
                    <a:gd name="T9" fmla="*/ 4 h 77"/>
                    <a:gd name="T10" fmla="*/ 40 w 72"/>
                    <a:gd name="T11" fmla="*/ 0 h 77"/>
                    <a:gd name="T12" fmla="*/ 35 w 72"/>
                    <a:gd name="T13" fmla="*/ 1 h 77"/>
                    <a:gd name="T14" fmla="*/ 29 w 72"/>
                    <a:gd name="T15" fmla="*/ 4 h 77"/>
                    <a:gd name="T16" fmla="*/ 25 w 72"/>
                    <a:gd name="T17" fmla="*/ 1 h 77"/>
                    <a:gd name="T18" fmla="*/ 16 w 72"/>
                    <a:gd name="T19" fmla="*/ 4 h 77"/>
                    <a:gd name="T20" fmla="*/ 8 w 72"/>
                    <a:gd name="T21" fmla="*/ 5 h 77"/>
                    <a:gd name="T22" fmla="*/ 8 w 72"/>
                    <a:gd name="T23" fmla="*/ 32 h 77"/>
                    <a:gd name="T24" fmla="*/ 0 w 72"/>
                    <a:gd name="T25" fmla="*/ 35 h 77"/>
                    <a:gd name="T26" fmla="*/ 0 w 72"/>
                    <a:gd name="T27" fmla="*/ 59 h 77"/>
                    <a:gd name="T28" fmla="*/ 4 w 72"/>
                    <a:gd name="T29" fmla="*/ 62 h 77"/>
                    <a:gd name="T30" fmla="*/ 7 w 72"/>
                    <a:gd name="T31" fmla="*/ 71 h 77"/>
                    <a:gd name="T32" fmla="*/ 5 w 72"/>
                    <a:gd name="T33" fmla="*/ 72 h 77"/>
                    <a:gd name="T34" fmla="*/ 7 w 72"/>
                    <a:gd name="T35" fmla="*/ 76 h 77"/>
                    <a:gd name="T36" fmla="*/ 15 w 72"/>
                    <a:gd name="T37" fmla="*/ 76 h 77"/>
                    <a:gd name="T38" fmla="*/ 22 w 72"/>
                    <a:gd name="T39" fmla="*/ 67 h 77"/>
                    <a:gd name="T40" fmla="*/ 27 w 72"/>
                    <a:gd name="T41" fmla="*/ 63 h 77"/>
                    <a:gd name="T42" fmla="*/ 37 w 72"/>
                    <a:gd name="T43" fmla="*/ 66 h 77"/>
                    <a:gd name="T44" fmla="*/ 45 w 72"/>
                    <a:gd name="T45" fmla="*/ 62 h 77"/>
                    <a:gd name="T46" fmla="*/ 48 w 72"/>
                    <a:gd name="T47" fmla="*/ 57 h 77"/>
                    <a:gd name="T48" fmla="*/ 55 w 72"/>
                    <a:gd name="T49" fmla="*/ 52 h 77"/>
                    <a:gd name="T50" fmla="*/ 58 w 72"/>
                    <a:gd name="T51" fmla="*/ 46 h 77"/>
                    <a:gd name="T52" fmla="*/ 64 w 72"/>
                    <a:gd name="T53" fmla="*/ 41 h 77"/>
                    <a:gd name="T54" fmla="*/ 69 w 72"/>
                    <a:gd name="T55" fmla="*/ 38 h 77"/>
                    <a:gd name="T56" fmla="*/ 72 w 72"/>
                    <a:gd name="T57" fmla="*/ 35 h 77"/>
                    <a:gd name="T58" fmla="*/ 72 w 72"/>
                    <a:gd name="T59" fmla="*/ 35 h 77"/>
                    <a:gd name="T60" fmla="*/ 66 w 72"/>
                    <a:gd name="T61" fmla="*/ 31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72" h="77">
                      <a:moveTo>
                        <a:pt x="66" y="31"/>
                      </a:moveTo>
                      <a:cubicBezTo>
                        <a:pt x="64" y="31"/>
                        <a:pt x="61" y="28"/>
                        <a:pt x="61" y="26"/>
                      </a:cubicBezTo>
                      <a:cubicBezTo>
                        <a:pt x="61" y="23"/>
                        <a:pt x="58" y="21"/>
                        <a:pt x="58" y="19"/>
                      </a:cubicBezTo>
                      <a:cubicBezTo>
                        <a:pt x="58" y="18"/>
                        <a:pt x="52" y="15"/>
                        <a:pt x="49" y="14"/>
                      </a:cubicBezTo>
                      <a:cubicBezTo>
                        <a:pt x="47" y="13"/>
                        <a:pt x="46" y="4"/>
                        <a:pt x="45" y="4"/>
                      </a:cubicBezTo>
                      <a:cubicBezTo>
                        <a:pt x="44" y="4"/>
                        <a:pt x="42" y="2"/>
                        <a:pt x="40" y="0"/>
                      </a:cubicBezTo>
                      <a:cubicBezTo>
                        <a:pt x="38" y="0"/>
                        <a:pt x="36" y="1"/>
                        <a:pt x="35" y="1"/>
                      </a:cubicBezTo>
                      <a:cubicBezTo>
                        <a:pt x="33" y="1"/>
                        <a:pt x="30" y="3"/>
                        <a:pt x="29" y="4"/>
                      </a:cubicBezTo>
                      <a:cubicBezTo>
                        <a:pt x="28" y="5"/>
                        <a:pt x="27" y="2"/>
                        <a:pt x="25" y="1"/>
                      </a:cubicBezTo>
                      <a:cubicBezTo>
                        <a:pt x="24" y="0"/>
                        <a:pt x="18" y="3"/>
                        <a:pt x="16" y="4"/>
                      </a:cubicBezTo>
                      <a:cubicBezTo>
                        <a:pt x="14" y="4"/>
                        <a:pt x="8" y="5"/>
                        <a:pt x="8" y="5"/>
                      </a:cubicBezTo>
                      <a:cubicBezTo>
                        <a:pt x="8" y="5"/>
                        <a:pt x="8" y="29"/>
                        <a:pt x="8" y="32"/>
                      </a:cubicBezTo>
                      <a:cubicBezTo>
                        <a:pt x="8" y="35"/>
                        <a:pt x="0" y="33"/>
                        <a:pt x="0" y="35"/>
                      </a:cubicBezTo>
                      <a:cubicBezTo>
                        <a:pt x="0" y="36"/>
                        <a:pt x="0" y="47"/>
                        <a:pt x="0" y="59"/>
                      </a:cubicBezTo>
                      <a:cubicBezTo>
                        <a:pt x="2" y="60"/>
                        <a:pt x="4" y="61"/>
                        <a:pt x="4" y="62"/>
                      </a:cubicBezTo>
                      <a:cubicBezTo>
                        <a:pt x="5" y="64"/>
                        <a:pt x="7" y="69"/>
                        <a:pt x="7" y="71"/>
                      </a:cubicBezTo>
                      <a:cubicBezTo>
                        <a:pt x="6" y="72"/>
                        <a:pt x="5" y="71"/>
                        <a:pt x="5" y="72"/>
                      </a:cubicBezTo>
                      <a:cubicBezTo>
                        <a:pt x="5" y="74"/>
                        <a:pt x="4" y="76"/>
                        <a:pt x="7" y="76"/>
                      </a:cubicBezTo>
                      <a:cubicBezTo>
                        <a:pt x="9" y="76"/>
                        <a:pt x="13" y="77"/>
                        <a:pt x="15" y="76"/>
                      </a:cubicBezTo>
                      <a:cubicBezTo>
                        <a:pt x="16" y="74"/>
                        <a:pt x="22" y="69"/>
                        <a:pt x="22" y="67"/>
                      </a:cubicBezTo>
                      <a:cubicBezTo>
                        <a:pt x="22" y="65"/>
                        <a:pt x="23" y="60"/>
                        <a:pt x="27" y="63"/>
                      </a:cubicBezTo>
                      <a:cubicBezTo>
                        <a:pt x="32" y="66"/>
                        <a:pt x="32" y="66"/>
                        <a:pt x="37" y="66"/>
                      </a:cubicBezTo>
                      <a:cubicBezTo>
                        <a:pt x="42" y="66"/>
                        <a:pt x="44" y="66"/>
                        <a:pt x="45" y="62"/>
                      </a:cubicBezTo>
                      <a:cubicBezTo>
                        <a:pt x="46" y="59"/>
                        <a:pt x="45" y="57"/>
                        <a:pt x="48" y="57"/>
                      </a:cubicBezTo>
                      <a:cubicBezTo>
                        <a:pt x="51" y="57"/>
                        <a:pt x="55" y="54"/>
                        <a:pt x="55" y="52"/>
                      </a:cubicBezTo>
                      <a:cubicBezTo>
                        <a:pt x="55" y="49"/>
                        <a:pt x="56" y="46"/>
                        <a:pt x="58" y="46"/>
                      </a:cubicBezTo>
                      <a:cubicBezTo>
                        <a:pt x="60" y="46"/>
                        <a:pt x="64" y="44"/>
                        <a:pt x="64" y="41"/>
                      </a:cubicBezTo>
                      <a:cubicBezTo>
                        <a:pt x="65" y="39"/>
                        <a:pt x="68" y="40"/>
                        <a:pt x="69" y="38"/>
                      </a:cubicBezTo>
                      <a:cubicBezTo>
                        <a:pt x="70" y="38"/>
                        <a:pt x="71" y="36"/>
                        <a:pt x="72" y="35"/>
                      </a:cubicBezTo>
                      <a:cubicBezTo>
                        <a:pt x="72" y="35"/>
                        <a:pt x="72" y="35"/>
                        <a:pt x="72" y="35"/>
                      </a:cubicBezTo>
                      <a:cubicBezTo>
                        <a:pt x="72" y="33"/>
                        <a:pt x="72" y="31"/>
                        <a:pt x="66" y="31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26" name="Freeform 8">
                  <a:extLst>
                    <a:ext uri="{FF2B5EF4-FFF2-40B4-BE49-F238E27FC236}">
                      <a16:creationId xmlns:a16="http://schemas.microsoft.com/office/drawing/2014/main" id="{6631FD9F-878F-44A9-8BBD-A294DB9AEA44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478067" y="4580396"/>
                  <a:ext cx="25095" cy="28859"/>
                </a:xfrm>
                <a:custGeom>
                  <a:avLst/>
                  <a:gdLst>
                    <a:gd name="T0" fmla="*/ 5 w 11"/>
                    <a:gd name="T1" fmla="*/ 0 h 13"/>
                    <a:gd name="T2" fmla="*/ 0 w 11"/>
                    <a:gd name="T3" fmla="*/ 5 h 13"/>
                    <a:gd name="T4" fmla="*/ 5 w 11"/>
                    <a:gd name="T5" fmla="*/ 13 h 13"/>
                    <a:gd name="T6" fmla="*/ 9 w 11"/>
                    <a:gd name="T7" fmla="*/ 11 h 13"/>
                    <a:gd name="T8" fmla="*/ 11 w 11"/>
                    <a:gd name="T9" fmla="*/ 9 h 13"/>
                    <a:gd name="T10" fmla="*/ 10 w 11"/>
                    <a:gd name="T11" fmla="*/ 2 h 13"/>
                    <a:gd name="T12" fmla="*/ 5 w 11"/>
                    <a:gd name="T13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13">
                      <a:moveTo>
                        <a:pt x="5" y="0"/>
                      </a:moveTo>
                      <a:cubicBezTo>
                        <a:pt x="3" y="0"/>
                        <a:pt x="0" y="4"/>
                        <a:pt x="0" y="5"/>
                      </a:cubicBezTo>
                      <a:cubicBezTo>
                        <a:pt x="0" y="6"/>
                        <a:pt x="2" y="13"/>
                        <a:pt x="5" y="13"/>
                      </a:cubicBezTo>
                      <a:cubicBezTo>
                        <a:pt x="7" y="13"/>
                        <a:pt x="9" y="13"/>
                        <a:pt x="9" y="11"/>
                      </a:cubicBezTo>
                      <a:cubicBezTo>
                        <a:pt x="9" y="10"/>
                        <a:pt x="10" y="9"/>
                        <a:pt x="11" y="9"/>
                      </a:cubicBezTo>
                      <a:cubicBezTo>
                        <a:pt x="10" y="7"/>
                        <a:pt x="10" y="4"/>
                        <a:pt x="10" y="2"/>
                      </a:cubicBezTo>
                      <a:cubicBezTo>
                        <a:pt x="8" y="1"/>
                        <a:pt x="7" y="0"/>
                        <a:pt x="5" y="0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27" name="Freeform 9">
                  <a:extLst>
                    <a:ext uri="{FF2B5EF4-FFF2-40B4-BE49-F238E27FC236}">
                      <a16:creationId xmlns:a16="http://schemas.microsoft.com/office/drawing/2014/main" id="{46406C82-5BB0-46DB-BDC1-006FD7DF9C03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411567" y="4633094"/>
                  <a:ext cx="41406" cy="43915"/>
                </a:xfrm>
                <a:custGeom>
                  <a:avLst/>
                  <a:gdLst>
                    <a:gd name="T0" fmla="*/ 13 w 18"/>
                    <a:gd name="T1" fmla="*/ 2 h 19"/>
                    <a:gd name="T2" fmla="*/ 5 w 18"/>
                    <a:gd name="T3" fmla="*/ 5 h 19"/>
                    <a:gd name="T4" fmla="*/ 0 w 18"/>
                    <a:gd name="T5" fmla="*/ 12 h 19"/>
                    <a:gd name="T6" fmla="*/ 5 w 18"/>
                    <a:gd name="T7" fmla="*/ 19 h 19"/>
                    <a:gd name="T8" fmla="*/ 8 w 18"/>
                    <a:gd name="T9" fmla="*/ 19 h 19"/>
                    <a:gd name="T10" fmla="*/ 10 w 18"/>
                    <a:gd name="T11" fmla="*/ 15 h 19"/>
                    <a:gd name="T12" fmla="*/ 15 w 18"/>
                    <a:gd name="T13" fmla="*/ 13 h 19"/>
                    <a:gd name="T14" fmla="*/ 18 w 18"/>
                    <a:gd name="T15" fmla="*/ 8 h 19"/>
                    <a:gd name="T16" fmla="*/ 13 w 18"/>
                    <a:gd name="T17" fmla="*/ 2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19">
                      <a:moveTo>
                        <a:pt x="13" y="2"/>
                      </a:moveTo>
                      <a:cubicBezTo>
                        <a:pt x="12" y="0"/>
                        <a:pt x="5" y="3"/>
                        <a:pt x="5" y="5"/>
                      </a:cubicBezTo>
                      <a:cubicBezTo>
                        <a:pt x="4" y="7"/>
                        <a:pt x="0" y="12"/>
                        <a:pt x="0" y="12"/>
                      </a:cubicBezTo>
                      <a:cubicBezTo>
                        <a:pt x="5" y="19"/>
                        <a:pt x="5" y="19"/>
                        <a:pt x="5" y="19"/>
                      </a:cubicBezTo>
                      <a:cubicBezTo>
                        <a:pt x="8" y="19"/>
                        <a:pt x="8" y="19"/>
                        <a:pt x="8" y="19"/>
                      </a:cubicBezTo>
                      <a:cubicBezTo>
                        <a:pt x="8" y="19"/>
                        <a:pt x="9" y="17"/>
                        <a:pt x="10" y="15"/>
                      </a:cubicBezTo>
                      <a:cubicBezTo>
                        <a:pt x="11" y="13"/>
                        <a:pt x="15" y="15"/>
                        <a:pt x="15" y="13"/>
                      </a:cubicBezTo>
                      <a:cubicBezTo>
                        <a:pt x="15" y="11"/>
                        <a:pt x="18" y="10"/>
                        <a:pt x="18" y="8"/>
                      </a:cubicBezTo>
                      <a:cubicBezTo>
                        <a:pt x="18" y="6"/>
                        <a:pt x="14" y="3"/>
                        <a:pt x="13" y="2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28" name="Freeform 10">
                  <a:extLst>
                    <a:ext uri="{FF2B5EF4-FFF2-40B4-BE49-F238E27FC236}">
                      <a16:creationId xmlns:a16="http://schemas.microsoft.com/office/drawing/2014/main" id="{9F106818-2A22-49BA-8382-E6DFB3967553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5220849" y="4506367"/>
                  <a:ext cx="297370" cy="259728"/>
                </a:xfrm>
                <a:custGeom>
                  <a:avLst/>
                  <a:gdLst>
                    <a:gd name="T0" fmla="*/ 123 w 129"/>
                    <a:gd name="T1" fmla="*/ 42 h 113"/>
                    <a:gd name="T2" fmla="*/ 123 w 129"/>
                    <a:gd name="T3" fmla="*/ 41 h 113"/>
                    <a:gd name="T4" fmla="*/ 121 w 129"/>
                    <a:gd name="T5" fmla="*/ 43 h 113"/>
                    <a:gd name="T6" fmla="*/ 117 w 129"/>
                    <a:gd name="T7" fmla="*/ 45 h 113"/>
                    <a:gd name="T8" fmla="*/ 112 w 129"/>
                    <a:gd name="T9" fmla="*/ 37 h 113"/>
                    <a:gd name="T10" fmla="*/ 117 w 129"/>
                    <a:gd name="T11" fmla="*/ 32 h 113"/>
                    <a:gd name="T12" fmla="*/ 122 w 129"/>
                    <a:gd name="T13" fmla="*/ 34 h 113"/>
                    <a:gd name="T14" fmla="*/ 122 w 129"/>
                    <a:gd name="T15" fmla="*/ 33 h 113"/>
                    <a:gd name="T16" fmla="*/ 121 w 129"/>
                    <a:gd name="T17" fmla="*/ 18 h 113"/>
                    <a:gd name="T18" fmla="*/ 116 w 129"/>
                    <a:gd name="T19" fmla="*/ 3 h 113"/>
                    <a:gd name="T20" fmla="*/ 107 w 129"/>
                    <a:gd name="T21" fmla="*/ 1 h 113"/>
                    <a:gd name="T22" fmla="*/ 99 w 129"/>
                    <a:gd name="T23" fmla="*/ 0 h 113"/>
                    <a:gd name="T24" fmla="*/ 96 w 129"/>
                    <a:gd name="T25" fmla="*/ 3 h 113"/>
                    <a:gd name="T26" fmla="*/ 91 w 129"/>
                    <a:gd name="T27" fmla="*/ 6 h 113"/>
                    <a:gd name="T28" fmla="*/ 85 w 129"/>
                    <a:gd name="T29" fmla="*/ 11 h 113"/>
                    <a:gd name="T30" fmla="*/ 82 w 129"/>
                    <a:gd name="T31" fmla="*/ 17 h 113"/>
                    <a:gd name="T32" fmla="*/ 75 w 129"/>
                    <a:gd name="T33" fmla="*/ 22 h 113"/>
                    <a:gd name="T34" fmla="*/ 72 w 129"/>
                    <a:gd name="T35" fmla="*/ 27 h 113"/>
                    <a:gd name="T36" fmla="*/ 64 w 129"/>
                    <a:gd name="T37" fmla="*/ 31 h 113"/>
                    <a:gd name="T38" fmla="*/ 54 w 129"/>
                    <a:gd name="T39" fmla="*/ 28 h 113"/>
                    <a:gd name="T40" fmla="*/ 49 w 129"/>
                    <a:gd name="T41" fmla="*/ 32 h 113"/>
                    <a:gd name="T42" fmla="*/ 42 w 129"/>
                    <a:gd name="T43" fmla="*/ 41 h 113"/>
                    <a:gd name="T44" fmla="*/ 34 w 129"/>
                    <a:gd name="T45" fmla="*/ 41 h 113"/>
                    <a:gd name="T46" fmla="*/ 32 w 129"/>
                    <a:gd name="T47" fmla="*/ 37 h 113"/>
                    <a:gd name="T48" fmla="*/ 34 w 129"/>
                    <a:gd name="T49" fmla="*/ 36 h 113"/>
                    <a:gd name="T50" fmla="*/ 31 w 129"/>
                    <a:gd name="T51" fmla="*/ 27 h 113"/>
                    <a:gd name="T52" fmla="*/ 27 w 129"/>
                    <a:gd name="T53" fmla="*/ 24 h 113"/>
                    <a:gd name="T54" fmla="*/ 27 w 129"/>
                    <a:gd name="T55" fmla="*/ 53 h 113"/>
                    <a:gd name="T56" fmla="*/ 22 w 129"/>
                    <a:gd name="T57" fmla="*/ 59 h 113"/>
                    <a:gd name="T58" fmla="*/ 12 w 129"/>
                    <a:gd name="T59" fmla="*/ 59 h 113"/>
                    <a:gd name="T60" fmla="*/ 8 w 129"/>
                    <a:gd name="T61" fmla="*/ 53 h 113"/>
                    <a:gd name="T62" fmla="*/ 3 w 129"/>
                    <a:gd name="T63" fmla="*/ 56 h 113"/>
                    <a:gd name="T64" fmla="*/ 0 w 129"/>
                    <a:gd name="T65" fmla="*/ 56 h 113"/>
                    <a:gd name="T66" fmla="*/ 6 w 129"/>
                    <a:gd name="T67" fmla="*/ 69 h 113"/>
                    <a:gd name="T68" fmla="*/ 13 w 129"/>
                    <a:gd name="T69" fmla="*/ 85 h 113"/>
                    <a:gd name="T70" fmla="*/ 13 w 129"/>
                    <a:gd name="T71" fmla="*/ 93 h 113"/>
                    <a:gd name="T72" fmla="*/ 14 w 129"/>
                    <a:gd name="T73" fmla="*/ 99 h 113"/>
                    <a:gd name="T74" fmla="*/ 16 w 129"/>
                    <a:gd name="T75" fmla="*/ 106 h 113"/>
                    <a:gd name="T76" fmla="*/ 20 w 129"/>
                    <a:gd name="T77" fmla="*/ 108 h 113"/>
                    <a:gd name="T78" fmla="*/ 24 w 129"/>
                    <a:gd name="T79" fmla="*/ 112 h 113"/>
                    <a:gd name="T80" fmla="*/ 29 w 129"/>
                    <a:gd name="T81" fmla="*/ 111 h 113"/>
                    <a:gd name="T82" fmla="*/ 39 w 129"/>
                    <a:gd name="T83" fmla="*/ 109 h 113"/>
                    <a:gd name="T84" fmla="*/ 46 w 129"/>
                    <a:gd name="T85" fmla="*/ 106 h 113"/>
                    <a:gd name="T86" fmla="*/ 58 w 129"/>
                    <a:gd name="T87" fmla="*/ 106 h 113"/>
                    <a:gd name="T88" fmla="*/ 66 w 129"/>
                    <a:gd name="T89" fmla="*/ 105 h 113"/>
                    <a:gd name="T90" fmla="*/ 71 w 129"/>
                    <a:gd name="T91" fmla="*/ 104 h 113"/>
                    <a:gd name="T92" fmla="*/ 78 w 129"/>
                    <a:gd name="T93" fmla="*/ 101 h 113"/>
                    <a:gd name="T94" fmla="*/ 94 w 129"/>
                    <a:gd name="T95" fmla="*/ 91 h 113"/>
                    <a:gd name="T96" fmla="*/ 113 w 129"/>
                    <a:gd name="T97" fmla="*/ 67 h 113"/>
                    <a:gd name="T98" fmla="*/ 125 w 129"/>
                    <a:gd name="T99" fmla="*/ 55 h 113"/>
                    <a:gd name="T100" fmla="*/ 129 w 129"/>
                    <a:gd name="T101" fmla="*/ 41 h 113"/>
                    <a:gd name="T102" fmla="*/ 123 w 129"/>
                    <a:gd name="T103" fmla="*/ 42 h 113"/>
                    <a:gd name="T104" fmla="*/ 98 w 129"/>
                    <a:gd name="T105" fmla="*/ 68 h 113"/>
                    <a:gd name="T106" fmla="*/ 93 w 129"/>
                    <a:gd name="T107" fmla="*/ 70 h 113"/>
                    <a:gd name="T108" fmla="*/ 91 w 129"/>
                    <a:gd name="T109" fmla="*/ 74 h 113"/>
                    <a:gd name="T110" fmla="*/ 88 w 129"/>
                    <a:gd name="T111" fmla="*/ 74 h 113"/>
                    <a:gd name="T112" fmla="*/ 83 w 129"/>
                    <a:gd name="T113" fmla="*/ 67 h 113"/>
                    <a:gd name="T114" fmla="*/ 88 w 129"/>
                    <a:gd name="T115" fmla="*/ 60 h 113"/>
                    <a:gd name="T116" fmla="*/ 96 w 129"/>
                    <a:gd name="T117" fmla="*/ 57 h 113"/>
                    <a:gd name="T118" fmla="*/ 101 w 129"/>
                    <a:gd name="T119" fmla="*/ 63 h 113"/>
                    <a:gd name="T120" fmla="*/ 98 w 129"/>
                    <a:gd name="T121" fmla="*/ 68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29" h="113">
                      <a:moveTo>
                        <a:pt x="123" y="42"/>
                      </a:moveTo>
                      <a:cubicBezTo>
                        <a:pt x="123" y="42"/>
                        <a:pt x="123" y="41"/>
                        <a:pt x="123" y="41"/>
                      </a:cubicBezTo>
                      <a:cubicBezTo>
                        <a:pt x="122" y="41"/>
                        <a:pt x="121" y="42"/>
                        <a:pt x="121" y="43"/>
                      </a:cubicBezTo>
                      <a:cubicBezTo>
                        <a:pt x="121" y="45"/>
                        <a:pt x="119" y="45"/>
                        <a:pt x="117" y="45"/>
                      </a:cubicBezTo>
                      <a:cubicBezTo>
                        <a:pt x="114" y="45"/>
                        <a:pt x="112" y="38"/>
                        <a:pt x="112" y="37"/>
                      </a:cubicBezTo>
                      <a:cubicBezTo>
                        <a:pt x="112" y="36"/>
                        <a:pt x="115" y="32"/>
                        <a:pt x="117" y="32"/>
                      </a:cubicBezTo>
                      <a:cubicBezTo>
                        <a:pt x="119" y="32"/>
                        <a:pt x="120" y="33"/>
                        <a:pt x="122" y="34"/>
                      </a:cubicBezTo>
                      <a:cubicBezTo>
                        <a:pt x="122" y="33"/>
                        <a:pt x="122" y="33"/>
                        <a:pt x="122" y="33"/>
                      </a:cubicBezTo>
                      <a:cubicBezTo>
                        <a:pt x="122" y="31"/>
                        <a:pt x="123" y="19"/>
                        <a:pt x="121" y="18"/>
                      </a:cubicBezTo>
                      <a:cubicBezTo>
                        <a:pt x="119" y="17"/>
                        <a:pt x="117" y="4"/>
                        <a:pt x="116" y="3"/>
                      </a:cubicBezTo>
                      <a:cubicBezTo>
                        <a:pt x="115" y="2"/>
                        <a:pt x="108" y="2"/>
                        <a:pt x="107" y="1"/>
                      </a:cubicBezTo>
                      <a:cubicBezTo>
                        <a:pt x="106" y="0"/>
                        <a:pt x="99" y="1"/>
                        <a:pt x="99" y="0"/>
                      </a:cubicBezTo>
                      <a:cubicBezTo>
                        <a:pt x="98" y="1"/>
                        <a:pt x="97" y="3"/>
                        <a:pt x="96" y="3"/>
                      </a:cubicBezTo>
                      <a:cubicBezTo>
                        <a:pt x="95" y="5"/>
                        <a:pt x="92" y="4"/>
                        <a:pt x="91" y="6"/>
                      </a:cubicBezTo>
                      <a:cubicBezTo>
                        <a:pt x="91" y="9"/>
                        <a:pt x="87" y="11"/>
                        <a:pt x="85" y="11"/>
                      </a:cubicBezTo>
                      <a:cubicBezTo>
                        <a:pt x="83" y="11"/>
                        <a:pt x="82" y="14"/>
                        <a:pt x="82" y="17"/>
                      </a:cubicBezTo>
                      <a:cubicBezTo>
                        <a:pt x="82" y="19"/>
                        <a:pt x="78" y="22"/>
                        <a:pt x="75" y="22"/>
                      </a:cubicBezTo>
                      <a:cubicBezTo>
                        <a:pt x="72" y="22"/>
                        <a:pt x="73" y="24"/>
                        <a:pt x="72" y="27"/>
                      </a:cubicBezTo>
                      <a:cubicBezTo>
                        <a:pt x="71" y="31"/>
                        <a:pt x="69" y="31"/>
                        <a:pt x="64" y="31"/>
                      </a:cubicBezTo>
                      <a:cubicBezTo>
                        <a:pt x="59" y="31"/>
                        <a:pt x="59" y="31"/>
                        <a:pt x="54" y="28"/>
                      </a:cubicBezTo>
                      <a:cubicBezTo>
                        <a:pt x="50" y="25"/>
                        <a:pt x="49" y="30"/>
                        <a:pt x="49" y="32"/>
                      </a:cubicBezTo>
                      <a:cubicBezTo>
                        <a:pt x="49" y="34"/>
                        <a:pt x="43" y="39"/>
                        <a:pt x="42" y="41"/>
                      </a:cubicBezTo>
                      <a:cubicBezTo>
                        <a:pt x="40" y="42"/>
                        <a:pt x="36" y="41"/>
                        <a:pt x="34" y="41"/>
                      </a:cubicBezTo>
                      <a:cubicBezTo>
                        <a:pt x="31" y="41"/>
                        <a:pt x="32" y="39"/>
                        <a:pt x="32" y="37"/>
                      </a:cubicBezTo>
                      <a:cubicBezTo>
                        <a:pt x="32" y="36"/>
                        <a:pt x="33" y="37"/>
                        <a:pt x="34" y="36"/>
                      </a:cubicBezTo>
                      <a:cubicBezTo>
                        <a:pt x="34" y="34"/>
                        <a:pt x="32" y="29"/>
                        <a:pt x="31" y="27"/>
                      </a:cubicBezTo>
                      <a:cubicBezTo>
                        <a:pt x="31" y="26"/>
                        <a:pt x="29" y="25"/>
                        <a:pt x="27" y="24"/>
                      </a:cubicBezTo>
                      <a:cubicBezTo>
                        <a:pt x="27" y="38"/>
                        <a:pt x="27" y="52"/>
                        <a:pt x="27" y="53"/>
                      </a:cubicBezTo>
                      <a:cubicBezTo>
                        <a:pt x="27" y="56"/>
                        <a:pt x="23" y="57"/>
                        <a:pt x="22" y="59"/>
                      </a:cubicBezTo>
                      <a:cubicBezTo>
                        <a:pt x="21" y="60"/>
                        <a:pt x="15" y="59"/>
                        <a:pt x="12" y="59"/>
                      </a:cubicBezTo>
                      <a:cubicBezTo>
                        <a:pt x="9" y="59"/>
                        <a:pt x="9" y="56"/>
                        <a:pt x="8" y="53"/>
                      </a:cubicBezTo>
                      <a:cubicBezTo>
                        <a:pt x="6" y="51"/>
                        <a:pt x="3" y="54"/>
                        <a:pt x="3" y="56"/>
                      </a:cubicBezTo>
                      <a:cubicBezTo>
                        <a:pt x="3" y="57"/>
                        <a:pt x="2" y="57"/>
                        <a:pt x="0" y="56"/>
                      </a:cubicBezTo>
                      <a:cubicBezTo>
                        <a:pt x="2" y="61"/>
                        <a:pt x="5" y="65"/>
                        <a:pt x="6" y="69"/>
                      </a:cubicBezTo>
                      <a:cubicBezTo>
                        <a:pt x="8" y="76"/>
                        <a:pt x="12" y="81"/>
                        <a:pt x="13" y="85"/>
                      </a:cubicBezTo>
                      <a:cubicBezTo>
                        <a:pt x="15" y="89"/>
                        <a:pt x="16" y="92"/>
                        <a:pt x="13" y="93"/>
                      </a:cubicBezTo>
                      <a:cubicBezTo>
                        <a:pt x="11" y="93"/>
                        <a:pt x="11" y="95"/>
                        <a:pt x="14" y="99"/>
                      </a:cubicBezTo>
                      <a:cubicBezTo>
                        <a:pt x="16" y="103"/>
                        <a:pt x="14" y="106"/>
                        <a:pt x="16" y="106"/>
                      </a:cubicBezTo>
                      <a:cubicBezTo>
                        <a:pt x="18" y="107"/>
                        <a:pt x="18" y="108"/>
                        <a:pt x="20" y="108"/>
                      </a:cubicBezTo>
                      <a:cubicBezTo>
                        <a:pt x="21" y="108"/>
                        <a:pt x="23" y="110"/>
                        <a:pt x="24" y="112"/>
                      </a:cubicBezTo>
                      <a:cubicBezTo>
                        <a:pt x="25" y="113"/>
                        <a:pt x="28" y="113"/>
                        <a:pt x="29" y="111"/>
                      </a:cubicBezTo>
                      <a:cubicBezTo>
                        <a:pt x="30" y="109"/>
                        <a:pt x="34" y="109"/>
                        <a:pt x="39" y="109"/>
                      </a:cubicBezTo>
                      <a:cubicBezTo>
                        <a:pt x="43" y="109"/>
                        <a:pt x="42" y="107"/>
                        <a:pt x="46" y="106"/>
                      </a:cubicBezTo>
                      <a:cubicBezTo>
                        <a:pt x="50" y="105"/>
                        <a:pt x="55" y="104"/>
                        <a:pt x="58" y="106"/>
                      </a:cubicBezTo>
                      <a:cubicBezTo>
                        <a:pt x="62" y="107"/>
                        <a:pt x="64" y="106"/>
                        <a:pt x="66" y="105"/>
                      </a:cubicBezTo>
                      <a:cubicBezTo>
                        <a:pt x="68" y="104"/>
                        <a:pt x="71" y="106"/>
                        <a:pt x="71" y="104"/>
                      </a:cubicBezTo>
                      <a:cubicBezTo>
                        <a:pt x="71" y="101"/>
                        <a:pt x="75" y="101"/>
                        <a:pt x="78" y="101"/>
                      </a:cubicBezTo>
                      <a:cubicBezTo>
                        <a:pt x="81" y="101"/>
                        <a:pt x="88" y="96"/>
                        <a:pt x="94" y="91"/>
                      </a:cubicBezTo>
                      <a:cubicBezTo>
                        <a:pt x="100" y="85"/>
                        <a:pt x="110" y="73"/>
                        <a:pt x="113" y="67"/>
                      </a:cubicBezTo>
                      <a:cubicBezTo>
                        <a:pt x="117" y="62"/>
                        <a:pt x="122" y="57"/>
                        <a:pt x="125" y="55"/>
                      </a:cubicBezTo>
                      <a:cubicBezTo>
                        <a:pt x="127" y="53"/>
                        <a:pt x="128" y="46"/>
                        <a:pt x="129" y="41"/>
                      </a:cubicBezTo>
                      <a:cubicBezTo>
                        <a:pt x="126" y="41"/>
                        <a:pt x="123" y="42"/>
                        <a:pt x="123" y="42"/>
                      </a:cubicBezTo>
                      <a:close/>
                      <a:moveTo>
                        <a:pt x="98" y="68"/>
                      </a:moveTo>
                      <a:cubicBezTo>
                        <a:pt x="98" y="70"/>
                        <a:pt x="94" y="68"/>
                        <a:pt x="93" y="70"/>
                      </a:cubicBezTo>
                      <a:cubicBezTo>
                        <a:pt x="92" y="72"/>
                        <a:pt x="91" y="74"/>
                        <a:pt x="91" y="74"/>
                      </a:cubicBezTo>
                      <a:cubicBezTo>
                        <a:pt x="88" y="74"/>
                        <a:pt x="88" y="74"/>
                        <a:pt x="88" y="74"/>
                      </a:cubicBezTo>
                      <a:cubicBezTo>
                        <a:pt x="83" y="67"/>
                        <a:pt x="83" y="67"/>
                        <a:pt x="83" y="67"/>
                      </a:cubicBezTo>
                      <a:cubicBezTo>
                        <a:pt x="83" y="67"/>
                        <a:pt x="87" y="62"/>
                        <a:pt x="88" y="60"/>
                      </a:cubicBezTo>
                      <a:cubicBezTo>
                        <a:pt x="88" y="58"/>
                        <a:pt x="95" y="55"/>
                        <a:pt x="96" y="57"/>
                      </a:cubicBezTo>
                      <a:cubicBezTo>
                        <a:pt x="97" y="58"/>
                        <a:pt x="101" y="61"/>
                        <a:pt x="101" y="63"/>
                      </a:cubicBezTo>
                      <a:cubicBezTo>
                        <a:pt x="101" y="65"/>
                        <a:pt x="98" y="66"/>
                        <a:pt x="98" y="68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29" name="Freeform 11">
                  <a:extLst>
                    <a:ext uri="{FF2B5EF4-FFF2-40B4-BE49-F238E27FC236}">
                      <a16:creationId xmlns:a16="http://schemas.microsoft.com/office/drawing/2014/main" id="{55C6BC9C-2846-4CAC-B8AC-DFBBC1631221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139291" y="4197704"/>
                  <a:ext cx="217068" cy="229615"/>
                </a:xfrm>
                <a:custGeom>
                  <a:avLst/>
                  <a:gdLst>
                    <a:gd name="T0" fmla="*/ 6 w 94"/>
                    <a:gd name="T1" fmla="*/ 92 h 100"/>
                    <a:gd name="T2" fmla="*/ 9 w 94"/>
                    <a:gd name="T3" fmla="*/ 94 h 100"/>
                    <a:gd name="T4" fmla="*/ 17 w 94"/>
                    <a:gd name="T5" fmla="*/ 94 h 100"/>
                    <a:gd name="T6" fmla="*/ 24 w 94"/>
                    <a:gd name="T7" fmla="*/ 96 h 100"/>
                    <a:gd name="T8" fmla="*/ 52 w 94"/>
                    <a:gd name="T9" fmla="*/ 96 h 100"/>
                    <a:gd name="T10" fmla="*/ 55 w 94"/>
                    <a:gd name="T11" fmla="*/ 99 h 100"/>
                    <a:gd name="T12" fmla="*/ 72 w 94"/>
                    <a:gd name="T13" fmla="*/ 99 h 100"/>
                    <a:gd name="T14" fmla="*/ 85 w 94"/>
                    <a:gd name="T15" fmla="*/ 98 h 100"/>
                    <a:gd name="T16" fmla="*/ 87 w 94"/>
                    <a:gd name="T17" fmla="*/ 97 h 100"/>
                    <a:gd name="T18" fmla="*/ 78 w 94"/>
                    <a:gd name="T19" fmla="*/ 85 h 100"/>
                    <a:gd name="T20" fmla="*/ 79 w 94"/>
                    <a:gd name="T21" fmla="*/ 58 h 100"/>
                    <a:gd name="T22" fmla="*/ 91 w 94"/>
                    <a:gd name="T23" fmla="*/ 59 h 100"/>
                    <a:gd name="T24" fmla="*/ 93 w 94"/>
                    <a:gd name="T25" fmla="*/ 57 h 100"/>
                    <a:gd name="T26" fmla="*/ 94 w 94"/>
                    <a:gd name="T27" fmla="*/ 41 h 100"/>
                    <a:gd name="T28" fmla="*/ 92 w 94"/>
                    <a:gd name="T29" fmla="*/ 40 h 100"/>
                    <a:gd name="T30" fmla="*/ 85 w 94"/>
                    <a:gd name="T31" fmla="*/ 41 h 100"/>
                    <a:gd name="T32" fmla="*/ 81 w 94"/>
                    <a:gd name="T33" fmla="*/ 43 h 100"/>
                    <a:gd name="T34" fmla="*/ 81 w 94"/>
                    <a:gd name="T35" fmla="*/ 37 h 100"/>
                    <a:gd name="T36" fmla="*/ 77 w 94"/>
                    <a:gd name="T37" fmla="*/ 30 h 100"/>
                    <a:gd name="T38" fmla="*/ 78 w 94"/>
                    <a:gd name="T39" fmla="*/ 19 h 100"/>
                    <a:gd name="T40" fmla="*/ 77 w 94"/>
                    <a:gd name="T41" fmla="*/ 13 h 100"/>
                    <a:gd name="T42" fmla="*/ 71 w 94"/>
                    <a:gd name="T43" fmla="*/ 12 h 100"/>
                    <a:gd name="T44" fmla="*/ 67 w 94"/>
                    <a:gd name="T45" fmla="*/ 10 h 100"/>
                    <a:gd name="T46" fmla="*/ 61 w 94"/>
                    <a:gd name="T47" fmla="*/ 10 h 100"/>
                    <a:gd name="T48" fmla="*/ 58 w 94"/>
                    <a:gd name="T49" fmla="*/ 17 h 100"/>
                    <a:gd name="T50" fmla="*/ 48 w 94"/>
                    <a:gd name="T51" fmla="*/ 18 h 100"/>
                    <a:gd name="T52" fmla="*/ 42 w 94"/>
                    <a:gd name="T53" fmla="*/ 13 h 100"/>
                    <a:gd name="T54" fmla="*/ 38 w 94"/>
                    <a:gd name="T55" fmla="*/ 7 h 100"/>
                    <a:gd name="T56" fmla="*/ 37 w 94"/>
                    <a:gd name="T57" fmla="*/ 1 h 100"/>
                    <a:gd name="T58" fmla="*/ 11 w 94"/>
                    <a:gd name="T59" fmla="*/ 1 h 100"/>
                    <a:gd name="T60" fmla="*/ 6 w 94"/>
                    <a:gd name="T61" fmla="*/ 3 h 100"/>
                    <a:gd name="T62" fmla="*/ 13 w 94"/>
                    <a:gd name="T63" fmla="*/ 20 h 100"/>
                    <a:gd name="T64" fmla="*/ 12 w 94"/>
                    <a:gd name="T65" fmla="*/ 28 h 100"/>
                    <a:gd name="T66" fmla="*/ 17 w 94"/>
                    <a:gd name="T67" fmla="*/ 45 h 100"/>
                    <a:gd name="T68" fmla="*/ 11 w 94"/>
                    <a:gd name="T69" fmla="*/ 57 h 100"/>
                    <a:gd name="T70" fmla="*/ 6 w 94"/>
                    <a:gd name="T71" fmla="*/ 72 h 100"/>
                    <a:gd name="T72" fmla="*/ 1 w 94"/>
                    <a:gd name="T73" fmla="*/ 83 h 100"/>
                    <a:gd name="T74" fmla="*/ 0 w 94"/>
                    <a:gd name="T75" fmla="*/ 94 h 100"/>
                    <a:gd name="T76" fmla="*/ 0 w 94"/>
                    <a:gd name="T77" fmla="*/ 95 h 100"/>
                    <a:gd name="T78" fmla="*/ 3 w 94"/>
                    <a:gd name="T79" fmla="*/ 94 h 100"/>
                    <a:gd name="T80" fmla="*/ 6 w 94"/>
                    <a:gd name="T81" fmla="*/ 92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94" h="100">
                      <a:moveTo>
                        <a:pt x="6" y="92"/>
                      </a:moveTo>
                      <a:cubicBezTo>
                        <a:pt x="8" y="92"/>
                        <a:pt x="7" y="95"/>
                        <a:pt x="9" y="94"/>
                      </a:cubicBezTo>
                      <a:cubicBezTo>
                        <a:pt x="12" y="92"/>
                        <a:pt x="15" y="92"/>
                        <a:pt x="17" y="94"/>
                      </a:cubicBezTo>
                      <a:cubicBezTo>
                        <a:pt x="19" y="96"/>
                        <a:pt x="21" y="96"/>
                        <a:pt x="24" y="96"/>
                      </a:cubicBezTo>
                      <a:cubicBezTo>
                        <a:pt x="27" y="96"/>
                        <a:pt x="52" y="96"/>
                        <a:pt x="52" y="96"/>
                      </a:cubicBezTo>
                      <a:cubicBezTo>
                        <a:pt x="55" y="99"/>
                        <a:pt x="55" y="99"/>
                        <a:pt x="55" y="99"/>
                      </a:cubicBezTo>
                      <a:cubicBezTo>
                        <a:pt x="55" y="99"/>
                        <a:pt x="70" y="98"/>
                        <a:pt x="72" y="99"/>
                      </a:cubicBezTo>
                      <a:cubicBezTo>
                        <a:pt x="75" y="100"/>
                        <a:pt x="83" y="99"/>
                        <a:pt x="85" y="98"/>
                      </a:cubicBezTo>
                      <a:cubicBezTo>
                        <a:pt x="85" y="98"/>
                        <a:pt x="86" y="98"/>
                        <a:pt x="87" y="97"/>
                      </a:cubicBezTo>
                      <a:cubicBezTo>
                        <a:pt x="78" y="85"/>
                        <a:pt x="78" y="85"/>
                        <a:pt x="78" y="85"/>
                      </a:cubicBezTo>
                      <a:cubicBezTo>
                        <a:pt x="79" y="58"/>
                        <a:pt x="79" y="58"/>
                        <a:pt x="79" y="58"/>
                      </a:cubicBezTo>
                      <a:cubicBezTo>
                        <a:pt x="91" y="59"/>
                        <a:pt x="91" y="59"/>
                        <a:pt x="91" y="59"/>
                      </a:cubicBezTo>
                      <a:cubicBezTo>
                        <a:pt x="93" y="57"/>
                        <a:pt x="93" y="57"/>
                        <a:pt x="93" y="57"/>
                      </a:cubicBezTo>
                      <a:cubicBezTo>
                        <a:pt x="94" y="41"/>
                        <a:pt x="94" y="41"/>
                        <a:pt x="94" y="41"/>
                      </a:cubicBezTo>
                      <a:cubicBezTo>
                        <a:pt x="94" y="40"/>
                        <a:pt x="93" y="40"/>
                        <a:pt x="92" y="40"/>
                      </a:cubicBezTo>
                      <a:cubicBezTo>
                        <a:pt x="90" y="42"/>
                        <a:pt x="88" y="41"/>
                        <a:pt x="85" y="41"/>
                      </a:cubicBezTo>
                      <a:cubicBezTo>
                        <a:pt x="83" y="41"/>
                        <a:pt x="82" y="44"/>
                        <a:pt x="81" y="43"/>
                      </a:cubicBezTo>
                      <a:cubicBezTo>
                        <a:pt x="79" y="43"/>
                        <a:pt x="81" y="39"/>
                        <a:pt x="81" y="37"/>
                      </a:cubicBezTo>
                      <a:cubicBezTo>
                        <a:pt x="81" y="35"/>
                        <a:pt x="79" y="32"/>
                        <a:pt x="77" y="30"/>
                      </a:cubicBezTo>
                      <a:cubicBezTo>
                        <a:pt x="75" y="29"/>
                        <a:pt x="79" y="20"/>
                        <a:pt x="78" y="19"/>
                      </a:cubicBezTo>
                      <a:cubicBezTo>
                        <a:pt x="77" y="18"/>
                        <a:pt x="77" y="15"/>
                        <a:pt x="77" y="13"/>
                      </a:cubicBezTo>
                      <a:cubicBezTo>
                        <a:pt x="77" y="10"/>
                        <a:pt x="75" y="12"/>
                        <a:pt x="71" y="12"/>
                      </a:cubicBezTo>
                      <a:cubicBezTo>
                        <a:pt x="68" y="12"/>
                        <a:pt x="67" y="10"/>
                        <a:pt x="67" y="10"/>
                      </a:cubicBezTo>
                      <a:cubicBezTo>
                        <a:pt x="67" y="10"/>
                        <a:pt x="63" y="9"/>
                        <a:pt x="61" y="10"/>
                      </a:cubicBezTo>
                      <a:cubicBezTo>
                        <a:pt x="59" y="11"/>
                        <a:pt x="59" y="17"/>
                        <a:pt x="58" y="17"/>
                      </a:cubicBezTo>
                      <a:cubicBezTo>
                        <a:pt x="56" y="17"/>
                        <a:pt x="52" y="17"/>
                        <a:pt x="48" y="18"/>
                      </a:cubicBezTo>
                      <a:cubicBezTo>
                        <a:pt x="45" y="19"/>
                        <a:pt x="43" y="18"/>
                        <a:pt x="42" y="13"/>
                      </a:cubicBezTo>
                      <a:cubicBezTo>
                        <a:pt x="40" y="9"/>
                        <a:pt x="38" y="10"/>
                        <a:pt x="38" y="7"/>
                      </a:cubicBezTo>
                      <a:cubicBezTo>
                        <a:pt x="39" y="4"/>
                        <a:pt x="37" y="1"/>
                        <a:pt x="37" y="1"/>
                      </a:cubicBezTo>
                      <a:cubicBezTo>
                        <a:pt x="37" y="1"/>
                        <a:pt x="13" y="0"/>
                        <a:pt x="11" y="1"/>
                      </a:cubicBezTo>
                      <a:cubicBezTo>
                        <a:pt x="10" y="1"/>
                        <a:pt x="8" y="2"/>
                        <a:pt x="6" y="3"/>
                      </a:cubicBezTo>
                      <a:cubicBezTo>
                        <a:pt x="8" y="8"/>
                        <a:pt x="12" y="18"/>
                        <a:pt x="13" y="20"/>
                      </a:cubicBezTo>
                      <a:cubicBezTo>
                        <a:pt x="15" y="22"/>
                        <a:pt x="12" y="24"/>
                        <a:pt x="12" y="28"/>
                      </a:cubicBezTo>
                      <a:cubicBezTo>
                        <a:pt x="12" y="32"/>
                        <a:pt x="17" y="40"/>
                        <a:pt x="17" y="45"/>
                      </a:cubicBezTo>
                      <a:cubicBezTo>
                        <a:pt x="18" y="50"/>
                        <a:pt x="14" y="53"/>
                        <a:pt x="11" y="57"/>
                      </a:cubicBezTo>
                      <a:cubicBezTo>
                        <a:pt x="9" y="60"/>
                        <a:pt x="6" y="68"/>
                        <a:pt x="6" y="72"/>
                      </a:cubicBezTo>
                      <a:cubicBezTo>
                        <a:pt x="6" y="77"/>
                        <a:pt x="1" y="81"/>
                        <a:pt x="1" y="83"/>
                      </a:cubicBezTo>
                      <a:cubicBezTo>
                        <a:pt x="2" y="86"/>
                        <a:pt x="1" y="92"/>
                        <a:pt x="0" y="94"/>
                      </a:cubicBezTo>
                      <a:cubicBezTo>
                        <a:pt x="0" y="94"/>
                        <a:pt x="0" y="95"/>
                        <a:pt x="0" y="95"/>
                      </a:cubicBezTo>
                      <a:cubicBezTo>
                        <a:pt x="3" y="94"/>
                        <a:pt x="3" y="94"/>
                        <a:pt x="3" y="94"/>
                      </a:cubicBezTo>
                      <a:cubicBezTo>
                        <a:pt x="3" y="94"/>
                        <a:pt x="4" y="92"/>
                        <a:pt x="6" y="92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30" name="Freeform 12">
                  <a:extLst>
                    <a:ext uri="{FF2B5EF4-FFF2-40B4-BE49-F238E27FC236}">
                      <a16:creationId xmlns:a16="http://schemas.microsoft.com/office/drawing/2014/main" id="{1777B214-F7C1-4135-ABBF-DF778CE678EC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319972" y="4240365"/>
                  <a:ext cx="213303" cy="189464"/>
                </a:xfrm>
                <a:custGeom>
                  <a:avLst/>
                  <a:gdLst>
                    <a:gd name="T0" fmla="*/ 71 w 93"/>
                    <a:gd name="T1" fmla="*/ 3 h 82"/>
                    <a:gd name="T2" fmla="*/ 65 w 93"/>
                    <a:gd name="T3" fmla="*/ 0 h 82"/>
                    <a:gd name="T4" fmla="*/ 56 w 93"/>
                    <a:gd name="T5" fmla="*/ 1 h 82"/>
                    <a:gd name="T6" fmla="*/ 54 w 93"/>
                    <a:gd name="T7" fmla="*/ 7 h 82"/>
                    <a:gd name="T8" fmla="*/ 52 w 93"/>
                    <a:gd name="T9" fmla="*/ 11 h 82"/>
                    <a:gd name="T10" fmla="*/ 52 w 93"/>
                    <a:gd name="T11" fmla="*/ 20 h 82"/>
                    <a:gd name="T12" fmla="*/ 50 w 93"/>
                    <a:gd name="T13" fmla="*/ 28 h 82"/>
                    <a:gd name="T14" fmla="*/ 56 w 93"/>
                    <a:gd name="T15" fmla="*/ 34 h 82"/>
                    <a:gd name="T16" fmla="*/ 61 w 93"/>
                    <a:gd name="T17" fmla="*/ 32 h 82"/>
                    <a:gd name="T18" fmla="*/ 62 w 93"/>
                    <a:gd name="T19" fmla="*/ 38 h 82"/>
                    <a:gd name="T20" fmla="*/ 61 w 93"/>
                    <a:gd name="T21" fmla="*/ 41 h 82"/>
                    <a:gd name="T22" fmla="*/ 55 w 93"/>
                    <a:gd name="T23" fmla="*/ 41 h 82"/>
                    <a:gd name="T24" fmla="*/ 52 w 93"/>
                    <a:gd name="T25" fmla="*/ 35 h 82"/>
                    <a:gd name="T26" fmla="*/ 46 w 93"/>
                    <a:gd name="T27" fmla="*/ 33 h 82"/>
                    <a:gd name="T28" fmla="*/ 41 w 93"/>
                    <a:gd name="T29" fmla="*/ 29 h 82"/>
                    <a:gd name="T30" fmla="*/ 39 w 93"/>
                    <a:gd name="T31" fmla="*/ 30 h 82"/>
                    <a:gd name="T32" fmla="*/ 35 w 93"/>
                    <a:gd name="T33" fmla="*/ 31 h 82"/>
                    <a:gd name="T34" fmla="*/ 28 w 93"/>
                    <a:gd name="T35" fmla="*/ 29 h 82"/>
                    <a:gd name="T36" fmla="*/ 26 w 93"/>
                    <a:gd name="T37" fmla="*/ 25 h 82"/>
                    <a:gd name="T38" fmla="*/ 21 w 93"/>
                    <a:gd name="T39" fmla="*/ 25 h 82"/>
                    <a:gd name="T40" fmla="*/ 19 w 93"/>
                    <a:gd name="T41" fmla="*/ 24 h 82"/>
                    <a:gd name="T42" fmla="*/ 16 w 93"/>
                    <a:gd name="T43" fmla="*/ 22 h 82"/>
                    <a:gd name="T44" fmla="*/ 15 w 93"/>
                    <a:gd name="T45" fmla="*/ 38 h 82"/>
                    <a:gd name="T46" fmla="*/ 13 w 93"/>
                    <a:gd name="T47" fmla="*/ 40 h 82"/>
                    <a:gd name="T48" fmla="*/ 1 w 93"/>
                    <a:gd name="T49" fmla="*/ 39 h 82"/>
                    <a:gd name="T50" fmla="*/ 0 w 93"/>
                    <a:gd name="T51" fmla="*/ 66 h 82"/>
                    <a:gd name="T52" fmla="*/ 9 w 93"/>
                    <a:gd name="T53" fmla="*/ 78 h 82"/>
                    <a:gd name="T54" fmla="*/ 24 w 93"/>
                    <a:gd name="T55" fmla="*/ 78 h 82"/>
                    <a:gd name="T56" fmla="*/ 24 w 93"/>
                    <a:gd name="T57" fmla="*/ 80 h 82"/>
                    <a:gd name="T58" fmla="*/ 29 w 93"/>
                    <a:gd name="T59" fmla="*/ 79 h 82"/>
                    <a:gd name="T60" fmla="*/ 39 w 93"/>
                    <a:gd name="T61" fmla="*/ 81 h 82"/>
                    <a:gd name="T62" fmla="*/ 47 w 93"/>
                    <a:gd name="T63" fmla="*/ 72 h 82"/>
                    <a:gd name="T64" fmla="*/ 55 w 93"/>
                    <a:gd name="T65" fmla="*/ 66 h 82"/>
                    <a:gd name="T66" fmla="*/ 59 w 93"/>
                    <a:gd name="T67" fmla="*/ 62 h 82"/>
                    <a:gd name="T68" fmla="*/ 66 w 93"/>
                    <a:gd name="T69" fmla="*/ 62 h 82"/>
                    <a:gd name="T70" fmla="*/ 66 w 93"/>
                    <a:gd name="T71" fmla="*/ 62 h 82"/>
                    <a:gd name="T72" fmla="*/ 65 w 93"/>
                    <a:gd name="T73" fmla="*/ 56 h 82"/>
                    <a:gd name="T74" fmla="*/ 87 w 93"/>
                    <a:gd name="T75" fmla="*/ 48 h 82"/>
                    <a:gd name="T76" fmla="*/ 86 w 93"/>
                    <a:gd name="T77" fmla="*/ 44 h 82"/>
                    <a:gd name="T78" fmla="*/ 87 w 93"/>
                    <a:gd name="T79" fmla="*/ 36 h 82"/>
                    <a:gd name="T80" fmla="*/ 90 w 93"/>
                    <a:gd name="T81" fmla="*/ 34 h 82"/>
                    <a:gd name="T82" fmla="*/ 90 w 93"/>
                    <a:gd name="T83" fmla="*/ 21 h 82"/>
                    <a:gd name="T84" fmla="*/ 93 w 93"/>
                    <a:gd name="T85" fmla="*/ 19 h 82"/>
                    <a:gd name="T86" fmla="*/ 89 w 93"/>
                    <a:gd name="T87" fmla="*/ 11 h 82"/>
                    <a:gd name="T88" fmla="*/ 79 w 93"/>
                    <a:gd name="T89" fmla="*/ 6 h 82"/>
                    <a:gd name="T90" fmla="*/ 71 w 93"/>
                    <a:gd name="T91" fmla="*/ 3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93" h="82">
                      <a:moveTo>
                        <a:pt x="71" y="3"/>
                      </a:moveTo>
                      <a:cubicBezTo>
                        <a:pt x="70" y="3"/>
                        <a:pt x="68" y="2"/>
                        <a:pt x="65" y="0"/>
                      </a:cubicBezTo>
                      <a:cubicBezTo>
                        <a:pt x="64" y="2"/>
                        <a:pt x="58" y="1"/>
                        <a:pt x="56" y="1"/>
                      </a:cubicBezTo>
                      <a:cubicBezTo>
                        <a:pt x="53" y="1"/>
                        <a:pt x="55" y="5"/>
                        <a:pt x="54" y="7"/>
                      </a:cubicBezTo>
                      <a:cubicBezTo>
                        <a:pt x="52" y="8"/>
                        <a:pt x="51" y="10"/>
                        <a:pt x="52" y="11"/>
                      </a:cubicBezTo>
                      <a:cubicBezTo>
                        <a:pt x="54" y="12"/>
                        <a:pt x="52" y="18"/>
                        <a:pt x="52" y="20"/>
                      </a:cubicBezTo>
                      <a:cubicBezTo>
                        <a:pt x="52" y="22"/>
                        <a:pt x="49" y="27"/>
                        <a:pt x="50" y="28"/>
                      </a:cubicBezTo>
                      <a:cubicBezTo>
                        <a:pt x="51" y="28"/>
                        <a:pt x="53" y="33"/>
                        <a:pt x="56" y="34"/>
                      </a:cubicBezTo>
                      <a:cubicBezTo>
                        <a:pt x="58" y="35"/>
                        <a:pt x="60" y="32"/>
                        <a:pt x="61" y="32"/>
                      </a:cubicBezTo>
                      <a:cubicBezTo>
                        <a:pt x="62" y="32"/>
                        <a:pt x="62" y="35"/>
                        <a:pt x="62" y="38"/>
                      </a:cubicBezTo>
                      <a:cubicBezTo>
                        <a:pt x="62" y="40"/>
                        <a:pt x="61" y="41"/>
                        <a:pt x="61" y="41"/>
                      </a:cubicBezTo>
                      <a:cubicBezTo>
                        <a:pt x="61" y="41"/>
                        <a:pt x="57" y="43"/>
                        <a:pt x="55" y="41"/>
                      </a:cubicBezTo>
                      <a:cubicBezTo>
                        <a:pt x="53" y="40"/>
                        <a:pt x="52" y="36"/>
                        <a:pt x="52" y="35"/>
                      </a:cubicBezTo>
                      <a:cubicBezTo>
                        <a:pt x="52" y="33"/>
                        <a:pt x="47" y="33"/>
                        <a:pt x="46" y="33"/>
                      </a:cubicBezTo>
                      <a:cubicBezTo>
                        <a:pt x="44" y="33"/>
                        <a:pt x="42" y="30"/>
                        <a:pt x="41" y="29"/>
                      </a:cubicBezTo>
                      <a:cubicBezTo>
                        <a:pt x="41" y="27"/>
                        <a:pt x="39" y="29"/>
                        <a:pt x="39" y="30"/>
                      </a:cubicBezTo>
                      <a:cubicBezTo>
                        <a:pt x="39" y="31"/>
                        <a:pt x="37" y="31"/>
                        <a:pt x="35" y="31"/>
                      </a:cubicBezTo>
                      <a:cubicBezTo>
                        <a:pt x="33" y="31"/>
                        <a:pt x="30" y="28"/>
                        <a:pt x="28" y="29"/>
                      </a:cubicBezTo>
                      <a:cubicBezTo>
                        <a:pt x="27" y="30"/>
                        <a:pt x="25" y="26"/>
                        <a:pt x="26" y="25"/>
                      </a:cubicBezTo>
                      <a:cubicBezTo>
                        <a:pt x="26" y="24"/>
                        <a:pt x="22" y="25"/>
                        <a:pt x="21" y="25"/>
                      </a:cubicBezTo>
                      <a:cubicBezTo>
                        <a:pt x="19" y="26"/>
                        <a:pt x="19" y="24"/>
                        <a:pt x="19" y="24"/>
                      </a:cubicBezTo>
                      <a:cubicBezTo>
                        <a:pt x="19" y="24"/>
                        <a:pt x="18" y="22"/>
                        <a:pt x="16" y="22"/>
                      </a:cubicBezTo>
                      <a:cubicBezTo>
                        <a:pt x="15" y="38"/>
                        <a:pt x="15" y="38"/>
                        <a:pt x="15" y="38"/>
                      </a:cubicBezTo>
                      <a:cubicBezTo>
                        <a:pt x="13" y="40"/>
                        <a:pt x="13" y="40"/>
                        <a:pt x="13" y="40"/>
                      </a:cubicBezTo>
                      <a:cubicBezTo>
                        <a:pt x="1" y="39"/>
                        <a:pt x="1" y="39"/>
                        <a:pt x="1" y="39"/>
                      </a:cubicBezTo>
                      <a:cubicBezTo>
                        <a:pt x="0" y="66"/>
                        <a:pt x="0" y="66"/>
                        <a:pt x="0" y="66"/>
                      </a:cubicBezTo>
                      <a:cubicBezTo>
                        <a:pt x="9" y="78"/>
                        <a:pt x="9" y="78"/>
                        <a:pt x="9" y="78"/>
                      </a:cubicBezTo>
                      <a:cubicBezTo>
                        <a:pt x="14" y="77"/>
                        <a:pt x="24" y="76"/>
                        <a:pt x="24" y="78"/>
                      </a:cubicBezTo>
                      <a:cubicBezTo>
                        <a:pt x="24" y="78"/>
                        <a:pt x="24" y="79"/>
                        <a:pt x="24" y="80"/>
                      </a:cubicBezTo>
                      <a:cubicBezTo>
                        <a:pt x="26" y="79"/>
                        <a:pt x="28" y="79"/>
                        <a:pt x="29" y="79"/>
                      </a:cubicBezTo>
                      <a:cubicBezTo>
                        <a:pt x="30" y="79"/>
                        <a:pt x="37" y="82"/>
                        <a:pt x="39" y="81"/>
                      </a:cubicBezTo>
                      <a:cubicBezTo>
                        <a:pt x="41" y="80"/>
                        <a:pt x="44" y="73"/>
                        <a:pt x="47" y="72"/>
                      </a:cubicBezTo>
                      <a:cubicBezTo>
                        <a:pt x="50" y="71"/>
                        <a:pt x="55" y="67"/>
                        <a:pt x="55" y="66"/>
                      </a:cubicBezTo>
                      <a:cubicBezTo>
                        <a:pt x="55" y="64"/>
                        <a:pt x="55" y="63"/>
                        <a:pt x="59" y="62"/>
                      </a:cubicBezTo>
                      <a:cubicBezTo>
                        <a:pt x="66" y="62"/>
                        <a:pt x="66" y="62"/>
                        <a:pt x="66" y="62"/>
                      </a:cubicBezTo>
                      <a:cubicBezTo>
                        <a:pt x="66" y="62"/>
                        <a:pt x="66" y="62"/>
                        <a:pt x="66" y="62"/>
                      </a:cubicBezTo>
                      <a:cubicBezTo>
                        <a:pt x="65" y="56"/>
                        <a:pt x="65" y="56"/>
                        <a:pt x="65" y="56"/>
                      </a:cubicBezTo>
                      <a:cubicBezTo>
                        <a:pt x="65" y="56"/>
                        <a:pt x="86" y="48"/>
                        <a:pt x="87" y="48"/>
                      </a:cubicBezTo>
                      <a:cubicBezTo>
                        <a:pt x="86" y="46"/>
                        <a:pt x="85" y="44"/>
                        <a:pt x="86" y="44"/>
                      </a:cubicBezTo>
                      <a:cubicBezTo>
                        <a:pt x="86" y="44"/>
                        <a:pt x="87" y="38"/>
                        <a:pt x="87" y="36"/>
                      </a:cubicBezTo>
                      <a:cubicBezTo>
                        <a:pt x="87" y="35"/>
                        <a:pt x="92" y="36"/>
                        <a:pt x="90" y="34"/>
                      </a:cubicBezTo>
                      <a:cubicBezTo>
                        <a:pt x="88" y="33"/>
                        <a:pt x="89" y="23"/>
                        <a:pt x="90" y="21"/>
                      </a:cubicBezTo>
                      <a:cubicBezTo>
                        <a:pt x="91" y="19"/>
                        <a:pt x="93" y="21"/>
                        <a:pt x="93" y="19"/>
                      </a:cubicBezTo>
                      <a:cubicBezTo>
                        <a:pt x="93" y="18"/>
                        <a:pt x="90" y="12"/>
                        <a:pt x="89" y="11"/>
                      </a:cubicBezTo>
                      <a:cubicBezTo>
                        <a:pt x="88" y="10"/>
                        <a:pt x="81" y="7"/>
                        <a:pt x="79" y="6"/>
                      </a:cubicBezTo>
                      <a:cubicBezTo>
                        <a:pt x="77" y="6"/>
                        <a:pt x="73" y="3"/>
                        <a:pt x="71" y="3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31" name="Freeform 13">
                  <a:extLst>
                    <a:ext uri="{FF2B5EF4-FFF2-40B4-BE49-F238E27FC236}">
                      <a16:creationId xmlns:a16="http://schemas.microsoft.com/office/drawing/2014/main" id="{A5623A53-066E-498C-A1DA-FA02E29AAEBD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446699" y="4107364"/>
                  <a:ext cx="36387" cy="32623"/>
                </a:xfrm>
                <a:custGeom>
                  <a:avLst/>
                  <a:gdLst>
                    <a:gd name="T0" fmla="*/ 13 w 16"/>
                    <a:gd name="T1" fmla="*/ 0 h 14"/>
                    <a:gd name="T2" fmla="*/ 8 w 16"/>
                    <a:gd name="T3" fmla="*/ 2 h 14"/>
                    <a:gd name="T4" fmla="*/ 4 w 16"/>
                    <a:gd name="T5" fmla="*/ 2 h 14"/>
                    <a:gd name="T6" fmla="*/ 3 w 16"/>
                    <a:gd name="T7" fmla="*/ 3 h 14"/>
                    <a:gd name="T8" fmla="*/ 2 w 16"/>
                    <a:gd name="T9" fmla="*/ 8 h 14"/>
                    <a:gd name="T10" fmla="*/ 0 w 16"/>
                    <a:gd name="T11" fmla="*/ 11 h 14"/>
                    <a:gd name="T12" fmla="*/ 2 w 16"/>
                    <a:gd name="T13" fmla="*/ 13 h 14"/>
                    <a:gd name="T14" fmla="*/ 4 w 16"/>
                    <a:gd name="T15" fmla="*/ 13 h 14"/>
                    <a:gd name="T16" fmla="*/ 8 w 16"/>
                    <a:gd name="T17" fmla="*/ 11 h 14"/>
                    <a:gd name="T18" fmla="*/ 15 w 16"/>
                    <a:gd name="T19" fmla="*/ 9 h 14"/>
                    <a:gd name="T20" fmla="*/ 14 w 16"/>
                    <a:gd name="T21" fmla="*/ 4 h 14"/>
                    <a:gd name="T22" fmla="*/ 13 w 16"/>
                    <a:gd name="T23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" h="14">
                      <a:moveTo>
                        <a:pt x="13" y="0"/>
                      </a:moveTo>
                      <a:cubicBezTo>
                        <a:pt x="11" y="1"/>
                        <a:pt x="9" y="1"/>
                        <a:pt x="8" y="2"/>
                      </a:cubicBezTo>
                      <a:cubicBezTo>
                        <a:pt x="7" y="2"/>
                        <a:pt x="7" y="3"/>
                        <a:pt x="4" y="2"/>
                      </a:cubicBezTo>
                      <a:cubicBezTo>
                        <a:pt x="4" y="3"/>
                        <a:pt x="4" y="3"/>
                        <a:pt x="3" y="3"/>
                      </a:cubicBezTo>
                      <a:cubicBezTo>
                        <a:pt x="1" y="4"/>
                        <a:pt x="2" y="8"/>
                        <a:pt x="2" y="8"/>
                      </a:cubicBezTo>
                      <a:cubicBezTo>
                        <a:pt x="2" y="8"/>
                        <a:pt x="0" y="8"/>
                        <a:pt x="0" y="11"/>
                      </a:cubicBezTo>
                      <a:cubicBezTo>
                        <a:pt x="0" y="12"/>
                        <a:pt x="1" y="13"/>
                        <a:pt x="2" y="13"/>
                      </a:cubicBezTo>
                      <a:cubicBezTo>
                        <a:pt x="3" y="13"/>
                        <a:pt x="4" y="13"/>
                        <a:pt x="4" y="13"/>
                      </a:cubicBezTo>
                      <a:cubicBezTo>
                        <a:pt x="9" y="14"/>
                        <a:pt x="8" y="11"/>
                        <a:pt x="8" y="11"/>
                      </a:cubicBezTo>
                      <a:cubicBezTo>
                        <a:pt x="8" y="11"/>
                        <a:pt x="15" y="11"/>
                        <a:pt x="15" y="9"/>
                      </a:cubicBezTo>
                      <a:cubicBezTo>
                        <a:pt x="16" y="7"/>
                        <a:pt x="14" y="4"/>
                        <a:pt x="14" y="4"/>
                      </a:cubicBezTo>
                      <a:lnTo>
                        <a:pt x="13" y="0"/>
                      </a:ln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32" name="Freeform 14">
                  <a:extLst>
                    <a:ext uri="{FF2B5EF4-FFF2-40B4-BE49-F238E27FC236}">
                      <a16:creationId xmlns:a16="http://schemas.microsoft.com/office/drawing/2014/main" id="{E889BB48-6D63-4D55-8904-F91A5A8B6E4A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670041" y="3857674"/>
                  <a:ext cx="190718" cy="258473"/>
                </a:xfrm>
                <a:custGeom>
                  <a:avLst/>
                  <a:gdLst>
                    <a:gd name="T0" fmla="*/ 19 w 83"/>
                    <a:gd name="T1" fmla="*/ 21 h 112"/>
                    <a:gd name="T2" fmla="*/ 25 w 83"/>
                    <a:gd name="T3" fmla="*/ 26 h 112"/>
                    <a:gd name="T4" fmla="*/ 41 w 83"/>
                    <a:gd name="T5" fmla="*/ 32 h 112"/>
                    <a:gd name="T6" fmla="*/ 52 w 83"/>
                    <a:gd name="T7" fmla="*/ 34 h 112"/>
                    <a:gd name="T8" fmla="*/ 55 w 83"/>
                    <a:gd name="T9" fmla="*/ 36 h 112"/>
                    <a:gd name="T10" fmla="*/ 33 w 83"/>
                    <a:gd name="T11" fmla="*/ 58 h 112"/>
                    <a:gd name="T12" fmla="*/ 24 w 83"/>
                    <a:gd name="T13" fmla="*/ 59 h 112"/>
                    <a:gd name="T14" fmla="*/ 14 w 83"/>
                    <a:gd name="T15" fmla="*/ 65 h 112"/>
                    <a:gd name="T16" fmla="*/ 7 w 83"/>
                    <a:gd name="T17" fmla="*/ 66 h 112"/>
                    <a:gd name="T18" fmla="*/ 4 w 83"/>
                    <a:gd name="T19" fmla="*/ 71 h 112"/>
                    <a:gd name="T20" fmla="*/ 0 w 83"/>
                    <a:gd name="T21" fmla="*/ 77 h 112"/>
                    <a:gd name="T22" fmla="*/ 0 w 83"/>
                    <a:gd name="T23" fmla="*/ 106 h 112"/>
                    <a:gd name="T24" fmla="*/ 4 w 83"/>
                    <a:gd name="T25" fmla="*/ 112 h 112"/>
                    <a:gd name="T26" fmla="*/ 22 w 83"/>
                    <a:gd name="T27" fmla="*/ 93 h 112"/>
                    <a:gd name="T28" fmla="*/ 36 w 83"/>
                    <a:gd name="T29" fmla="*/ 83 h 112"/>
                    <a:gd name="T30" fmla="*/ 56 w 83"/>
                    <a:gd name="T31" fmla="*/ 63 h 112"/>
                    <a:gd name="T32" fmla="*/ 65 w 83"/>
                    <a:gd name="T33" fmla="*/ 48 h 112"/>
                    <a:gd name="T34" fmla="*/ 73 w 83"/>
                    <a:gd name="T35" fmla="*/ 36 h 112"/>
                    <a:gd name="T36" fmla="*/ 80 w 83"/>
                    <a:gd name="T37" fmla="*/ 20 h 112"/>
                    <a:gd name="T38" fmla="*/ 83 w 83"/>
                    <a:gd name="T39" fmla="*/ 6 h 112"/>
                    <a:gd name="T40" fmla="*/ 78 w 83"/>
                    <a:gd name="T41" fmla="*/ 3 h 112"/>
                    <a:gd name="T42" fmla="*/ 60 w 83"/>
                    <a:gd name="T43" fmla="*/ 8 h 112"/>
                    <a:gd name="T44" fmla="*/ 47 w 83"/>
                    <a:gd name="T45" fmla="*/ 11 h 112"/>
                    <a:gd name="T46" fmla="*/ 36 w 83"/>
                    <a:gd name="T47" fmla="*/ 13 h 112"/>
                    <a:gd name="T48" fmla="*/ 23 w 83"/>
                    <a:gd name="T49" fmla="*/ 12 h 112"/>
                    <a:gd name="T50" fmla="*/ 19 w 83"/>
                    <a:gd name="T51" fmla="*/ 7 h 112"/>
                    <a:gd name="T52" fmla="*/ 14 w 83"/>
                    <a:gd name="T53" fmla="*/ 14 h 112"/>
                    <a:gd name="T54" fmla="*/ 19 w 83"/>
                    <a:gd name="T55" fmla="*/ 21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83" h="112">
                      <a:moveTo>
                        <a:pt x="19" y="21"/>
                      </a:moveTo>
                      <a:cubicBezTo>
                        <a:pt x="21" y="22"/>
                        <a:pt x="23" y="26"/>
                        <a:pt x="25" y="26"/>
                      </a:cubicBezTo>
                      <a:cubicBezTo>
                        <a:pt x="26" y="27"/>
                        <a:pt x="35" y="30"/>
                        <a:pt x="41" y="32"/>
                      </a:cubicBezTo>
                      <a:cubicBezTo>
                        <a:pt x="47" y="34"/>
                        <a:pt x="50" y="34"/>
                        <a:pt x="52" y="34"/>
                      </a:cubicBezTo>
                      <a:cubicBezTo>
                        <a:pt x="54" y="34"/>
                        <a:pt x="56" y="35"/>
                        <a:pt x="55" y="36"/>
                      </a:cubicBezTo>
                      <a:cubicBezTo>
                        <a:pt x="53" y="37"/>
                        <a:pt x="36" y="55"/>
                        <a:pt x="33" y="58"/>
                      </a:cubicBezTo>
                      <a:cubicBezTo>
                        <a:pt x="31" y="60"/>
                        <a:pt x="30" y="59"/>
                        <a:pt x="24" y="59"/>
                      </a:cubicBezTo>
                      <a:cubicBezTo>
                        <a:pt x="19" y="59"/>
                        <a:pt x="15" y="65"/>
                        <a:pt x="14" y="65"/>
                      </a:cubicBezTo>
                      <a:cubicBezTo>
                        <a:pt x="13" y="65"/>
                        <a:pt x="10" y="65"/>
                        <a:pt x="7" y="66"/>
                      </a:cubicBezTo>
                      <a:cubicBezTo>
                        <a:pt x="4" y="71"/>
                        <a:pt x="4" y="71"/>
                        <a:pt x="4" y="71"/>
                      </a:cubicBezTo>
                      <a:cubicBezTo>
                        <a:pt x="0" y="77"/>
                        <a:pt x="0" y="77"/>
                        <a:pt x="0" y="77"/>
                      </a:cubicBezTo>
                      <a:cubicBezTo>
                        <a:pt x="0" y="106"/>
                        <a:pt x="0" y="106"/>
                        <a:pt x="0" y="106"/>
                      </a:cubicBezTo>
                      <a:cubicBezTo>
                        <a:pt x="4" y="112"/>
                        <a:pt x="4" y="112"/>
                        <a:pt x="4" y="112"/>
                      </a:cubicBezTo>
                      <a:cubicBezTo>
                        <a:pt x="7" y="108"/>
                        <a:pt x="16" y="100"/>
                        <a:pt x="22" y="93"/>
                      </a:cubicBezTo>
                      <a:cubicBezTo>
                        <a:pt x="29" y="86"/>
                        <a:pt x="32" y="85"/>
                        <a:pt x="36" y="83"/>
                      </a:cubicBezTo>
                      <a:cubicBezTo>
                        <a:pt x="40" y="81"/>
                        <a:pt x="50" y="71"/>
                        <a:pt x="56" y="63"/>
                      </a:cubicBezTo>
                      <a:cubicBezTo>
                        <a:pt x="60" y="58"/>
                        <a:pt x="65" y="52"/>
                        <a:pt x="65" y="48"/>
                      </a:cubicBezTo>
                      <a:cubicBezTo>
                        <a:pt x="66" y="44"/>
                        <a:pt x="70" y="39"/>
                        <a:pt x="73" y="36"/>
                      </a:cubicBezTo>
                      <a:cubicBezTo>
                        <a:pt x="75" y="32"/>
                        <a:pt x="80" y="23"/>
                        <a:pt x="80" y="20"/>
                      </a:cubicBezTo>
                      <a:cubicBezTo>
                        <a:pt x="80" y="17"/>
                        <a:pt x="83" y="11"/>
                        <a:pt x="83" y="6"/>
                      </a:cubicBezTo>
                      <a:cubicBezTo>
                        <a:pt x="83" y="1"/>
                        <a:pt x="79" y="0"/>
                        <a:pt x="78" y="3"/>
                      </a:cubicBezTo>
                      <a:cubicBezTo>
                        <a:pt x="76" y="6"/>
                        <a:pt x="66" y="8"/>
                        <a:pt x="60" y="8"/>
                      </a:cubicBezTo>
                      <a:cubicBezTo>
                        <a:pt x="53" y="8"/>
                        <a:pt x="49" y="9"/>
                        <a:pt x="47" y="11"/>
                      </a:cubicBezTo>
                      <a:cubicBezTo>
                        <a:pt x="44" y="13"/>
                        <a:pt x="38" y="10"/>
                        <a:pt x="36" y="13"/>
                      </a:cubicBezTo>
                      <a:cubicBezTo>
                        <a:pt x="34" y="15"/>
                        <a:pt x="26" y="17"/>
                        <a:pt x="23" y="12"/>
                      </a:cubicBezTo>
                      <a:cubicBezTo>
                        <a:pt x="22" y="9"/>
                        <a:pt x="20" y="8"/>
                        <a:pt x="19" y="7"/>
                      </a:cubicBezTo>
                      <a:cubicBezTo>
                        <a:pt x="17" y="9"/>
                        <a:pt x="14" y="13"/>
                        <a:pt x="14" y="14"/>
                      </a:cubicBezTo>
                      <a:cubicBezTo>
                        <a:pt x="15" y="16"/>
                        <a:pt x="18" y="21"/>
                        <a:pt x="19" y="21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33" name="Freeform 15">
                  <a:extLst>
                    <a:ext uri="{FF2B5EF4-FFF2-40B4-BE49-F238E27FC236}">
                      <a16:creationId xmlns:a16="http://schemas.microsoft.com/office/drawing/2014/main" id="{46C35B07-FBC8-4BD3-A66A-2FE2160A2BA9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678807" y="3385897"/>
                  <a:ext cx="223341" cy="179426"/>
                </a:xfrm>
                <a:custGeom>
                  <a:avLst/>
                  <a:gdLst>
                    <a:gd name="T0" fmla="*/ 36 w 97"/>
                    <a:gd name="T1" fmla="*/ 78 h 78"/>
                    <a:gd name="T2" fmla="*/ 36 w 97"/>
                    <a:gd name="T3" fmla="*/ 67 h 78"/>
                    <a:gd name="T4" fmla="*/ 49 w 97"/>
                    <a:gd name="T5" fmla="*/ 58 h 78"/>
                    <a:gd name="T6" fmla="*/ 54 w 97"/>
                    <a:gd name="T7" fmla="*/ 57 h 78"/>
                    <a:gd name="T8" fmla="*/ 61 w 97"/>
                    <a:gd name="T9" fmla="*/ 55 h 78"/>
                    <a:gd name="T10" fmla="*/ 65 w 97"/>
                    <a:gd name="T11" fmla="*/ 50 h 78"/>
                    <a:gd name="T12" fmla="*/ 71 w 97"/>
                    <a:gd name="T13" fmla="*/ 48 h 78"/>
                    <a:gd name="T14" fmla="*/ 75 w 97"/>
                    <a:gd name="T15" fmla="*/ 46 h 78"/>
                    <a:gd name="T16" fmla="*/ 76 w 97"/>
                    <a:gd name="T17" fmla="*/ 41 h 78"/>
                    <a:gd name="T18" fmla="*/ 78 w 97"/>
                    <a:gd name="T19" fmla="*/ 39 h 78"/>
                    <a:gd name="T20" fmla="*/ 83 w 97"/>
                    <a:gd name="T21" fmla="*/ 36 h 78"/>
                    <a:gd name="T22" fmla="*/ 95 w 97"/>
                    <a:gd name="T23" fmla="*/ 35 h 78"/>
                    <a:gd name="T24" fmla="*/ 97 w 97"/>
                    <a:gd name="T25" fmla="*/ 32 h 78"/>
                    <a:gd name="T26" fmla="*/ 94 w 97"/>
                    <a:gd name="T27" fmla="*/ 27 h 78"/>
                    <a:gd name="T28" fmla="*/ 93 w 97"/>
                    <a:gd name="T29" fmla="*/ 19 h 78"/>
                    <a:gd name="T30" fmla="*/ 91 w 97"/>
                    <a:gd name="T31" fmla="*/ 11 h 78"/>
                    <a:gd name="T32" fmla="*/ 89 w 97"/>
                    <a:gd name="T33" fmla="*/ 9 h 78"/>
                    <a:gd name="T34" fmla="*/ 80 w 97"/>
                    <a:gd name="T35" fmla="*/ 6 h 78"/>
                    <a:gd name="T36" fmla="*/ 66 w 97"/>
                    <a:gd name="T37" fmla="*/ 5 h 78"/>
                    <a:gd name="T38" fmla="*/ 59 w 97"/>
                    <a:gd name="T39" fmla="*/ 2 h 78"/>
                    <a:gd name="T40" fmla="*/ 50 w 97"/>
                    <a:gd name="T41" fmla="*/ 18 h 78"/>
                    <a:gd name="T42" fmla="*/ 38 w 97"/>
                    <a:gd name="T43" fmla="*/ 24 h 78"/>
                    <a:gd name="T44" fmla="*/ 32 w 97"/>
                    <a:gd name="T45" fmla="*/ 31 h 78"/>
                    <a:gd name="T46" fmla="*/ 27 w 97"/>
                    <a:gd name="T47" fmla="*/ 38 h 78"/>
                    <a:gd name="T48" fmla="*/ 27 w 97"/>
                    <a:gd name="T49" fmla="*/ 51 h 78"/>
                    <a:gd name="T50" fmla="*/ 18 w 97"/>
                    <a:gd name="T51" fmla="*/ 64 h 78"/>
                    <a:gd name="T52" fmla="*/ 6 w 97"/>
                    <a:gd name="T53" fmla="*/ 72 h 78"/>
                    <a:gd name="T54" fmla="*/ 0 w 97"/>
                    <a:gd name="T55" fmla="*/ 75 h 78"/>
                    <a:gd name="T56" fmla="*/ 30 w 97"/>
                    <a:gd name="T57" fmla="*/ 75 h 78"/>
                    <a:gd name="T58" fmla="*/ 36 w 97"/>
                    <a:gd name="T59" fmla="*/ 78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97" h="78">
                      <a:moveTo>
                        <a:pt x="36" y="78"/>
                      </a:moveTo>
                      <a:cubicBezTo>
                        <a:pt x="36" y="72"/>
                        <a:pt x="36" y="67"/>
                        <a:pt x="36" y="67"/>
                      </a:cubicBezTo>
                      <a:cubicBezTo>
                        <a:pt x="36" y="66"/>
                        <a:pt x="47" y="59"/>
                        <a:pt x="49" y="58"/>
                      </a:cubicBezTo>
                      <a:cubicBezTo>
                        <a:pt x="50" y="57"/>
                        <a:pt x="54" y="59"/>
                        <a:pt x="54" y="57"/>
                      </a:cubicBezTo>
                      <a:cubicBezTo>
                        <a:pt x="54" y="55"/>
                        <a:pt x="58" y="56"/>
                        <a:pt x="61" y="55"/>
                      </a:cubicBezTo>
                      <a:cubicBezTo>
                        <a:pt x="63" y="55"/>
                        <a:pt x="65" y="53"/>
                        <a:pt x="65" y="50"/>
                      </a:cubicBezTo>
                      <a:cubicBezTo>
                        <a:pt x="65" y="48"/>
                        <a:pt x="69" y="49"/>
                        <a:pt x="71" y="48"/>
                      </a:cubicBezTo>
                      <a:cubicBezTo>
                        <a:pt x="73" y="48"/>
                        <a:pt x="73" y="46"/>
                        <a:pt x="75" y="46"/>
                      </a:cubicBezTo>
                      <a:cubicBezTo>
                        <a:pt x="76" y="46"/>
                        <a:pt x="76" y="44"/>
                        <a:pt x="76" y="41"/>
                      </a:cubicBezTo>
                      <a:cubicBezTo>
                        <a:pt x="76" y="38"/>
                        <a:pt x="76" y="39"/>
                        <a:pt x="78" y="39"/>
                      </a:cubicBezTo>
                      <a:cubicBezTo>
                        <a:pt x="81" y="39"/>
                        <a:pt x="83" y="38"/>
                        <a:pt x="83" y="36"/>
                      </a:cubicBezTo>
                      <a:cubicBezTo>
                        <a:pt x="83" y="34"/>
                        <a:pt x="93" y="35"/>
                        <a:pt x="95" y="35"/>
                      </a:cubicBezTo>
                      <a:cubicBezTo>
                        <a:pt x="97" y="35"/>
                        <a:pt x="97" y="34"/>
                        <a:pt x="97" y="32"/>
                      </a:cubicBezTo>
                      <a:cubicBezTo>
                        <a:pt x="97" y="31"/>
                        <a:pt x="95" y="27"/>
                        <a:pt x="94" y="27"/>
                      </a:cubicBezTo>
                      <a:cubicBezTo>
                        <a:pt x="92" y="27"/>
                        <a:pt x="93" y="23"/>
                        <a:pt x="93" y="19"/>
                      </a:cubicBezTo>
                      <a:cubicBezTo>
                        <a:pt x="93" y="16"/>
                        <a:pt x="93" y="13"/>
                        <a:pt x="91" y="11"/>
                      </a:cubicBezTo>
                      <a:cubicBezTo>
                        <a:pt x="90" y="11"/>
                        <a:pt x="90" y="10"/>
                        <a:pt x="89" y="9"/>
                      </a:cubicBezTo>
                      <a:cubicBezTo>
                        <a:pt x="87" y="9"/>
                        <a:pt x="83" y="6"/>
                        <a:pt x="80" y="6"/>
                      </a:cubicBezTo>
                      <a:cubicBezTo>
                        <a:pt x="76" y="6"/>
                        <a:pt x="69" y="8"/>
                        <a:pt x="66" y="5"/>
                      </a:cubicBezTo>
                      <a:cubicBezTo>
                        <a:pt x="63" y="2"/>
                        <a:pt x="61" y="0"/>
                        <a:pt x="59" y="2"/>
                      </a:cubicBezTo>
                      <a:cubicBezTo>
                        <a:pt x="57" y="3"/>
                        <a:pt x="53" y="14"/>
                        <a:pt x="50" y="18"/>
                      </a:cubicBezTo>
                      <a:cubicBezTo>
                        <a:pt x="48" y="21"/>
                        <a:pt x="41" y="24"/>
                        <a:pt x="38" y="24"/>
                      </a:cubicBezTo>
                      <a:cubicBezTo>
                        <a:pt x="35" y="24"/>
                        <a:pt x="34" y="29"/>
                        <a:pt x="32" y="31"/>
                      </a:cubicBezTo>
                      <a:cubicBezTo>
                        <a:pt x="29" y="33"/>
                        <a:pt x="30" y="36"/>
                        <a:pt x="27" y="38"/>
                      </a:cubicBezTo>
                      <a:cubicBezTo>
                        <a:pt x="24" y="41"/>
                        <a:pt x="26" y="48"/>
                        <a:pt x="27" y="51"/>
                      </a:cubicBezTo>
                      <a:cubicBezTo>
                        <a:pt x="29" y="53"/>
                        <a:pt x="22" y="61"/>
                        <a:pt x="18" y="64"/>
                      </a:cubicBezTo>
                      <a:cubicBezTo>
                        <a:pt x="14" y="66"/>
                        <a:pt x="12" y="71"/>
                        <a:pt x="6" y="72"/>
                      </a:cubicBezTo>
                      <a:cubicBezTo>
                        <a:pt x="4" y="72"/>
                        <a:pt x="2" y="73"/>
                        <a:pt x="0" y="75"/>
                      </a:cubicBezTo>
                      <a:cubicBezTo>
                        <a:pt x="10" y="75"/>
                        <a:pt x="25" y="75"/>
                        <a:pt x="30" y="75"/>
                      </a:cubicBezTo>
                      <a:cubicBezTo>
                        <a:pt x="36" y="75"/>
                        <a:pt x="35" y="76"/>
                        <a:pt x="36" y="78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34" name="Freeform 16">
                  <a:extLst>
                    <a:ext uri="{FF2B5EF4-FFF2-40B4-BE49-F238E27FC236}">
                      <a16:creationId xmlns:a16="http://schemas.microsoft.com/office/drawing/2014/main" id="{5E3688DE-DB95-432E-A9AE-08D44C0A787E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058989" y="3355784"/>
                  <a:ext cx="80302" cy="149312"/>
                </a:xfrm>
                <a:custGeom>
                  <a:avLst/>
                  <a:gdLst>
                    <a:gd name="T0" fmla="*/ 10 w 35"/>
                    <a:gd name="T1" fmla="*/ 16 h 65"/>
                    <a:gd name="T2" fmla="*/ 7 w 35"/>
                    <a:gd name="T3" fmla="*/ 25 h 65"/>
                    <a:gd name="T4" fmla="*/ 2 w 35"/>
                    <a:gd name="T5" fmla="*/ 30 h 65"/>
                    <a:gd name="T6" fmla="*/ 5 w 35"/>
                    <a:gd name="T7" fmla="*/ 39 h 65"/>
                    <a:gd name="T8" fmla="*/ 9 w 35"/>
                    <a:gd name="T9" fmla="*/ 44 h 65"/>
                    <a:gd name="T10" fmla="*/ 15 w 35"/>
                    <a:gd name="T11" fmla="*/ 49 h 65"/>
                    <a:gd name="T12" fmla="*/ 19 w 35"/>
                    <a:gd name="T13" fmla="*/ 63 h 65"/>
                    <a:gd name="T14" fmla="*/ 19 w 35"/>
                    <a:gd name="T15" fmla="*/ 65 h 65"/>
                    <a:gd name="T16" fmla="*/ 23 w 35"/>
                    <a:gd name="T17" fmla="*/ 62 h 65"/>
                    <a:gd name="T18" fmla="*/ 24 w 35"/>
                    <a:gd name="T19" fmla="*/ 56 h 65"/>
                    <a:gd name="T20" fmla="*/ 25 w 35"/>
                    <a:gd name="T21" fmla="*/ 52 h 65"/>
                    <a:gd name="T22" fmla="*/ 31 w 35"/>
                    <a:gd name="T23" fmla="*/ 46 h 65"/>
                    <a:gd name="T24" fmla="*/ 34 w 35"/>
                    <a:gd name="T25" fmla="*/ 44 h 65"/>
                    <a:gd name="T26" fmla="*/ 35 w 35"/>
                    <a:gd name="T27" fmla="*/ 39 h 65"/>
                    <a:gd name="T28" fmla="*/ 32 w 35"/>
                    <a:gd name="T29" fmla="*/ 36 h 65"/>
                    <a:gd name="T30" fmla="*/ 28 w 35"/>
                    <a:gd name="T31" fmla="*/ 33 h 65"/>
                    <a:gd name="T32" fmla="*/ 22 w 35"/>
                    <a:gd name="T33" fmla="*/ 31 h 65"/>
                    <a:gd name="T34" fmla="*/ 28 w 35"/>
                    <a:gd name="T35" fmla="*/ 25 h 65"/>
                    <a:gd name="T36" fmla="*/ 29 w 35"/>
                    <a:gd name="T37" fmla="*/ 14 h 65"/>
                    <a:gd name="T38" fmla="*/ 30 w 35"/>
                    <a:gd name="T39" fmla="*/ 7 h 65"/>
                    <a:gd name="T40" fmla="*/ 29 w 35"/>
                    <a:gd name="T41" fmla="*/ 4 h 65"/>
                    <a:gd name="T42" fmla="*/ 25 w 35"/>
                    <a:gd name="T43" fmla="*/ 3 h 65"/>
                    <a:gd name="T44" fmla="*/ 14 w 35"/>
                    <a:gd name="T45" fmla="*/ 2 h 65"/>
                    <a:gd name="T46" fmla="*/ 10 w 35"/>
                    <a:gd name="T47" fmla="*/ 4 h 65"/>
                    <a:gd name="T48" fmla="*/ 10 w 35"/>
                    <a:gd name="T49" fmla="*/ 16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5" h="65">
                      <a:moveTo>
                        <a:pt x="10" y="16"/>
                      </a:moveTo>
                      <a:cubicBezTo>
                        <a:pt x="12" y="19"/>
                        <a:pt x="9" y="24"/>
                        <a:pt x="7" y="25"/>
                      </a:cubicBezTo>
                      <a:cubicBezTo>
                        <a:pt x="5" y="26"/>
                        <a:pt x="4" y="30"/>
                        <a:pt x="2" y="30"/>
                      </a:cubicBezTo>
                      <a:cubicBezTo>
                        <a:pt x="0" y="30"/>
                        <a:pt x="2" y="37"/>
                        <a:pt x="5" y="39"/>
                      </a:cubicBezTo>
                      <a:cubicBezTo>
                        <a:pt x="9" y="40"/>
                        <a:pt x="9" y="42"/>
                        <a:pt x="9" y="44"/>
                      </a:cubicBezTo>
                      <a:cubicBezTo>
                        <a:pt x="9" y="45"/>
                        <a:pt x="13" y="47"/>
                        <a:pt x="15" y="49"/>
                      </a:cubicBezTo>
                      <a:cubicBezTo>
                        <a:pt x="16" y="50"/>
                        <a:pt x="19" y="59"/>
                        <a:pt x="19" y="63"/>
                      </a:cubicBezTo>
                      <a:cubicBezTo>
                        <a:pt x="19" y="64"/>
                        <a:pt x="19" y="64"/>
                        <a:pt x="19" y="65"/>
                      </a:cubicBezTo>
                      <a:cubicBezTo>
                        <a:pt x="21" y="64"/>
                        <a:pt x="22" y="63"/>
                        <a:pt x="23" y="62"/>
                      </a:cubicBezTo>
                      <a:cubicBezTo>
                        <a:pt x="24" y="60"/>
                        <a:pt x="25" y="56"/>
                        <a:pt x="24" y="56"/>
                      </a:cubicBezTo>
                      <a:cubicBezTo>
                        <a:pt x="24" y="55"/>
                        <a:pt x="24" y="53"/>
                        <a:pt x="25" y="52"/>
                      </a:cubicBezTo>
                      <a:cubicBezTo>
                        <a:pt x="26" y="51"/>
                        <a:pt x="30" y="47"/>
                        <a:pt x="31" y="46"/>
                      </a:cubicBezTo>
                      <a:cubicBezTo>
                        <a:pt x="32" y="46"/>
                        <a:pt x="35" y="46"/>
                        <a:pt x="34" y="44"/>
                      </a:cubicBezTo>
                      <a:cubicBezTo>
                        <a:pt x="34" y="43"/>
                        <a:pt x="35" y="41"/>
                        <a:pt x="35" y="39"/>
                      </a:cubicBezTo>
                      <a:cubicBezTo>
                        <a:pt x="33" y="38"/>
                        <a:pt x="32" y="37"/>
                        <a:pt x="32" y="36"/>
                      </a:cubicBezTo>
                      <a:cubicBezTo>
                        <a:pt x="32" y="35"/>
                        <a:pt x="29" y="32"/>
                        <a:pt x="28" y="33"/>
                      </a:cubicBezTo>
                      <a:cubicBezTo>
                        <a:pt x="27" y="35"/>
                        <a:pt x="23" y="34"/>
                        <a:pt x="22" y="31"/>
                      </a:cubicBezTo>
                      <a:cubicBezTo>
                        <a:pt x="21" y="28"/>
                        <a:pt x="25" y="28"/>
                        <a:pt x="28" y="25"/>
                      </a:cubicBezTo>
                      <a:cubicBezTo>
                        <a:pt x="32" y="22"/>
                        <a:pt x="32" y="17"/>
                        <a:pt x="29" y="14"/>
                      </a:cubicBezTo>
                      <a:cubicBezTo>
                        <a:pt x="25" y="11"/>
                        <a:pt x="27" y="10"/>
                        <a:pt x="30" y="7"/>
                      </a:cubicBezTo>
                      <a:cubicBezTo>
                        <a:pt x="32" y="5"/>
                        <a:pt x="30" y="3"/>
                        <a:pt x="29" y="4"/>
                      </a:cubicBezTo>
                      <a:cubicBezTo>
                        <a:pt x="28" y="5"/>
                        <a:pt x="25" y="6"/>
                        <a:pt x="25" y="3"/>
                      </a:cubicBezTo>
                      <a:cubicBezTo>
                        <a:pt x="25" y="0"/>
                        <a:pt x="17" y="0"/>
                        <a:pt x="14" y="2"/>
                      </a:cubicBezTo>
                      <a:cubicBezTo>
                        <a:pt x="13" y="3"/>
                        <a:pt x="11" y="4"/>
                        <a:pt x="10" y="4"/>
                      </a:cubicBezTo>
                      <a:cubicBezTo>
                        <a:pt x="9" y="8"/>
                        <a:pt x="8" y="14"/>
                        <a:pt x="10" y="16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35" name="Freeform 17">
                  <a:extLst>
                    <a:ext uri="{FF2B5EF4-FFF2-40B4-BE49-F238E27FC236}">
                      <a16:creationId xmlns:a16="http://schemas.microsoft.com/office/drawing/2014/main" id="{21A67CCE-235F-4BFD-97C9-3505F6417AEC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761619" y="3360803"/>
                  <a:ext cx="385201" cy="370144"/>
                </a:xfrm>
                <a:custGeom>
                  <a:avLst/>
                  <a:gdLst>
                    <a:gd name="T0" fmla="*/ 57 w 167"/>
                    <a:gd name="T1" fmla="*/ 30 h 161"/>
                    <a:gd name="T2" fmla="*/ 58 w 167"/>
                    <a:gd name="T3" fmla="*/ 38 h 161"/>
                    <a:gd name="T4" fmla="*/ 61 w 167"/>
                    <a:gd name="T5" fmla="*/ 43 h 161"/>
                    <a:gd name="T6" fmla="*/ 59 w 167"/>
                    <a:gd name="T7" fmla="*/ 46 h 161"/>
                    <a:gd name="T8" fmla="*/ 47 w 167"/>
                    <a:gd name="T9" fmla="*/ 47 h 161"/>
                    <a:gd name="T10" fmla="*/ 42 w 167"/>
                    <a:gd name="T11" fmla="*/ 50 h 161"/>
                    <a:gd name="T12" fmla="*/ 40 w 167"/>
                    <a:gd name="T13" fmla="*/ 52 h 161"/>
                    <a:gd name="T14" fmla="*/ 39 w 167"/>
                    <a:gd name="T15" fmla="*/ 57 h 161"/>
                    <a:gd name="T16" fmla="*/ 35 w 167"/>
                    <a:gd name="T17" fmla="*/ 59 h 161"/>
                    <a:gd name="T18" fmla="*/ 29 w 167"/>
                    <a:gd name="T19" fmla="*/ 61 h 161"/>
                    <a:gd name="T20" fmla="*/ 25 w 167"/>
                    <a:gd name="T21" fmla="*/ 66 h 161"/>
                    <a:gd name="T22" fmla="*/ 18 w 167"/>
                    <a:gd name="T23" fmla="*/ 68 h 161"/>
                    <a:gd name="T24" fmla="*/ 13 w 167"/>
                    <a:gd name="T25" fmla="*/ 69 h 161"/>
                    <a:gd name="T26" fmla="*/ 0 w 167"/>
                    <a:gd name="T27" fmla="*/ 78 h 161"/>
                    <a:gd name="T28" fmla="*/ 0 w 167"/>
                    <a:gd name="T29" fmla="*/ 89 h 161"/>
                    <a:gd name="T30" fmla="*/ 1 w 167"/>
                    <a:gd name="T31" fmla="*/ 90 h 161"/>
                    <a:gd name="T32" fmla="*/ 79 w 167"/>
                    <a:gd name="T33" fmla="*/ 142 h 161"/>
                    <a:gd name="T34" fmla="*/ 85 w 167"/>
                    <a:gd name="T35" fmla="*/ 149 h 161"/>
                    <a:gd name="T36" fmla="*/ 94 w 167"/>
                    <a:gd name="T37" fmla="*/ 152 h 161"/>
                    <a:gd name="T38" fmla="*/ 98 w 167"/>
                    <a:gd name="T39" fmla="*/ 161 h 161"/>
                    <a:gd name="T40" fmla="*/ 105 w 167"/>
                    <a:gd name="T41" fmla="*/ 159 h 161"/>
                    <a:gd name="T42" fmla="*/ 118 w 167"/>
                    <a:gd name="T43" fmla="*/ 155 h 161"/>
                    <a:gd name="T44" fmla="*/ 133 w 167"/>
                    <a:gd name="T45" fmla="*/ 143 h 161"/>
                    <a:gd name="T46" fmla="*/ 167 w 167"/>
                    <a:gd name="T47" fmla="*/ 122 h 161"/>
                    <a:gd name="T48" fmla="*/ 167 w 167"/>
                    <a:gd name="T49" fmla="*/ 122 h 161"/>
                    <a:gd name="T50" fmla="*/ 163 w 167"/>
                    <a:gd name="T51" fmla="*/ 115 h 161"/>
                    <a:gd name="T52" fmla="*/ 157 w 167"/>
                    <a:gd name="T53" fmla="*/ 113 h 161"/>
                    <a:gd name="T54" fmla="*/ 152 w 167"/>
                    <a:gd name="T55" fmla="*/ 110 h 161"/>
                    <a:gd name="T56" fmla="*/ 151 w 167"/>
                    <a:gd name="T57" fmla="*/ 104 h 161"/>
                    <a:gd name="T58" fmla="*/ 147 w 167"/>
                    <a:gd name="T59" fmla="*/ 99 h 161"/>
                    <a:gd name="T60" fmla="*/ 151 w 167"/>
                    <a:gd name="T61" fmla="*/ 95 h 161"/>
                    <a:gd name="T62" fmla="*/ 149 w 167"/>
                    <a:gd name="T63" fmla="*/ 91 h 161"/>
                    <a:gd name="T64" fmla="*/ 149 w 167"/>
                    <a:gd name="T65" fmla="*/ 86 h 161"/>
                    <a:gd name="T66" fmla="*/ 150 w 167"/>
                    <a:gd name="T67" fmla="*/ 80 h 161"/>
                    <a:gd name="T68" fmla="*/ 150 w 167"/>
                    <a:gd name="T69" fmla="*/ 72 h 161"/>
                    <a:gd name="T70" fmla="*/ 147 w 167"/>
                    <a:gd name="T71" fmla="*/ 65 h 161"/>
                    <a:gd name="T72" fmla="*/ 148 w 167"/>
                    <a:gd name="T73" fmla="*/ 63 h 161"/>
                    <a:gd name="T74" fmla="*/ 148 w 167"/>
                    <a:gd name="T75" fmla="*/ 61 h 161"/>
                    <a:gd name="T76" fmla="*/ 144 w 167"/>
                    <a:gd name="T77" fmla="*/ 47 h 161"/>
                    <a:gd name="T78" fmla="*/ 138 w 167"/>
                    <a:gd name="T79" fmla="*/ 42 h 161"/>
                    <a:gd name="T80" fmla="*/ 134 w 167"/>
                    <a:gd name="T81" fmla="*/ 37 h 161"/>
                    <a:gd name="T82" fmla="*/ 131 w 167"/>
                    <a:gd name="T83" fmla="*/ 28 h 161"/>
                    <a:gd name="T84" fmla="*/ 136 w 167"/>
                    <a:gd name="T85" fmla="*/ 23 h 161"/>
                    <a:gd name="T86" fmla="*/ 139 w 167"/>
                    <a:gd name="T87" fmla="*/ 14 h 161"/>
                    <a:gd name="T88" fmla="*/ 139 w 167"/>
                    <a:gd name="T89" fmla="*/ 2 h 161"/>
                    <a:gd name="T90" fmla="*/ 131 w 167"/>
                    <a:gd name="T91" fmla="*/ 0 h 161"/>
                    <a:gd name="T92" fmla="*/ 123 w 167"/>
                    <a:gd name="T93" fmla="*/ 1 h 161"/>
                    <a:gd name="T94" fmla="*/ 112 w 167"/>
                    <a:gd name="T95" fmla="*/ 3 h 161"/>
                    <a:gd name="T96" fmla="*/ 82 w 167"/>
                    <a:gd name="T97" fmla="*/ 5 h 161"/>
                    <a:gd name="T98" fmla="*/ 69 w 167"/>
                    <a:gd name="T99" fmla="*/ 12 h 161"/>
                    <a:gd name="T100" fmla="*/ 56 w 167"/>
                    <a:gd name="T101" fmla="*/ 18 h 161"/>
                    <a:gd name="T102" fmla="*/ 53 w 167"/>
                    <a:gd name="T103" fmla="*/ 20 h 161"/>
                    <a:gd name="T104" fmla="*/ 55 w 167"/>
                    <a:gd name="T105" fmla="*/ 22 h 161"/>
                    <a:gd name="T106" fmla="*/ 57 w 167"/>
                    <a:gd name="T107" fmla="*/ 30 h 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167" h="161">
                      <a:moveTo>
                        <a:pt x="57" y="30"/>
                      </a:moveTo>
                      <a:cubicBezTo>
                        <a:pt x="57" y="34"/>
                        <a:pt x="56" y="38"/>
                        <a:pt x="58" y="38"/>
                      </a:cubicBezTo>
                      <a:cubicBezTo>
                        <a:pt x="59" y="38"/>
                        <a:pt x="61" y="42"/>
                        <a:pt x="61" y="43"/>
                      </a:cubicBezTo>
                      <a:cubicBezTo>
                        <a:pt x="61" y="45"/>
                        <a:pt x="61" y="46"/>
                        <a:pt x="59" y="46"/>
                      </a:cubicBezTo>
                      <a:cubicBezTo>
                        <a:pt x="57" y="46"/>
                        <a:pt x="47" y="45"/>
                        <a:pt x="47" y="47"/>
                      </a:cubicBezTo>
                      <a:cubicBezTo>
                        <a:pt x="47" y="49"/>
                        <a:pt x="45" y="50"/>
                        <a:pt x="42" y="50"/>
                      </a:cubicBezTo>
                      <a:cubicBezTo>
                        <a:pt x="40" y="50"/>
                        <a:pt x="40" y="49"/>
                        <a:pt x="40" y="52"/>
                      </a:cubicBezTo>
                      <a:cubicBezTo>
                        <a:pt x="40" y="55"/>
                        <a:pt x="40" y="57"/>
                        <a:pt x="39" y="57"/>
                      </a:cubicBezTo>
                      <a:cubicBezTo>
                        <a:pt x="37" y="57"/>
                        <a:pt x="37" y="59"/>
                        <a:pt x="35" y="59"/>
                      </a:cubicBezTo>
                      <a:cubicBezTo>
                        <a:pt x="33" y="60"/>
                        <a:pt x="29" y="59"/>
                        <a:pt x="29" y="61"/>
                      </a:cubicBezTo>
                      <a:cubicBezTo>
                        <a:pt x="29" y="64"/>
                        <a:pt x="27" y="66"/>
                        <a:pt x="25" y="66"/>
                      </a:cubicBezTo>
                      <a:cubicBezTo>
                        <a:pt x="22" y="67"/>
                        <a:pt x="18" y="66"/>
                        <a:pt x="18" y="68"/>
                      </a:cubicBezTo>
                      <a:cubicBezTo>
                        <a:pt x="18" y="70"/>
                        <a:pt x="14" y="68"/>
                        <a:pt x="13" y="69"/>
                      </a:cubicBezTo>
                      <a:cubicBezTo>
                        <a:pt x="11" y="70"/>
                        <a:pt x="0" y="77"/>
                        <a:pt x="0" y="78"/>
                      </a:cubicBezTo>
                      <a:cubicBezTo>
                        <a:pt x="0" y="78"/>
                        <a:pt x="0" y="83"/>
                        <a:pt x="0" y="89"/>
                      </a:cubicBezTo>
                      <a:cubicBezTo>
                        <a:pt x="0" y="89"/>
                        <a:pt x="1" y="90"/>
                        <a:pt x="1" y="90"/>
                      </a:cubicBezTo>
                      <a:cubicBezTo>
                        <a:pt x="5" y="92"/>
                        <a:pt x="77" y="140"/>
                        <a:pt x="79" y="142"/>
                      </a:cubicBezTo>
                      <a:cubicBezTo>
                        <a:pt x="82" y="144"/>
                        <a:pt x="85" y="149"/>
                        <a:pt x="85" y="149"/>
                      </a:cubicBezTo>
                      <a:cubicBezTo>
                        <a:pt x="85" y="149"/>
                        <a:pt x="90" y="150"/>
                        <a:pt x="94" y="152"/>
                      </a:cubicBezTo>
                      <a:cubicBezTo>
                        <a:pt x="98" y="155"/>
                        <a:pt x="98" y="161"/>
                        <a:pt x="98" y="161"/>
                      </a:cubicBezTo>
                      <a:cubicBezTo>
                        <a:pt x="98" y="161"/>
                        <a:pt x="103" y="160"/>
                        <a:pt x="105" y="159"/>
                      </a:cubicBezTo>
                      <a:cubicBezTo>
                        <a:pt x="108" y="158"/>
                        <a:pt x="118" y="155"/>
                        <a:pt x="118" y="155"/>
                      </a:cubicBezTo>
                      <a:cubicBezTo>
                        <a:pt x="133" y="143"/>
                        <a:pt x="133" y="143"/>
                        <a:pt x="133" y="143"/>
                      </a:cubicBezTo>
                      <a:cubicBezTo>
                        <a:pt x="167" y="122"/>
                        <a:pt x="167" y="122"/>
                        <a:pt x="167" y="122"/>
                      </a:cubicBezTo>
                      <a:cubicBezTo>
                        <a:pt x="167" y="122"/>
                        <a:pt x="167" y="122"/>
                        <a:pt x="167" y="122"/>
                      </a:cubicBezTo>
                      <a:cubicBezTo>
                        <a:pt x="166" y="118"/>
                        <a:pt x="165" y="115"/>
                        <a:pt x="163" y="115"/>
                      </a:cubicBezTo>
                      <a:cubicBezTo>
                        <a:pt x="161" y="115"/>
                        <a:pt x="160" y="113"/>
                        <a:pt x="157" y="113"/>
                      </a:cubicBezTo>
                      <a:cubicBezTo>
                        <a:pt x="155" y="113"/>
                        <a:pt x="152" y="112"/>
                        <a:pt x="152" y="110"/>
                      </a:cubicBezTo>
                      <a:cubicBezTo>
                        <a:pt x="151" y="108"/>
                        <a:pt x="152" y="106"/>
                        <a:pt x="151" y="104"/>
                      </a:cubicBezTo>
                      <a:cubicBezTo>
                        <a:pt x="149" y="101"/>
                        <a:pt x="147" y="100"/>
                        <a:pt x="147" y="99"/>
                      </a:cubicBezTo>
                      <a:cubicBezTo>
                        <a:pt x="147" y="97"/>
                        <a:pt x="150" y="95"/>
                        <a:pt x="151" y="95"/>
                      </a:cubicBezTo>
                      <a:cubicBezTo>
                        <a:pt x="151" y="94"/>
                        <a:pt x="149" y="92"/>
                        <a:pt x="149" y="91"/>
                      </a:cubicBezTo>
                      <a:cubicBezTo>
                        <a:pt x="149" y="90"/>
                        <a:pt x="148" y="87"/>
                        <a:pt x="149" y="86"/>
                      </a:cubicBezTo>
                      <a:cubicBezTo>
                        <a:pt x="151" y="84"/>
                        <a:pt x="151" y="83"/>
                        <a:pt x="150" y="80"/>
                      </a:cubicBezTo>
                      <a:cubicBezTo>
                        <a:pt x="149" y="78"/>
                        <a:pt x="152" y="75"/>
                        <a:pt x="150" y="72"/>
                      </a:cubicBezTo>
                      <a:cubicBezTo>
                        <a:pt x="149" y="69"/>
                        <a:pt x="146" y="66"/>
                        <a:pt x="147" y="65"/>
                      </a:cubicBezTo>
                      <a:cubicBezTo>
                        <a:pt x="147" y="64"/>
                        <a:pt x="147" y="64"/>
                        <a:pt x="148" y="63"/>
                      </a:cubicBezTo>
                      <a:cubicBezTo>
                        <a:pt x="148" y="62"/>
                        <a:pt x="148" y="62"/>
                        <a:pt x="148" y="61"/>
                      </a:cubicBezTo>
                      <a:cubicBezTo>
                        <a:pt x="148" y="57"/>
                        <a:pt x="145" y="48"/>
                        <a:pt x="144" y="47"/>
                      </a:cubicBezTo>
                      <a:cubicBezTo>
                        <a:pt x="142" y="45"/>
                        <a:pt x="138" y="43"/>
                        <a:pt x="138" y="42"/>
                      </a:cubicBezTo>
                      <a:cubicBezTo>
                        <a:pt x="138" y="40"/>
                        <a:pt x="138" y="38"/>
                        <a:pt x="134" y="37"/>
                      </a:cubicBezTo>
                      <a:cubicBezTo>
                        <a:pt x="131" y="35"/>
                        <a:pt x="129" y="28"/>
                        <a:pt x="131" y="28"/>
                      </a:cubicBezTo>
                      <a:cubicBezTo>
                        <a:pt x="133" y="28"/>
                        <a:pt x="134" y="24"/>
                        <a:pt x="136" y="23"/>
                      </a:cubicBezTo>
                      <a:cubicBezTo>
                        <a:pt x="138" y="22"/>
                        <a:pt x="141" y="17"/>
                        <a:pt x="139" y="14"/>
                      </a:cubicBezTo>
                      <a:cubicBezTo>
                        <a:pt x="137" y="12"/>
                        <a:pt x="138" y="6"/>
                        <a:pt x="139" y="2"/>
                      </a:cubicBezTo>
                      <a:cubicBezTo>
                        <a:pt x="136" y="2"/>
                        <a:pt x="132" y="0"/>
                        <a:pt x="131" y="0"/>
                      </a:cubicBezTo>
                      <a:cubicBezTo>
                        <a:pt x="130" y="0"/>
                        <a:pt x="126" y="1"/>
                        <a:pt x="123" y="1"/>
                      </a:cubicBezTo>
                      <a:cubicBezTo>
                        <a:pt x="120" y="1"/>
                        <a:pt x="114" y="5"/>
                        <a:pt x="112" y="3"/>
                      </a:cubicBezTo>
                      <a:cubicBezTo>
                        <a:pt x="110" y="1"/>
                        <a:pt x="88" y="5"/>
                        <a:pt x="82" y="5"/>
                      </a:cubicBezTo>
                      <a:cubicBezTo>
                        <a:pt x="75" y="5"/>
                        <a:pt x="73" y="12"/>
                        <a:pt x="69" y="12"/>
                      </a:cubicBezTo>
                      <a:cubicBezTo>
                        <a:pt x="65" y="12"/>
                        <a:pt x="60" y="15"/>
                        <a:pt x="56" y="18"/>
                      </a:cubicBezTo>
                      <a:cubicBezTo>
                        <a:pt x="56" y="19"/>
                        <a:pt x="55" y="20"/>
                        <a:pt x="53" y="20"/>
                      </a:cubicBezTo>
                      <a:cubicBezTo>
                        <a:pt x="54" y="21"/>
                        <a:pt x="54" y="22"/>
                        <a:pt x="55" y="22"/>
                      </a:cubicBezTo>
                      <a:cubicBezTo>
                        <a:pt x="57" y="24"/>
                        <a:pt x="57" y="27"/>
                        <a:pt x="57" y="30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36" name="Freeform 18">
                  <a:extLst>
                    <a:ext uri="{FF2B5EF4-FFF2-40B4-BE49-F238E27FC236}">
                      <a16:creationId xmlns:a16="http://schemas.microsoft.com/office/drawing/2014/main" id="{EC25AEDC-7EA7-4833-B9B8-0D21041A006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097886" y="3446124"/>
                  <a:ext cx="283568" cy="271021"/>
                </a:xfrm>
                <a:custGeom>
                  <a:avLst/>
                  <a:gdLst>
                    <a:gd name="T0" fmla="*/ 14 w 123"/>
                    <a:gd name="T1" fmla="*/ 7 h 118"/>
                    <a:gd name="T2" fmla="*/ 8 w 123"/>
                    <a:gd name="T3" fmla="*/ 13 h 118"/>
                    <a:gd name="T4" fmla="*/ 7 w 123"/>
                    <a:gd name="T5" fmla="*/ 17 h 118"/>
                    <a:gd name="T6" fmla="*/ 6 w 123"/>
                    <a:gd name="T7" fmla="*/ 23 h 118"/>
                    <a:gd name="T8" fmla="*/ 1 w 123"/>
                    <a:gd name="T9" fmla="*/ 28 h 118"/>
                    <a:gd name="T10" fmla="*/ 4 w 123"/>
                    <a:gd name="T11" fmla="*/ 35 h 118"/>
                    <a:gd name="T12" fmla="*/ 4 w 123"/>
                    <a:gd name="T13" fmla="*/ 43 h 118"/>
                    <a:gd name="T14" fmla="*/ 3 w 123"/>
                    <a:gd name="T15" fmla="*/ 49 h 118"/>
                    <a:gd name="T16" fmla="*/ 3 w 123"/>
                    <a:gd name="T17" fmla="*/ 54 h 118"/>
                    <a:gd name="T18" fmla="*/ 5 w 123"/>
                    <a:gd name="T19" fmla="*/ 58 h 118"/>
                    <a:gd name="T20" fmla="*/ 1 w 123"/>
                    <a:gd name="T21" fmla="*/ 62 h 118"/>
                    <a:gd name="T22" fmla="*/ 5 w 123"/>
                    <a:gd name="T23" fmla="*/ 67 h 118"/>
                    <a:gd name="T24" fmla="*/ 6 w 123"/>
                    <a:gd name="T25" fmla="*/ 73 h 118"/>
                    <a:gd name="T26" fmla="*/ 11 w 123"/>
                    <a:gd name="T27" fmla="*/ 76 h 118"/>
                    <a:gd name="T28" fmla="*/ 17 w 123"/>
                    <a:gd name="T29" fmla="*/ 78 h 118"/>
                    <a:gd name="T30" fmla="*/ 21 w 123"/>
                    <a:gd name="T31" fmla="*/ 85 h 118"/>
                    <a:gd name="T32" fmla="*/ 33 w 123"/>
                    <a:gd name="T33" fmla="*/ 87 h 118"/>
                    <a:gd name="T34" fmla="*/ 38 w 123"/>
                    <a:gd name="T35" fmla="*/ 92 h 118"/>
                    <a:gd name="T36" fmla="*/ 52 w 123"/>
                    <a:gd name="T37" fmla="*/ 85 h 118"/>
                    <a:gd name="T38" fmla="*/ 113 w 123"/>
                    <a:gd name="T39" fmla="*/ 118 h 118"/>
                    <a:gd name="T40" fmla="*/ 113 w 123"/>
                    <a:gd name="T41" fmla="*/ 113 h 118"/>
                    <a:gd name="T42" fmla="*/ 120 w 123"/>
                    <a:gd name="T43" fmla="*/ 113 h 118"/>
                    <a:gd name="T44" fmla="*/ 120 w 123"/>
                    <a:gd name="T45" fmla="*/ 35 h 118"/>
                    <a:gd name="T46" fmla="*/ 120 w 123"/>
                    <a:gd name="T47" fmla="*/ 23 h 118"/>
                    <a:gd name="T48" fmla="*/ 121 w 123"/>
                    <a:gd name="T49" fmla="*/ 13 h 118"/>
                    <a:gd name="T50" fmla="*/ 122 w 123"/>
                    <a:gd name="T51" fmla="*/ 11 h 118"/>
                    <a:gd name="T52" fmla="*/ 122 w 123"/>
                    <a:gd name="T53" fmla="*/ 10 h 118"/>
                    <a:gd name="T54" fmla="*/ 111 w 123"/>
                    <a:gd name="T55" fmla="*/ 8 h 118"/>
                    <a:gd name="T56" fmla="*/ 99 w 123"/>
                    <a:gd name="T57" fmla="*/ 1 h 118"/>
                    <a:gd name="T58" fmla="*/ 81 w 123"/>
                    <a:gd name="T59" fmla="*/ 10 h 118"/>
                    <a:gd name="T60" fmla="*/ 82 w 123"/>
                    <a:gd name="T61" fmla="*/ 21 h 118"/>
                    <a:gd name="T62" fmla="*/ 70 w 123"/>
                    <a:gd name="T63" fmla="*/ 21 h 118"/>
                    <a:gd name="T64" fmla="*/ 55 w 123"/>
                    <a:gd name="T65" fmla="*/ 16 h 118"/>
                    <a:gd name="T66" fmla="*/ 47 w 123"/>
                    <a:gd name="T67" fmla="*/ 10 h 118"/>
                    <a:gd name="T68" fmla="*/ 42 w 123"/>
                    <a:gd name="T69" fmla="*/ 5 h 118"/>
                    <a:gd name="T70" fmla="*/ 27 w 123"/>
                    <a:gd name="T71" fmla="*/ 2 h 118"/>
                    <a:gd name="T72" fmla="*/ 18 w 123"/>
                    <a:gd name="T73" fmla="*/ 0 h 118"/>
                    <a:gd name="T74" fmla="*/ 17 w 123"/>
                    <a:gd name="T75" fmla="*/ 5 h 118"/>
                    <a:gd name="T76" fmla="*/ 14 w 123"/>
                    <a:gd name="T77" fmla="*/ 7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23" h="118">
                      <a:moveTo>
                        <a:pt x="14" y="7"/>
                      </a:moveTo>
                      <a:cubicBezTo>
                        <a:pt x="13" y="8"/>
                        <a:pt x="9" y="12"/>
                        <a:pt x="8" y="13"/>
                      </a:cubicBezTo>
                      <a:cubicBezTo>
                        <a:pt x="7" y="14"/>
                        <a:pt x="7" y="16"/>
                        <a:pt x="7" y="17"/>
                      </a:cubicBezTo>
                      <a:cubicBezTo>
                        <a:pt x="8" y="17"/>
                        <a:pt x="7" y="21"/>
                        <a:pt x="6" y="23"/>
                      </a:cubicBezTo>
                      <a:cubicBezTo>
                        <a:pt x="5" y="25"/>
                        <a:pt x="1" y="26"/>
                        <a:pt x="1" y="28"/>
                      </a:cubicBezTo>
                      <a:cubicBezTo>
                        <a:pt x="0" y="29"/>
                        <a:pt x="3" y="32"/>
                        <a:pt x="4" y="35"/>
                      </a:cubicBezTo>
                      <a:cubicBezTo>
                        <a:pt x="6" y="38"/>
                        <a:pt x="3" y="41"/>
                        <a:pt x="4" y="43"/>
                      </a:cubicBezTo>
                      <a:cubicBezTo>
                        <a:pt x="5" y="46"/>
                        <a:pt x="5" y="47"/>
                        <a:pt x="3" y="49"/>
                      </a:cubicBezTo>
                      <a:cubicBezTo>
                        <a:pt x="2" y="50"/>
                        <a:pt x="3" y="53"/>
                        <a:pt x="3" y="54"/>
                      </a:cubicBezTo>
                      <a:cubicBezTo>
                        <a:pt x="3" y="55"/>
                        <a:pt x="5" y="57"/>
                        <a:pt x="5" y="58"/>
                      </a:cubicBezTo>
                      <a:cubicBezTo>
                        <a:pt x="4" y="58"/>
                        <a:pt x="1" y="60"/>
                        <a:pt x="1" y="62"/>
                      </a:cubicBezTo>
                      <a:cubicBezTo>
                        <a:pt x="1" y="63"/>
                        <a:pt x="3" y="64"/>
                        <a:pt x="5" y="67"/>
                      </a:cubicBezTo>
                      <a:cubicBezTo>
                        <a:pt x="6" y="69"/>
                        <a:pt x="5" y="71"/>
                        <a:pt x="6" y="73"/>
                      </a:cubicBezTo>
                      <a:cubicBezTo>
                        <a:pt x="6" y="75"/>
                        <a:pt x="9" y="76"/>
                        <a:pt x="11" y="76"/>
                      </a:cubicBezTo>
                      <a:cubicBezTo>
                        <a:pt x="14" y="76"/>
                        <a:pt x="15" y="78"/>
                        <a:pt x="17" y="78"/>
                      </a:cubicBezTo>
                      <a:cubicBezTo>
                        <a:pt x="19" y="78"/>
                        <a:pt x="20" y="81"/>
                        <a:pt x="21" y="85"/>
                      </a:cubicBezTo>
                      <a:cubicBezTo>
                        <a:pt x="22" y="85"/>
                        <a:pt x="30" y="85"/>
                        <a:pt x="33" y="87"/>
                      </a:cubicBezTo>
                      <a:cubicBezTo>
                        <a:pt x="36" y="89"/>
                        <a:pt x="38" y="92"/>
                        <a:pt x="38" y="92"/>
                      </a:cubicBezTo>
                      <a:cubicBezTo>
                        <a:pt x="52" y="85"/>
                        <a:pt x="52" y="85"/>
                        <a:pt x="52" y="85"/>
                      </a:cubicBezTo>
                      <a:cubicBezTo>
                        <a:pt x="113" y="118"/>
                        <a:pt x="113" y="118"/>
                        <a:pt x="113" y="118"/>
                      </a:cubicBezTo>
                      <a:cubicBezTo>
                        <a:pt x="113" y="113"/>
                        <a:pt x="113" y="113"/>
                        <a:pt x="113" y="113"/>
                      </a:cubicBezTo>
                      <a:cubicBezTo>
                        <a:pt x="120" y="113"/>
                        <a:pt x="120" y="113"/>
                        <a:pt x="120" y="113"/>
                      </a:cubicBezTo>
                      <a:cubicBezTo>
                        <a:pt x="120" y="113"/>
                        <a:pt x="120" y="40"/>
                        <a:pt x="120" y="35"/>
                      </a:cubicBezTo>
                      <a:cubicBezTo>
                        <a:pt x="120" y="29"/>
                        <a:pt x="118" y="26"/>
                        <a:pt x="120" y="23"/>
                      </a:cubicBezTo>
                      <a:cubicBezTo>
                        <a:pt x="123" y="20"/>
                        <a:pt x="119" y="18"/>
                        <a:pt x="121" y="13"/>
                      </a:cubicBezTo>
                      <a:cubicBezTo>
                        <a:pt x="122" y="12"/>
                        <a:pt x="122" y="11"/>
                        <a:pt x="122" y="11"/>
                      </a:cubicBezTo>
                      <a:cubicBezTo>
                        <a:pt x="122" y="11"/>
                        <a:pt x="122" y="11"/>
                        <a:pt x="122" y="10"/>
                      </a:cubicBezTo>
                      <a:cubicBezTo>
                        <a:pt x="121" y="9"/>
                        <a:pt x="118" y="9"/>
                        <a:pt x="111" y="8"/>
                      </a:cubicBezTo>
                      <a:cubicBezTo>
                        <a:pt x="104" y="7"/>
                        <a:pt x="107" y="2"/>
                        <a:pt x="99" y="1"/>
                      </a:cubicBezTo>
                      <a:cubicBezTo>
                        <a:pt x="91" y="1"/>
                        <a:pt x="81" y="7"/>
                        <a:pt x="81" y="10"/>
                      </a:cubicBezTo>
                      <a:cubicBezTo>
                        <a:pt x="81" y="14"/>
                        <a:pt x="85" y="17"/>
                        <a:pt x="82" y="21"/>
                      </a:cubicBezTo>
                      <a:cubicBezTo>
                        <a:pt x="79" y="24"/>
                        <a:pt x="74" y="25"/>
                        <a:pt x="70" y="21"/>
                      </a:cubicBezTo>
                      <a:cubicBezTo>
                        <a:pt x="66" y="17"/>
                        <a:pt x="60" y="16"/>
                        <a:pt x="55" y="16"/>
                      </a:cubicBezTo>
                      <a:cubicBezTo>
                        <a:pt x="50" y="16"/>
                        <a:pt x="46" y="13"/>
                        <a:pt x="47" y="10"/>
                      </a:cubicBezTo>
                      <a:cubicBezTo>
                        <a:pt x="47" y="7"/>
                        <a:pt x="46" y="6"/>
                        <a:pt x="42" y="5"/>
                      </a:cubicBezTo>
                      <a:cubicBezTo>
                        <a:pt x="38" y="5"/>
                        <a:pt x="34" y="1"/>
                        <a:pt x="27" y="2"/>
                      </a:cubicBezTo>
                      <a:cubicBezTo>
                        <a:pt x="23" y="3"/>
                        <a:pt x="20" y="2"/>
                        <a:pt x="18" y="0"/>
                      </a:cubicBezTo>
                      <a:cubicBezTo>
                        <a:pt x="18" y="2"/>
                        <a:pt x="17" y="4"/>
                        <a:pt x="17" y="5"/>
                      </a:cubicBezTo>
                      <a:cubicBezTo>
                        <a:pt x="18" y="7"/>
                        <a:pt x="15" y="7"/>
                        <a:pt x="14" y="7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37" name="Freeform 19">
                  <a:extLst>
                    <a:ext uri="{FF2B5EF4-FFF2-40B4-BE49-F238E27FC236}">
                      <a16:creationId xmlns:a16="http://schemas.microsoft.com/office/drawing/2014/main" id="{B1831D08-A0CD-476F-AB03-EC6DB6F221B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612307" y="3823796"/>
                  <a:ext cx="55208" cy="18821"/>
                </a:xfrm>
                <a:custGeom>
                  <a:avLst/>
                  <a:gdLst>
                    <a:gd name="T0" fmla="*/ 12 w 24"/>
                    <a:gd name="T1" fmla="*/ 5 h 8"/>
                    <a:gd name="T2" fmla="*/ 19 w 24"/>
                    <a:gd name="T3" fmla="*/ 7 h 8"/>
                    <a:gd name="T4" fmla="*/ 24 w 24"/>
                    <a:gd name="T5" fmla="*/ 6 h 8"/>
                    <a:gd name="T6" fmla="*/ 19 w 24"/>
                    <a:gd name="T7" fmla="*/ 5 h 8"/>
                    <a:gd name="T8" fmla="*/ 12 w 24"/>
                    <a:gd name="T9" fmla="*/ 2 h 8"/>
                    <a:gd name="T10" fmla="*/ 1 w 24"/>
                    <a:gd name="T11" fmla="*/ 4 h 8"/>
                    <a:gd name="T12" fmla="*/ 0 w 24"/>
                    <a:gd name="T13" fmla="*/ 8 h 8"/>
                    <a:gd name="T14" fmla="*/ 3 w 24"/>
                    <a:gd name="T15" fmla="*/ 8 h 8"/>
                    <a:gd name="T16" fmla="*/ 12 w 24"/>
                    <a:gd name="T17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" h="8">
                      <a:moveTo>
                        <a:pt x="12" y="5"/>
                      </a:moveTo>
                      <a:cubicBezTo>
                        <a:pt x="14" y="4"/>
                        <a:pt x="16" y="7"/>
                        <a:pt x="19" y="7"/>
                      </a:cubicBezTo>
                      <a:cubicBezTo>
                        <a:pt x="21" y="7"/>
                        <a:pt x="24" y="6"/>
                        <a:pt x="24" y="6"/>
                      </a:cubicBezTo>
                      <a:cubicBezTo>
                        <a:pt x="24" y="6"/>
                        <a:pt x="23" y="5"/>
                        <a:pt x="19" y="5"/>
                      </a:cubicBezTo>
                      <a:cubicBezTo>
                        <a:pt x="15" y="5"/>
                        <a:pt x="15" y="0"/>
                        <a:pt x="12" y="2"/>
                      </a:cubicBezTo>
                      <a:cubicBezTo>
                        <a:pt x="8" y="4"/>
                        <a:pt x="6" y="4"/>
                        <a:pt x="1" y="4"/>
                      </a:cubicBezTo>
                      <a:cubicBezTo>
                        <a:pt x="1" y="5"/>
                        <a:pt x="1" y="7"/>
                        <a:pt x="0" y="8"/>
                      </a:cubicBezTo>
                      <a:cubicBezTo>
                        <a:pt x="2" y="8"/>
                        <a:pt x="2" y="8"/>
                        <a:pt x="3" y="8"/>
                      </a:cubicBezTo>
                      <a:cubicBezTo>
                        <a:pt x="5" y="8"/>
                        <a:pt x="10" y="7"/>
                        <a:pt x="12" y="5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38" name="Freeform 20">
                  <a:extLst>
                    <a:ext uri="{FF2B5EF4-FFF2-40B4-BE49-F238E27FC236}">
                      <a16:creationId xmlns:a16="http://schemas.microsoft.com/office/drawing/2014/main" id="{E6E36A63-77EF-4637-90A3-E5DB5808E3C4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599759" y="3772353"/>
                  <a:ext cx="111671" cy="87831"/>
                </a:xfrm>
                <a:custGeom>
                  <a:avLst/>
                  <a:gdLst>
                    <a:gd name="T0" fmla="*/ 11 w 48"/>
                    <a:gd name="T1" fmla="*/ 36 h 38"/>
                    <a:gd name="T2" fmla="*/ 16 w 48"/>
                    <a:gd name="T3" fmla="*/ 34 h 38"/>
                    <a:gd name="T4" fmla="*/ 27 w 48"/>
                    <a:gd name="T5" fmla="*/ 33 h 38"/>
                    <a:gd name="T6" fmla="*/ 30 w 48"/>
                    <a:gd name="T7" fmla="*/ 34 h 38"/>
                    <a:gd name="T8" fmla="*/ 30 w 48"/>
                    <a:gd name="T9" fmla="*/ 33 h 38"/>
                    <a:gd name="T10" fmla="*/ 35 w 48"/>
                    <a:gd name="T11" fmla="*/ 36 h 38"/>
                    <a:gd name="T12" fmla="*/ 47 w 48"/>
                    <a:gd name="T13" fmla="*/ 36 h 38"/>
                    <a:gd name="T14" fmla="*/ 48 w 48"/>
                    <a:gd name="T15" fmla="*/ 36 h 38"/>
                    <a:gd name="T16" fmla="*/ 48 w 48"/>
                    <a:gd name="T17" fmla="*/ 31 h 38"/>
                    <a:gd name="T18" fmla="*/ 44 w 48"/>
                    <a:gd name="T19" fmla="*/ 26 h 38"/>
                    <a:gd name="T20" fmla="*/ 42 w 48"/>
                    <a:gd name="T21" fmla="*/ 21 h 38"/>
                    <a:gd name="T22" fmla="*/ 41 w 48"/>
                    <a:gd name="T23" fmla="*/ 18 h 38"/>
                    <a:gd name="T24" fmla="*/ 36 w 48"/>
                    <a:gd name="T25" fmla="*/ 13 h 38"/>
                    <a:gd name="T26" fmla="*/ 31 w 48"/>
                    <a:gd name="T27" fmla="*/ 5 h 38"/>
                    <a:gd name="T28" fmla="*/ 28 w 48"/>
                    <a:gd name="T29" fmla="*/ 5 h 38"/>
                    <a:gd name="T30" fmla="*/ 23 w 48"/>
                    <a:gd name="T31" fmla="*/ 2 h 38"/>
                    <a:gd name="T32" fmla="*/ 17 w 48"/>
                    <a:gd name="T33" fmla="*/ 2 h 38"/>
                    <a:gd name="T34" fmla="*/ 10 w 48"/>
                    <a:gd name="T35" fmla="*/ 2 h 38"/>
                    <a:gd name="T36" fmla="*/ 5 w 48"/>
                    <a:gd name="T37" fmla="*/ 6 h 38"/>
                    <a:gd name="T38" fmla="*/ 5 w 48"/>
                    <a:gd name="T39" fmla="*/ 6 h 38"/>
                    <a:gd name="T40" fmla="*/ 3 w 48"/>
                    <a:gd name="T41" fmla="*/ 13 h 38"/>
                    <a:gd name="T42" fmla="*/ 6 w 48"/>
                    <a:gd name="T43" fmla="*/ 24 h 38"/>
                    <a:gd name="T44" fmla="*/ 6 w 48"/>
                    <a:gd name="T45" fmla="*/ 26 h 38"/>
                    <a:gd name="T46" fmla="*/ 17 w 48"/>
                    <a:gd name="T47" fmla="*/ 24 h 38"/>
                    <a:gd name="T48" fmla="*/ 24 w 48"/>
                    <a:gd name="T49" fmla="*/ 27 h 38"/>
                    <a:gd name="T50" fmla="*/ 29 w 48"/>
                    <a:gd name="T51" fmla="*/ 28 h 38"/>
                    <a:gd name="T52" fmla="*/ 24 w 48"/>
                    <a:gd name="T53" fmla="*/ 29 h 38"/>
                    <a:gd name="T54" fmla="*/ 17 w 48"/>
                    <a:gd name="T55" fmla="*/ 27 h 38"/>
                    <a:gd name="T56" fmla="*/ 8 w 48"/>
                    <a:gd name="T57" fmla="*/ 30 h 38"/>
                    <a:gd name="T58" fmla="*/ 5 w 48"/>
                    <a:gd name="T59" fmla="*/ 30 h 38"/>
                    <a:gd name="T60" fmla="*/ 6 w 48"/>
                    <a:gd name="T61" fmla="*/ 34 h 38"/>
                    <a:gd name="T62" fmla="*/ 7 w 48"/>
                    <a:gd name="T63" fmla="*/ 35 h 38"/>
                    <a:gd name="T64" fmla="*/ 11 w 48"/>
                    <a:gd name="T65" fmla="*/ 36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48" h="38">
                      <a:moveTo>
                        <a:pt x="11" y="36"/>
                      </a:moveTo>
                      <a:cubicBezTo>
                        <a:pt x="13" y="36"/>
                        <a:pt x="16" y="34"/>
                        <a:pt x="16" y="34"/>
                      </a:cubicBezTo>
                      <a:cubicBezTo>
                        <a:pt x="16" y="34"/>
                        <a:pt x="26" y="34"/>
                        <a:pt x="27" y="33"/>
                      </a:cubicBezTo>
                      <a:cubicBezTo>
                        <a:pt x="28" y="33"/>
                        <a:pt x="29" y="34"/>
                        <a:pt x="30" y="34"/>
                      </a:cubicBezTo>
                      <a:cubicBezTo>
                        <a:pt x="30" y="34"/>
                        <a:pt x="30" y="33"/>
                        <a:pt x="30" y="33"/>
                      </a:cubicBezTo>
                      <a:cubicBezTo>
                        <a:pt x="30" y="33"/>
                        <a:pt x="35" y="34"/>
                        <a:pt x="35" y="36"/>
                      </a:cubicBezTo>
                      <a:cubicBezTo>
                        <a:pt x="36" y="37"/>
                        <a:pt x="43" y="38"/>
                        <a:pt x="47" y="36"/>
                      </a:cubicBezTo>
                      <a:cubicBezTo>
                        <a:pt x="47" y="36"/>
                        <a:pt x="48" y="36"/>
                        <a:pt x="48" y="36"/>
                      </a:cubicBezTo>
                      <a:cubicBezTo>
                        <a:pt x="48" y="34"/>
                        <a:pt x="48" y="32"/>
                        <a:pt x="48" y="31"/>
                      </a:cubicBezTo>
                      <a:cubicBezTo>
                        <a:pt x="48" y="30"/>
                        <a:pt x="45" y="27"/>
                        <a:pt x="44" y="26"/>
                      </a:cubicBezTo>
                      <a:cubicBezTo>
                        <a:pt x="42" y="24"/>
                        <a:pt x="42" y="21"/>
                        <a:pt x="42" y="21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1" y="18"/>
                        <a:pt x="40" y="14"/>
                        <a:pt x="36" y="13"/>
                      </a:cubicBezTo>
                      <a:cubicBezTo>
                        <a:pt x="33" y="12"/>
                        <a:pt x="31" y="5"/>
                        <a:pt x="31" y="5"/>
                      </a:cubicBezTo>
                      <a:cubicBezTo>
                        <a:pt x="28" y="5"/>
                        <a:pt x="28" y="5"/>
                        <a:pt x="28" y="5"/>
                      </a:cubicBezTo>
                      <a:cubicBezTo>
                        <a:pt x="28" y="5"/>
                        <a:pt x="26" y="3"/>
                        <a:pt x="23" y="2"/>
                      </a:cubicBezTo>
                      <a:cubicBezTo>
                        <a:pt x="21" y="0"/>
                        <a:pt x="17" y="2"/>
                        <a:pt x="17" y="2"/>
                      </a:cubicBezTo>
                      <a:cubicBezTo>
                        <a:pt x="17" y="2"/>
                        <a:pt x="13" y="3"/>
                        <a:pt x="10" y="2"/>
                      </a:cubicBezTo>
                      <a:cubicBezTo>
                        <a:pt x="7" y="2"/>
                        <a:pt x="8" y="5"/>
                        <a:pt x="5" y="6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8"/>
                        <a:pt x="4" y="11"/>
                        <a:pt x="3" y="13"/>
                      </a:cubicBezTo>
                      <a:cubicBezTo>
                        <a:pt x="0" y="17"/>
                        <a:pt x="4" y="22"/>
                        <a:pt x="6" y="24"/>
                      </a:cubicBezTo>
                      <a:cubicBezTo>
                        <a:pt x="6" y="24"/>
                        <a:pt x="7" y="25"/>
                        <a:pt x="6" y="26"/>
                      </a:cubicBezTo>
                      <a:cubicBezTo>
                        <a:pt x="11" y="26"/>
                        <a:pt x="13" y="26"/>
                        <a:pt x="17" y="24"/>
                      </a:cubicBezTo>
                      <a:cubicBezTo>
                        <a:pt x="20" y="22"/>
                        <a:pt x="20" y="27"/>
                        <a:pt x="24" y="27"/>
                      </a:cubicBezTo>
                      <a:cubicBezTo>
                        <a:pt x="28" y="27"/>
                        <a:pt x="29" y="28"/>
                        <a:pt x="29" y="28"/>
                      </a:cubicBezTo>
                      <a:cubicBezTo>
                        <a:pt x="29" y="28"/>
                        <a:pt x="26" y="29"/>
                        <a:pt x="24" y="29"/>
                      </a:cubicBezTo>
                      <a:cubicBezTo>
                        <a:pt x="21" y="29"/>
                        <a:pt x="19" y="26"/>
                        <a:pt x="17" y="27"/>
                      </a:cubicBezTo>
                      <a:cubicBezTo>
                        <a:pt x="15" y="29"/>
                        <a:pt x="10" y="30"/>
                        <a:pt x="8" y="30"/>
                      </a:cubicBezTo>
                      <a:cubicBezTo>
                        <a:pt x="7" y="30"/>
                        <a:pt x="7" y="30"/>
                        <a:pt x="5" y="30"/>
                      </a:cubicBezTo>
                      <a:cubicBezTo>
                        <a:pt x="5" y="32"/>
                        <a:pt x="5" y="33"/>
                        <a:pt x="6" y="34"/>
                      </a:cubicBezTo>
                      <a:cubicBezTo>
                        <a:pt x="7" y="34"/>
                        <a:pt x="7" y="35"/>
                        <a:pt x="7" y="35"/>
                      </a:cubicBezTo>
                      <a:cubicBezTo>
                        <a:pt x="11" y="34"/>
                        <a:pt x="10" y="36"/>
                        <a:pt x="11" y="36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39" name="Freeform 21">
                  <a:extLst>
                    <a:ext uri="{FF2B5EF4-FFF2-40B4-BE49-F238E27FC236}">
                      <a16:creationId xmlns:a16="http://schemas.microsoft.com/office/drawing/2014/main" id="{AEE6EC68-9E96-4688-92BD-989EFBF6D32E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616071" y="3848891"/>
                  <a:ext cx="52698" cy="32623"/>
                </a:xfrm>
                <a:custGeom>
                  <a:avLst/>
                  <a:gdLst>
                    <a:gd name="T0" fmla="*/ 12 w 23"/>
                    <a:gd name="T1" fmla="*/ 13 h 14"/>
                    <a:gd name="T2" fmla="*/ 18 w 23"/>
                    <a:gd name="T3" fmla="*/ 9 h 14"/>
                    <a:gd name="T4" fmla="*/ 21 w 23"/>
                    <a:gd name="T5" fmla="*/ 8 h 14"/>
                    <a:gd name="T6" fmla="*/ 21 w 23"/>
                    <a:gd name="T7" fmla="*/ 4 h 14"/>
                    <a:gd name="T8" fmla="*/ 23 w 23"/>
                    <a:gd name="T9" fmla="*/ 1 h 14"/>
                    <a:gd name="T10" fmla="*/ 20 w 23"/>
                    <a:gd name="T11" fmla="*/ 0 h 14"/>
                    <a:gd name="T12" fmla="*/ 9 w 23"/>
                    <a:gd name="T13" fmla="*/ 1 h 14"/>
                    <a:gd name="T14" fmla="*/ 4 w 23"/>
                    <a:gd name="T15" fmla="*/ 3 h 14"/>
                    <a:gd name="T16" fmla="*/ 0 w 23"/>
                    <a:gd name="T17" fmla="*/ 2 h 14"/>
                    <a:gd name="T18" fmla="*/ 7 w 23"/>
                    <a:gd name="T19" fmla="*/ 7 h 14"/>
                    <a:gd name="T20" fmla="*/ 10 w 23"/>
                    <a:gd name="T21" fmla="*/ 13 h 14"/>
                    <a:gd name="T22" fmla="*/ 11 w 23"/>
                    <a:gd name="T23" fmla="*/ 14 h 14"/>
                    <a:gd name="T24" fmla="*/ 12 w 23"/>
                    <a:gd name="T25" fmla="*/ 1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" h="14">
                      <a:moveTo>
                        <a:pt x="12" y="13"/>
                      </a:moveTo>
                      <a:cubicBezTo>
                        <a:pt x="14" y="12"/>
                        <a:pt x="17" y="8"/>
                        <a:pt x="18" y="9"/>
                      </a:cubicBezTo>
                      <a:cubicBezTo>
                        <a:pt x="20" y="10"/>
                        <a:pt x="21" y="8"/>
                        <a:pt x="21" y="8"/>
                      </a:cubicBezTo>
                      <a:cubicBezTo>
                        <a:pt x="21" y="7"/>
                        <a:pt x="19" y="5"/>
                        <a:pt x="21" y="4"/>
                      </a:cubicBezTo>
                      <a:cubicBezTo>
                        <a:pt x="22" y="4"/>
                        <a:pt x="22" y="2"/>
                        <a:pt x="23" y="1"/>
                      </a:cubicBezTo>
                      <a:cubicBezTo>
                        <a:pt x="22" y="1"/>
                        <a:pt x="21" y="0"/>
                        <a:pt x="20" y="0"/>
                      </a:cubicBezTo>
                      <a:cubicBezTo>
                        <a:pt x="19" y="1"/>
                        <a:pt x="9" y="1"/>
                        <a:pt x="9" y="1"/>
                      </a:cubicBezTo>
                      <a:cubicBezTo>
                        <a:pt x="9" y="1"/>
                        <a:pt x="6" y="3"/>
                        <a:pt x="4" y="3"/>
                      </a:cubicBezTo>
                      <a:cubicBezTo>
                        <a:pt x="3" y="3"/>
                        <a:pt x="4" y="1"/>
                        <a:pt x="0" y="2"/>
                      </a:cubicBezTo>
                      <a:cubicBezTo>
                        <a:pt x="2" y="5"/>
                        <a:pt x="2" y="6"/>
                        <a:pt x="7" y="7"/>
                      </a:cubicBezTo>
                      <a:cubicBezTo>
                        <a:pt x="11" y="8"/>
                        <a:pt x="6" y="11"/>
                        <a:pt x="10" y="13"/>
                      </a:cubicBezTo>
                      <a:cubicBezTo>
                        <a:pt x="10" y="13"/>
                        <a:pt x="11" y="14"/>
                        <a:pt x="11" y="14"/>
                      </a:cubicBezTo>
                      <a:cubicBezTo>
                        <a:pt x="11" y="13"/>
                        <a:pt x="12" y="13"/>
                        <a:pt x="12" y="13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40" name="Freeform 22">
                  <a:extLst>
                    <a:ext uri="{FF2B5EF4-FFF2-40B4-BE49-F238E27FC236}">
                      <a16:creationId xmlns:a16="http://schemas.microsoft.com/office/drawing/2014/main" id="{568DF7C5-6B30-4A3E-86C6-5E62BA021B96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190735" y="3876495"/>
                  <a:ext cx="228360" cy="161860"/>
                </a:xfrm>
                <a:custGeom>
                  <a:avLst/>
                  <a:gdLst>
                    <a:gd name="T0" fmla="*/ 91 w 99"/>
                    <a:gd name="T1" fmla="*/ 40 h 70"/>
                    <a:gd name="T2" fmla="*/ 88 w 99"/>
                    <a:gd name="T3" fmla="*/ 35 h 70"/>
                    <a:gd name="T4" fmla="*/ 83 w 99"/>
                    <a:gd name="T5" fmla="*/ 30 h 70"/>
                    <a:gd name="T6" fmla="*/ 80 w 99"/>
                    <a:gd name="T7" fmla="*/ 25 h 70"/>
                    <a:gd name="T8" fmla="*/ 74 w 99"/>
                    <a:gd name="T9" fmla="*/ 22 h 70"/>
                    <a:gd name="T10" fmla="*/ 73 w 99"/>
                    <a:gd name="T11" fmla="*/ 20 h 70"/>
                    <a:gd name="T12" fmla="*/ 69 w 99"/>
                    <a:gd name="T13" fmla="*/ 19 h 70"/>
                    <a:gd name="T14" fmla="*/ 70 w 99"/>
                    <a:gd name="T15" fmla="*/ 16 h 70"/>
                    <a:gd name="T16" fmla="*/ 70 w 99"/>
                    <a:gd name="T17" fmla="*/ 9 h 70"/>
                    <a:gd name="T18" fmla="*/ 64 w 99"/>
                    <a:gd name="T19" fmla="*/ 2 h 70"/>
                    <a:gd name="T20" fmla="*/ 62 w 99"/>
                    <a:gd name="T21" fmla="*/ 1 h 70"/>
                    <a:gd name="T22" fmla="*/ 56 w 99"/>
                    <a:gd name="T23" fmla="*/ 4 h 70"/>
                    <a:gd name="T24" fmla="*/ 54 w 99"/>
                    <a:gd name="T25" fmla="*/ 8 h 70"/>
                    <a:gd name="T26" fmla="*/ 46 w 99"/>
                    <a:gd name="T27" fmla="*/ 16 h 70"/>
                    <a:gd name="T28" fmla="*/ 35 w 99"/>
                    <a:gd name="T29" fmla="*/ 18 h 70"/>
                    <a:gd name="T30" fmla="*/ 34 w 99"/>
                    <a:gd name="T31" fmla="*/ 23 h 70"/>
                    <a:gd name="T32" fmla="*/ 27 w 99"/>
                    <a:gd name="T33" fmla="*/ 26 h 70"/>
                    <a:gd name="T34" fmla="*/ 18 w 99"/>
                    <a:gd name="T35" fmla="*/ 29 h 70"/>
                    <a:gd name="T36" fmla="*/ 13 w 99"/>
                    <a:gd name="T37" fmla="*/ 29 h 70"/>
                    <a:gd name="T38" fmla="*/ 9 w 99"/>
                    <a:gd name="T39" fmla="*/ 31 h 70"/>
                    <a:gd name="T40" fmla="*/ 8 w 99"/>
                    <a:gd name="T41" fmla="*/ 30 h 70"/>
                    <a:gd name="T42" fmla="*/ 4 w 99"/>
                    <a:gd name="T43" fmla="*/ 35 h 70"/>
                    <a:gd name="T44" fmla="*/ 0 w 99"/>
                    <a:gd name="T45" fmla="*/ 43 h 70"/>
                    <a:gd name="T46" fmla="*/ 1 w 99"/>
                    <a:gd name="T47" fmla="*/ 50 h 70"/>
                    <a:gd name="T48" fmla="*/ 3 w 99"/>
                    <a:gd name="T49" fmla="*/ 56 h 70"/>
                    <a:gd name="T50" fmla="*/ 5 w 99"/>
                    <a:gd name="T51" fmla="*/ 61 h 70"/>
                    <a:gd name="T52" fmla="*/ 6 w 99"/>
                    <a:gd name="T53" fmla="*/ 64 h 70"/>
                    <a:gd name="T54" fmla="*/ 12 w 99"/>
                    <a:gd name="T55" fmla="*/ 69 h 70"/>
                    <a:gd name="T56" fmla="*/ 13 w 99"/>
                    <a:gd name="T57" fmla="*/ 70 h 70"/>
                    <a:gd name="T58" fmla="*/ 14 w 99"/>
                    <a:gd name="T59" fmla="*/ 69 h 70"/>
                    <a:gd name="T60" fmla="*/ 15 w 99"/>
                    <a:gd name="T61" fmla="*/ 63 h 70"/>
                    <a:gd name="T62" fmla="*/ 19 w 99"/>
                    <a:gd name="T63" fmla="*/ 62 h 70"/>
                    <a:gd name="T64" fmla="*/ 23 w 99"/>
                    <a:gd name="T65" fmla="*/ 61 h 70"/>
                    <a:gd name="T66" fmla="*/ 30 w 99"/>
                    <a:gd name="T67" fmla="*/ 62 h 70"/>
                    <a:gd name="T68" fmla="*/ 30 w 99"/>
                    <a:gd name="T69" fmla="*/ 57 h 70"/>
                    <a:gd name="T70" fmla="*/ 38 w 99"/>
                    <a:gd name="T71" fmla="*/ 50 h 70"/>
                    <a:gd name="T72" fmla="*/ 45 w 99"/>
                    <a:gd name="T73" fmla="*/ 55 h 70"/>
                    <a:gd name="T74" fmla="*/ 60 w 99"/>
                    <a:gd name="T75" fmla="*/ 58 h 70"/>
                    <a:gd name="T76" fmla="*/ 63 w 99"/>
                    <a:gd name="T77" fmla="*/ 52 h 70"/>
                    <a:gd name="T78" fmla="*/ 69 w 99"/>
                    <a:gd name="T79" fmla="*/ 52 h 70"/>
                    <a:gd name="T80" fmla="*/ 77 w 99"/>
                    <a:gd name="T81" fmla="*/ 50 h 70"/>
                    <a:gd name="T82" fmla="*/ 84 w 99"/>
                    <a:gd name="T83" fmla="*/ 49 h 70"/>
                    <a:gd name="T84" fmla="*/ 93 w 99"/>
                    <a:gd name="T85" fmla="*/ 50 h 70"/>
                    <a:gd name="T86" fmla="*/ 99 w 99"/>
                    <a:gd name="T87" fmla="*/ 49 h 70"/>
                    <a:gd name="T88" fmla="*/ 97 w 99"/>
                    <a:gd name="T89" fmla="*/ 44 h 70"/>
                    <a:gd name="T90" fmla="*/ 91 w 99"/>
                    <a:gd name="T91" fmla="*/ 4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99" h="70">
                      <a:moveTo>
                        <a:pt x="91" y="40"/>
                      </a:moveTo>
                      <a:cubicBezTo>
                        <a:pt x="91" y="39"/>
                        <a:pt x="91" y="37"/>
                        <a:pt x="88" y="35"/>
                      </a:cubicBezTo>
                      <a:cubicBezTo>
                        <a:pt x="85" y="32"/>
                        <a:pt x="83" y="32"/>
                        <a:pt x="83" y="30"/>
                      </a:cubicBezTo>
                      <a:cubicBezTo>
                        <a:pt x="83" y="29"/>
                        <a:pt x="82" y="28"/>
                        <a:pt x="80" y="25"/>
                      </a:cubicBezTo>
                      <a:cubicBezTo>
                        <a:pt x="77" y="22"/>
                        <a:pt x="74" y="22"/>
                        <a:pt x="74" y="22"/>
                      </a:cubicBezTo>
                      <a:cubicBezTo>
                        <a:pt x="73" y="20"/>
                        <a:pt x="73" y="20"/>
                        <a:pt x="73" y="20"/>
                      </a:cubicBezTo>
                      <a:cubicBezTo>
                        <a:pt x="69" y="19"/>
                        <a:pt x="69" y="19"/>
                        <a:pt x="69" y="19"/>
                      </a:cubicBezTo>
                      <a:cubicBezTo>
                        <a:pt x="69" y="19"/>
                        <a:pt x="67" y="18"/>
                        <a:pt x="70" y="16"/>
                      </a:cubicBezTo>
                      <a:cubicBezTo>
                        <a:pt x="73" y="15"/>
                        <a:pt x="70" y="11"/>
                        <a:pt x="70" y="9"/>
                      </a:cubicBezTo>
                      <a:cubicBezTo>
                        <a:pt x="69" y="8"/>
                        <a:pt x="65" y="3"/>
                        <a:pt x="64" y="2"/>
                      </a:cubicBezTo>
                      <a:cubicBezTo>
                        <a:pt x="63" y="2"/>
                        <a:pt x="63" y="2"/>
                        <a:pt x="62" y="1"/>
                      </a:cubicBezTo>
                      <a:cubicBezTo>
                        <a:pt x="61" y="0"/>
                        <a:pt x="57" y="2"/>
                        <a:pt x="56" y="4"/>
                      </a:cubicBezTo>
                      <a:cubicBezTo>
                        <a:pt x="54" y="6"/>
                        <a:pt x="55" y="7"/>
                        <a:pt x="54" y="8"/>
                      </a:cubicBezTo>
                      <a:cubicBezTo>
                        <a:pt x="53" y="9"/>
                        <a:pt x="49" y="13"/>
                        <a:pt x="46" y="16"/>
                      </a:cubicBezTo>
                      <a:cubicBezTo>
                        <a:pt x="44" y="19"/>
                        <a:pt x="37" y="17"/>
                        <a:pt x="35" y="18"/>
                      </a:cubicBezTo>
                      <a:cubicBezTo>
                        <a:pt x="33" y="19"/>
                        <a:pt x="36" y="21"/>
                        <a:pt x="34" y="23"/>
                      </a:cubicBezTo>
                      <a:cubicBezTo>
                        <a:pt x="33" y="24"/>
                        <a:pt x="29" y="26"/>
                        <a:pt x="27" y="26"/>
                      </a:cubicBezTo>
                      <a:cubicBezTo>
                        <a:pt x="26" y="27"/>
                        <a:pt x="20" y="27"/>
                        <a:pt x="18" y="29"/>
                      </a:cubicBezTo>
                      <a:cubicBezTo>
                        <a:pt x="17" y="31"/>
                        <a:pt x="15" y="27"/>
                        <a:pt x="13" y="29"/>
                      </a:cubicBezTo>
                      <a:cubicBezTo>
                        <a:pt x="12" y="31"/>
                        <a:pt x="10" y="32"/>
                        <a:pt x="9" y="31"/>
                      </a:cubicBezTo>
                      <a:cubicBezTo>
                        <a:pt x="8" y="31"/>
                        <a:pt x="8" y="30"/>
                        <a:pt x="8" y="30"/>
                      </a:cubicBezTo>
                      <a:cubicBezTo>
                        <a:pt x="6" y="31"/>
                        <a:pt x="5" y="33"/>
                        <a:pt x="4" y="35"/>
                      </a:cubicBezTo>
                      <a:cubicBezTo>
                        <a:pt x="3" y="38"/>
                        <a:pt x="0" y="41"/>
                        <a:pt x="0" y="43"/>
                      </a:cubicBezTo>
                      <a:cubicBezTo>
                        <a:pt x="0" y="45"/>
                        <a:pt x="1" y="47"/>
                        <a:pt x="1" y="50"/>
                      </a:cubicBezTo>
                      <a:cubicBezTo>
                        <a:pt x="1" y="52"/>
                        <a:pt x="2" y="54"/>
                        <a:pt x="3" y="56"/>
                      </a:cubicBezTo>
                      <a:cubicBezTo>
                        <a:pt x="5" y="58"/>
                        <a:pt x="5" y="61"/>
                        <a:pt x="5" y="61"/>
                      </a:cubicBezTo>
                      <a:cubicBezTo>
                        <a:pt x="5" y="61"/>
                        <a:pt x="5" y="62"/>
                        <a:pt x="6" y="64"/>
                      </a:cubicBezTo>
                      <a:cubicBezTo>
                        <a:pt x="8" y="65"/>
                        <a:pt x="11" y="67"/>
                        <a:pt x="12" y="69"/>
                      </a:cubicBezTo>
                      <a:cubicBezTo>
                        <a:pt x="12" y="69"/>
                        <a:pt x="12" y="70"/>
                        <a:pt x="13" y="70"/>
                      </a:cubicBezTo>
                      <a:cubicBezTo>
                        <a:pt x="13" y="70"/>
                        <a:pt x="13" y="70"/>
                        <a:pt x="14" y="69"/>
                      </a:cubicBezTo>
                      <a:cubicBezTo>
                        <a:pt x="15" y="67"/>
                        <a:pt x="15" y="63"/>
                        <a:pt x="15" y="63"/>
                      </a:cubicBezTo>
                      <a:cubicBezTo>
                        <a:pt x="19" y="62"/>
                        <a:pt x="19" y="62"/>
                        <a:pt x="19" y="62"/>
                      </a:cubicBezTo>
                      <a:cubicBezTo>
                        <a:pt x="23" y="61"/>
                        <a:pt x="23" y="61"/>
                        <a:pt x="23" y="61"/>
                      </a:cubicBezTo>
                      <a:cubicBezTo>
                        <a:pt x="30" y="62"/>
                        <a:pt x="30" y="62"/>
                        <a:pt x="30" y="62"/>
                      </a:cubicBezTo>
                      <a:cubicBezTo>
                        <a:pt x="30" y="57"/>
                        <a:pt x="30" y="57"/>
                        <a:pt x="30" y="57"/>
                      </a:cubicBezTo>
                      <a:cubicBezTo>
                        <a:pt x="30" y="57"/>
                        <a:pt x="35" y="50"/>
                        <a:pt x="38" y="50"/>
                      </a:cubicBezTo>
                      <a:cubicBezTo>
                        <a:pt x="42" y="50"/>
                        <a:pt x="45" y="55"/>
                        <a:pt x="45" y="55"/>
                      </a:cubicBezTo>
                      <a:cubicBezTo>
                        <a:pt x="60" y="58"/>
                        <a:pt x="60" y="58"/>
                        <a:pt x="60" y="58"/>
                      </a:cubicBezTo>
                      <a:cubicBezTo>
                        <a:pt x="60" y="58"/>
                        <a:pt x="61" y="53"/>
                        <a:pt x="63" y="52"/>
                      </a:cubicBezTo>
                      <a:cubicBezTo>
                        <a:pt x="64" y="51"/>
                        <a:pt x="67" y="53"/>
                        <a:pt x="69" y="52"/>
                      </a:cubicBezTo>
                      <a:cubicBezTo>
                        <a:pt x="71" y="51"/>
                        <a:pt x="74" y="50"/>
                        <a:pt x="77" y="50"/>
                      </a:cubicBezTo>
                      <a:cubicBezTo>
                        <a:pt x="81" y="50"/>
                        <a:pt x="82" y="52"/>
                        <a:pt x="84" y="49"/>
                      </a:cubicBezTo>
                      <a:cubicBezTo>
                        <a:pt x="85" y="46"/>
                        <a:pt x="93" y="50"/>
                        <a:pt x="93" y="50"/>
                      </a:cubicBezTo>
                      <a:cubicBezTo>
                        <a:pt x="99" y="49"/>
                        <a:pt x="99" y="49"/>
                        <a:pt x="99" y="49"/>
                      </a:cubicBezTo>
                      <a:cubicBezTo>
                        <a:pt x="97" y="44"/>
                        <a:pt x="97" y="44"/>
                        <a:pt x="97" y="44"/>
                      </a:cubicBezTo>
                      <a:cubicBezTo>
                        <a:pt x="97" y="44"/>
                        <a:pt x="91" y="42"/>
                        <a:pt x="91" y="40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41" name="Freeform 23">
                  <a:extLst>
                    <a:ext uri="{FF2B5EF4-FFF2-40B4-BE49-F238E27FC236}">
                      <a16:creationId xmlns:a16="http://schemas.microsoft.com/office/drawing/2014/main" id="{AC1CFFAF-CBE8-453A-BE69-A4DE2F70BC8D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973668" y="3826306"/>
                  <a:ext cx="220832" cy="181935"/>
                </a:xfrm>
                <a:custGeom>
                  <a:avLst/>
                  <a:gdLst>
                    <a:gd name="T0" fmla="*/ 59 w 96"/>
                    <a:gd name="T1" fmla="*/ 58 h 79"/>
                    <a:gd name="T2" fmla="*/ 64 w 96"/>
                    <a:gd name="T3" fmla="*/ 57 h 79"/>
                    <a:gd name="T4" fmla="*/ 69 w 96"/>
                    <a:gd name="T5" fmla="*/ 61 h 79"/>
                    <a:gd name="T6" fmla="*/ 73 w 96"/>
                    <a:gd name="T7" fmla="*/ 57 h 79"/>
                    <a:gd name="T8" fmla="*/ 79 w 96"/>
                    <a:gd name="T9" fmla="*/ 45 h 79"/>
                    <a:gd name="T10" fmla="*/ 83 w 96"/>
                    <a:gd name="T11" fmla="*/ 40 h 79"/>
                    <a:gd name="T12" fmla="*/ 83 w 96"/>
                    <a:gd name="T13" fmla="*/ 36 h 79"/>
                    <a:gd name="T14" fmla="*/ 85 w 96"/>
                    <a:gd name="T15" fmla="*/ 31 h 79"/>
                    <a:gd name="T16" fmla="*/ 90 w 96"/>
                    <a:gd name="T17" fmla="*/ 22 h 79"/>
                    <a:gd name="T18" fmla="*/ 95 w 96"/>
                    <a:gd name="T19" fmla="*/ 19 h 79"/>
                    <a:gd name="T20" fmla="*/ 94 w 96"/>
                    <a:gd name="T21" fmla="*/ 14 h 79"/>
                    <a:gd name="T22" fmla="*/ 91 w 96"/>
                    <a:gd name="T23" fmla="*/ 11 h 79"/>
                    <a:gd name="T24" fmla="*/ 92 w 96"/>
                    <a:gd name="T25" fmla="*/ 7 h 79"/>
                    <a:gd name="T26" fmla="*/ 88 w 96"/>
                    <a:gd name="T27" fmla="*/ 3 h 79"/>
                    <a:gd name="T28" fmla="*/ 86 w 96"/>
                    <a:gd name="T29" fmla="*/ 2 h 79"/>
                    <a:gd name="T30" fmla="*/ 80 w 96"/>
                    <a:gd name="T31" fmla="*/ 7 h 79"/>
                    <a:gd name="T32" fmla="*/ 73 w 96"/>
                    <a:gd name="T33" fmla="*/ 5 h 79"/>
                    <a:gd name="T34" fmla="*/ 63 w 96"/>
                    <a:gd name="T35" fmla="*/ 5 h 79"/>
                    <a:gd name="T36" fmla="*/ 57 w 96"/>
                    <a:gd name="T37" fmla="*/ 9 h 79"/>
                    <a:gd name="T38" fmla="*/ 49 w 96"/>
                    <a:gd name="T39" fmla="*/ 9 h 79"/>
                    <a:gd name="T40" fmla="*/ 43 w 96"/>
                    <a:gd name="T41" fmla="*/ 6 h 79"/>
                    <a:gd name="T42" fmla="*/ 36 w 96"/>
                    <a:gd name="T43" fmla="*/ 7 h 79"/>
                    <a:gd name="T44" fmla="*/ 32 w 96"/>
                    <a:gd name="T45" fmla="*/ 3 h 79"/>
                    <a:gd name="T46" fmla="*/ 25 w 96"/>
                    <a:gd name="T47" fmla="*/ 1 h 79"/>
                    <a:gd name="T48" fmla="*/ 21 w 96"/>
                    <a:gd name="T49" fmla="*/ 3 h 79"/>
                    <a:gd name="T50" fmla="*/ 13 w 96"/>
                    <a:gd name="T51" fmla="*/ 3 h 79"/>
                    <a:gd name="T52" fmla="*/ 11 w 96"/>
                    <a:gd name="T53" fmla="*/ 9 h 79"/>
                    <a:gd name="T54" fmla="*/ 8 w 96"/>
                    <a:gd name="T55" fmla="*/ 15 h 79"/>
                    <a:gd name="T56" fmla="*/ 7 w 96"/>
                    <a:gd name="T57" fmla="*/ 17 h 79"/>
                    <a:gd name="T58" fmla="*/ 8 w 96"/>
                    <a:gd name="T59" fmla="*/ 22 h 79"/>
                    <a:gd name="T60" fmla="*/ 7 w 96"/>
                    <a:gd name="T61" fmla="*/ 33 h 79"/>
                    <a:gd name="T62" fmla="*/ 4 w 96"/>
                    <a:gd name="T63" fmla="*/ 38 h 79"/>
                    <a:gd name="T64" fmla="*/ 1 w 96"/>
                    <a:gd name="T65" fmla="*/ 44 h 79"/>
                    <a:gd name="T66" fmla="*/ 1 w 96"/>
                    <a:gd name="T67" fmla="*/ 53 h 79"/>
                    <a:gd name="T68" fmla="*/ 3 w 96"/>
                    <a:gd name="T69" fmla="*/ 60 h 79"/>
                    <a:gd name="T70" fmla="*/ 3 w 96"/>
                    <a:gd name="T71" fmla="*/ 60 h 79"/>
                    <a:gd name="T72" fmla="*/ 15 w 96"/>
                    <a:gd name="T73" fmla="*/ 63 h 79"/>
                    <a:gd name="T74" fmla="*/ 23 w 96"/>
                    <a:gd name="T75" fmla="*/ 71 h 79"/>
                    <a:gd name="T76" fmla="*/ 27 w 96"/>
                    <a:gd name="T77" fmla="*/ 78 h 79"/>
                    <a:gd name="T78" fmla="*/ 35 w 96"/>
                    <a:gd name="T79" fmla="*/ 76 h 79"/>
                    <a:gd name="T80" fmla="*/ 46 w 96"/>
                    <a:gd name="T81" fmla="*/ 75 h 79"/>
                    <a:gd name="T82" fmla="*/ 47 w 96"/>
                    <a:gd name="T83" fmla="*/ 75 h 79"/>
                    <a:gd name="T84" fmla="*/ 50 w 96"/>
                    <a:gd name="T85" fmla="*/ 66 h 79"/>
                    <a:gd name="T86" fmla="*/ 59 w 96"/>
                    <a:gd name="T87" fmla="*/ 58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96" h="79">
                      <a:moveTo>
                        <a:pt x="59" y="58"/>
                      </a:moveTo>
                      <a:cubicBezTo>
                        <a:pt x="60" y="57"/>
                        <a:pt x="62" y="58"/>
                        <a:pt x="64" y="57"/>
                      </a:cubicBezTo>
                      <a:cubicBezTo>
                        <a:pt x="65" y="56"/>
                        <a:pt x="69" y="59"/>
                        <a:pt x="69" y="61"/>
                      </a:cubicBezTo>
                      <a:cubicBezTo>
                        <a:pt x="70" y="63"/>
                        <a:pt x="71" y="60"/>
                        <a:pt x="73" y="57"/>
                      </a:cubicBezTo>
                      <a:cubicBezTo>
                        <a:pt x="74" y="55"/>
                        <a:pt x="79" y="47"/>
                        <a:pt x="79" y="45"/>
                      </a:cubicBezTo>
                      <a:cubicBezTo>
                        <a:pt x="79" y="43"/>
                        <a:pt x="83" y="41"/>
                        <a:pt x="83" y="40"/>
                      </a:cubicBezTo>
                      <a:cubicBezTo>
                        <a:pt x="83" y="39"/>
                        <a:pt x="82" y="36"/>
                        <a:pt x="83" y="36"/>
                      </a:cubicBezTo>
                      <a:cubicBezTo>
                        <a:pt x="85" y="35"/>
                        <a:pt x="86" y="32"/>
                        <a:pt x="85" y="31"/>
                      </a:cubicBezTo>
                      <a:cubicBezTo>
                        <a:pt x="85" y="30"/>
                        <a:pt x="89" y="23"/>
                        <a:pt x="90" y="22"/>
                      </a:cubicBezTo>
                      <a:cubicBezTo>
                        <a:pt x="91" y="21"/>
                        <a:pt x="95" y="21"/>
                        <a:pt x="95" y="19"/>
                      </a:cubicBezTo>
                      <a:cubicBezTo>
                        <a:pt x="95" y="17"/>
                        <a:pt x="96" y="15"/>
                        <a:pt x="94" y="14"/>
                      </a:cubicBezTo>
                      <a:cubicBezTo>
                        <a:pt x="93" y="14"/>
                        <a:pt x="91" y="12"/>
                        <a:pt x="91" y="11"/>
                      </a:cubicBezTo>
                      <a:cubicBezTo>
                        <a:pt x="91" y="10"/>
                        <a:pt x="91" y="8"/>
                        <a:pt x="92" y="7"/>
                      </a:cubicBezTo>
                      <a:cubicBezTo>
                        <a:pt x="90" y="6"/>
                        <a:pt x="90" y="4"/>
                        <a:pt x="88" y="3"/>
                      </a:cubicBezTo>
                      <a:cubicBezTo>
                        <a:pt x="87" y="2"/>
                        <a:pt x="87" y="1"/>
                        <a:pt x="86" y="2"/>
                      </a:cubicBezTo>
                      <a:cubicBezTo>
                        <a:pt x="84" y="2"/>
                        <a:pt x="82" y="6"/>
                        <a:pt x="80" y="7"/>
                      </a:cubicBezTo>
                      <a:cubicBezTo>
                        <a:pt x="78" y="8"/>
                        <a:pt x="75" y="6"/>
                        <a:pt x="73" y="5"/>
                      </a:cubicBezTo>
                      <a:cubicBezTo>
                        <a:pt x="72" y="5"/>
                        <a:pt x="65" y="5"/>
                        <a:pt x="63" y="5"/>
                      </a:cubicBezTo>
                      <a:cubicBezTo>
                        <a:pt x="61" y="5"/>
                        <a:pt x="59" y="8"/>
                        <a:pt x="57" y="9"/>
                      </a:cubicBezTo>
                      <a:cubicBezTo>
                        <a:pt x="55" y="10"/>
                        <a:pt x="51" y="9"/>
                        <a:pt x="49" y="9"/>
                      </a:cubicBezTo>
                      <a:cubicBezTo>
                        <a:pt x="48" y="8"/>
                        <a:pt x="44" y="6"/>
                        <a:pt x="43" y="6"/>
                      </a:cubicBezTo>
                      <a:cubicBezTo>
                        <a:pt x="42" y="6"/>
                        <a:pt x="39" y="6"/>
                        <a:pt x="36" y="7"/>
                      </a:cubicBezTo>
                      <a:cubicBezTo>
                        <a:pt x="34" y="9"/>
                        <a:pt x="33" y="5"/>
                        <a:pt x="32" y="3"/>
                      </a:cubicBezTo>
                      <a:cubicBezTo>
                        <a:pt x="30" y="1"/>
                        <a:pt x="27" y="3"/>
                        <a:pt x="25" y="1"/>
                      </a:cubicBezTo>
                      <a:cubicBezTo>
                        <a:pt x="24" y="0"/>
                        <a:pt x="22" y="3"/>
                        <a:pt x="21" y="3"/>
                      </a:cubicBezTo>
                      <a:cubicBezTo>
                        <a:pt x="19" y="3"/>
                        <a:pt x="15" y="2"/>
                        <a:pt x="13" y="3"/>
                      </a:cubicBezTo>
                      <a:cubicBezTo>
                        <a:pt x="12" y="4"/>
                        <a:pt x="12" y="9"/>
                        <a:pt x="11" y="9"/>
                      </a:cubicBezTo>
                      <a:cubicBezTo>
                        <a:pt x="11" y="10"/>
                        <a:pt x="8" y="13"/>
                        <a:pt x="8" y="15"/>
                      </a:cubicBezTo>
                      <a:cubicBezTo>
                        <a:pt x="8" y="16"/>
                        <a:pt x="8" y="16"/>
                        <a:pt x="7" y="17"/>
                      </a:cubicBezTo>
                      <a:cubicBezTo>
                        <a:pt x="7" y="19"/>
                        <a:pt x="8" y="21"/>
                        <a:pt x="8" y="22"/>
                      </a:cubicBezTo>
                      <a:cubicBezTo>
                        <a:pt x="8" y="24"/>
                        <a:pt x="9" y="32"/>
                        <a:pt x="7" y="33"/>
                      </a:cubicBezTo>
                      <a:cubicBezTo>
                        <a:pt x="5" y="35"/>
                        <a:pt x="4" y="38"/>
                        <a:pt x="4" y="38"/>
                      </a:cubicBezTo>
                      <a:cubicBezTo>
                        <a:pt x="4" y="38"/>
                        <a:pt x="1" y="40"/>
                        <a:pt x="1" y="44"/>
                      </a:cubicBezTo>
                      <a:cubicBezTo>
                        <a:pt x="0" y="48"/>
                        <a:pt x="1" y="50"/>
                        <a:pt x="1" y="53"/>
                      </a:cubicBezTo>
                      <a:cubicBezTo>
                        <a:pt x="1" y="56"/>
                        <a:pt x="2" y="57"/>
                        <a:pt x="3" y="60"/>
                      </a:cubicBezTo>
                      <a:cubicBezTo>
                        <a:pt x="3" y="60"/>
                        <a:pt x="3" y="60"/>
                        <a:pt x="3" y="60"/>
                      </a:cubicBezTo>
                      <a:cubicBezTo>
                        <a:pt x="5" y="62"/>
                        <a:pt x="12" y="62"/>
                        <a:pt x="15" y="63"/>
                      </a:cubicBezTo>
                      <a:cubicBezTo>
                        <a:pt x="19" y="64"/>
                        <a:pt x="23" y="69"/>
                        <a:pt x="23" y="71"/>
                      </a:cubicBezTo>
                      <a:cubicBezTo>
                        <a:pt x="23" y="73"/>
                        <a:pt x="25" y="77"/>
                        <a:pt x="27" y="78"/>
                      </a:cubicBezTo>
                      <a:cubicBezTo>
                        <a:pt x="29" y="79"/>
                        <a:pt x="33" y="76"/>
                        <a:pt x="35" y="76"/>
                      </a:cubicBezTo>
                      <a:cubicBezTo>
                        <a:pt x="37" y="76"/>
                        <a:pt x="45" y="76"/>
                        <a:pt x="46" y="75"/>
                      </a:cubicBezTo>
                      <a:cubicBezTo>
                        <a:pt x="47" y="75"/>
                        <a:pt x="47" y="75"/>
                        <a:pt x="47" y="75"/>
                      </a:cubicBezTo>
                      <a:cubicBezTo>
                        <a:pt x="49" y="70"/>
                        <a:pt x="50" y="66"/>
                        <a:pt x="50" y="66"/>
                      </a:cubicBezTo>
                      <a:cubicBezTo>
                        <a:pt x="50" y="66"/>
                        <a:pt x="58" y="58"/>
                        <a:pt x="59" y="58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42" name="Freeform 24">
                  <a:extLst>
                    <a:ext uri="{FF2B5EF4-FFF2-40B4-BE49-F238E27FC236}">
                      <a16:creationId xmlns:a16="http://schemas.microsoft.com/office/drawing/2014/main" id="{FFA9E6AE-E9A6-4D37-90C5-875D5C2D5E4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937281" y="3853910"/>
                  <a:ext cx="56463" cy="115435"/>
                </a:xfrm>
                <a:custGeom>
                  <a:avLst/>
                  <a:gdLst>
                    <a:gd name="T0" fmla="*/ 17 w 25"/>
                    <a:gd name="T1" fmla="*/ 32 h 50"/>
                    <a:gd name="T2" fmla="*/ 20 w 25"/>
                    <a:gd name="T3" fmla="*/ 26 h 50"/>
                    <a:gd name="T4" fmla="*/ 23 w 25"/>
                    <a:gd name="T5" fmla="*/ 21 h 50"/>
                    <a:gd name="T6" fmla="*/ 24 w 25"/>
                    <a:gd name="T7" fmla="*/ 10 h 50"/>
                    <a:gd name="T8" fmla="*/ 23 w 25"/>
                    <a:gd name="T9" fmla="*/ 5 h 50"/>
                    <a:gd name="T10" fmla="*/ 21 w 25"/>
                    <a:gd name="T11" fmla="*/ 4 h 50"/>
                    <a:gd name="T12" fmla="*/ 18 w 25"/>
                    <a:gd name="T13" fmla="*/ 1 h 50"/>
                    <a:gd name="T14" fmla="*/ 15 w 25"/>
                    <a:gd name="T15" fmla="*/ 4 h 50"/>
                    <a:gd name="T16" fmla="*/ 13 w 25"/>
                    <a:gd name="T17" fmla="*/ 8 h 50"/>
                    <a:gd name="T18" fmla="*/ 6 w 25"/>
                    <a:gd name="T19" fmla="*/ 9 h 50"/>
                    <a:gd name="T20" fmla="*/ 2 w 25"/>
                    <a:gd name="T21" fmla="*/ 12 h 50"/>
                    <a:gd name="T22" fmla="*/ 0 w 25"/>
                    <a:gd name="T23" fmla="*/ 12 h 50"/>
                    <a:gd name="T24" fmla="*/ 5 w 25"/>
                    <a:gd name="T25" fmla="*/ 20 h 50"/>
                    <a:gd name="T26" fmla="*/ 6 w 25"/>
                    <a:gd name="T27" fmla="*/ 26 h 50"/>
                    <a:gd name="T28" fmla="*/ 8 w 25"/>
                    <a:gd name="T29" fmla="*/ 35 h 50"/>
                    <a:gd name="T30" fmla="*/ 8 w 25"/>
                    <a:gd name="T31" fmla="*/ 50 h 50"/>
                    <a:gd name="T32" fmla="*/ 14 w 25"/>
                    <a:gd name="T33" fmla="*/ 50 h 50"/>
                    <a:gd name="T34" fmla="*/ 19 w 25"/>
                    <a:gd name="T35" fmla="*/ 48 h 50"/>
                    <a:gd name="T36" fmla="*/ 17 w 25"/>
                    <a:gd name="T37" fmla="*/ 41 h 50"/>
                    <a:gd name="T38" fmla="*/ 17 w 25"/>
                    <a:gd name="T39" fmla="*/ 32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5" h="50">
                      <a:moveTo>
                        <a:pt x="17" y="32"/>
                      </a:moveTo>
                      <a:cubicBezTo>
                        <a:pt x="17" y="28"/>
                        <a:pt x="20" y="26"/>
                        <a:pt x="20" y="26"/>
                      </a:cubicBezTo>
                      <a:cubicBezTo>
                        <a:pt x="20" y="26"/>
                        <a:pt x="21" y="23"/>
                        <a:pt x="23" y="21"/>
                      </a:cubicBezTo>
                      <a:cubicBezTo>
                        <a:pt x="25" y="20"/>
                        <a:pt x="24" y="12"/>
                        <a:pt x="24" y="10"/>
                      </a:cubicBezTo>
                      <a:cubicBezTo>
                        <a:pt x="24" y="9"/>
                        <a:pt x="23" y="7"/>
                        <a:pt x="23" y="5"/>
                      </a:cubicBezTo>
                      <a:cubicBezTo>
                        <a:pt x="23" y="5"/>
                        <a:pt x="22" y="5"/>
                        <a:pt x="21" y="4"/>
                      </a:cubicBezTo>
                      <a:cubicBezTo>
                        <a:pt x="18" y="4"/>
                        <a:pt x="20" y="1"/>
                        <a:pt x="18" y="1"/>
                      </a:cubicBezTo>
                      <a:cubicBezTo>
                        <a:pt x="16" y="0"/>
                        <a:pt x="15" y="3"/>
                        <a:pt x="15" y="4"/>
                      </a:cubicBezTo>
                      <a:cubicBezTo>
                        <a:pt x="16" y="6"/>
                        <a:pt x="14" y="6"/>
                        <a:pt x="13" y="8"/>
                      </a:cubicBezTo>
                      <a:cubicBezTo>
                        <a:pt x="12" y="9"/>
                        <a:pt x="8" y="9"/>
                        <a:pt x="6" y="9"/>
                      </a:cubicBezTo>
                      <a:cubicBezTo>
                        <a:pt x="5" y="9"/>
                        <a:pt x="3" y="12"/>
                        <a:pt x="2" y="12"/>
                      </a:cubicBezTo>
                      <a:cubicBezTo>
                        <a:pt x="1" y="12"/>
                        <a:pt x="1" y="12"/>
                        <a:pt x="0" y="12"/>
                      </a:cubicBezTo>
                      <a:cubicBezTo>
                        <a:pt x="1" y="18"/>
                        <a:pt x="2" y="18"/>
                        <a:pt x="5" y="20"/>
                      </a:cubicBezTo>
                      <a:cubicBezTo>
                        <a:pt x="8" y="22"/>
                        <a:pt x="5" y="24"/>
                        <a:pt x="6" y="26"/>
                      </a:cubicBezTo>
                      <a:cubicBezTo>
                        <a:pt x="8" y="27"/>
                        <a:pt x="7" y="31"/>
                        <a:pt x="8" y="35"/>
                      </a:cubicBezTo>
                      <a:cubicBezTo>
                        <a:pt x="8" y="38"/>
                        <a:pt x="8" y="45"/>
                        <a:pt x="8" y="50"/>
                      </a:cubicBezTo>
                      <a:cubicBezTo>
                        <a:pt x="10" y="50"/>
                        <a:pt x="12" y="50"/>
                        <a:pt x="14" y="50"/>
                      </a:cubicBezTo>
                      <a:cubicBezTo>
                        <a:pt x="16" y="50"/>
                        <a:pt x="18" y="46"/>
                        <a:pt x="19" y="48"/>
                      </a:cubicBezTo>
                      <a:cubicBezTo>
                        <a:pt x="18" y="45"/>
                        <a:pt x="17" y="44"/>
                        <a:pt x="17" y="41"/>
                      </a:cubicBezTo>
                      <a:cubicBezTo>
                        <a:pt x="17" y="38"/>
                        <a:pt x="16" y="36"/>
                        <a:pt x="17" y="32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43" name="Freeform 25">
                  <a:extLst>
                    <a:ext uri="{FF2B5EF4-FFF2-40B4-BE49-F238E27FC236}">
                      <a16:creationId xmlns:a16="http://schemas.microsoft.com/office/drawing/2014/main" id="{6DE38036-4859-46F1-8DFC-81C04F0AD1A8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920969" y="3879004"/>
                  <a:ext cx="33878" cy="96614"/>
                </a:xfrm>
                <a:custGeom>
                  <a:avLst/>
                  <a:gdLst>
                    <a:gd name="T0" fmla="*/ 13 w 15"/>
                    <a:gd name="T1" fmla="*/ 15 h 42"/>
                    <a:gd name="T2" fmla="*/ 12 w 15"/>
                    <a:gd name="T3" fmla="*/ 9 h 42"/>
                    <a:gd name="T4" fmla="*/ 7 w 15"/>
                    <a:gd name="T5" fmla="*/ 1 h 42"/>
                    <a:gd name="T6" fmla="*/ 1 w 15"/>
                    <a:gd name="T7" fmla="*/ 0 h 42"/>
                    <a:gd name="T8" fmla="*/ 0 w 15"/>
                    <a:gd name="T9" fmla="*/ 0 h 42"/>
                    <a:gd name="T10" fmla="*/ 2 w 15"/>
                    <a:gd name="T11" fmla="*/ 5 h 42"/>
                    <a:gd name="T12" fmla="*/ 4 w 15"/>
                    <a:gd name="T13" fmla="*/ 10 h 42"/>
                    <a:gd name="T14" fmla="*/ 4 w 15"/>
                    <a:gd name="T15" fmla="*/ 22 h 42"/>
                    <a:gd name="T16" fmla="*/ 6 w 15"/>
                    <a:gd name="T17" fmla="*/ 33 h 42"/>
                    <a:gd name="T18" fmla="*/ 9 w 15"/>
                    <a:gd name="T19" fmla="*/ 42 h 42"/>
                    <a:gd name="T20" fmla="*/ 11 w 15"/>
                    <a:gd name="T21" fmla="*/ 41 h 42"/>
                    <a:gd name="T22" fmla="*/ 15 w 15"/>
                    <a:gd name="T23" fmla="*/ 39 h 42"/>
                    <a:gd name="T24" fmla="*/ 15 w 15"/>
                    <a:gd name="T25" fmla="*/ 24 h 42"/>
                    <a:gd name="T26" fmla="*/ 13 w 15"/>
                    <a:gd name="T27" fmla="*/ 15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5" h="42">
                      <a:moveTo>
                        <a:pt x="13" y="15"/>
                      </a:moveTo>
                      <a:cubicBezTo>
                        <a:pt x="12" y="13"/>
                        <a:pt x="15" y="11"/>
                        <a:pt x="12" y="9"/>
                      </a:cubicBezTo>
                      <a:cubicBezTo>
                        <a:pt x="9" y="7"/>
                        <a:pt x="8" y="7"/>
                        <a:pt x="7" y="1"/>
                      </a:cubicBezTo>
                      <a:cubicBezTo>
                        <a:pt x="6" y="1"/>
                        <a:pt x="3" y="0"/>
                        <a:pt x="1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1" y="3"/>
                        <a:pt x="1" y="5"/>
                        <a:pt x="2" y="5"/>
                      </a:cubicBezTo>
                      <a:cubicBezTo>
                        <a:pt x="3" y="6"/>
                        <a:pt x="4" y="8"/>
                        <a:pt x="4" y="10"/>
                      </a:cubicBezTo>
                      <a:cubicBezTo>
                        <a:pt x="4" y="13"/>
                        <a:pt x="3" y="19"/>
                        <a:pt x="4" y="22"/>
                      </a:cubicBezTo>
                      <a:cubicBezTo>
                        <a:pt x="5" y="24"/>
                        <a:pt x="6" y="28"/>
                        <a:pt x="6" y="33"/>
                      </a:cubicBezTo>
                      <a:cubicBezTo>
                        <a:pt x="6" y="35"/>
                        <a:pt x="8" y="39"/>
                        <a:pt x="9" y="42"/>
                      </a:cubicBezTo>
                      <a:cubicBezTo>
                        <a:pt x="10" y="41"/>
                        <a:pt x="10" y="41"/>
                        <a:pt x="11" y="41"/>
                      </a:cubicBezTo>
                      <a:cubicBezTo>
                        <a:pt x="12" y="40"/>
                        <a:pt x="14" y="39"/>
                        <a:pt x="15" y="39"/>
                      </a:cubicBezTo>
                      <a:cubicBezTo>
                        <a:pt x="15" y="34"/>
                        <a:pt x="15" y="27"/>
                        <a:pt x="15" y="24"/>
                      </a:cubicBezTo>
                      <a:cubicBezTo>
                        <a:pt x="14" y="20"/>
                        <a:pt x="15" y="16"/>
                        <a:pt x="13" y="15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44" name="Freeform 26">
                  <a:extLst>
                    <a:ext uri="{FF2B5EF4-FFF2-40B4-BE49-F238E27FC236}">
                      <a16:creationId xmlns:a16="http://schemas.microsoft.com/office/drawing/2014/main" id="{E8719209-B752-4D93-8B76-9C5E536A2D11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081574" y="3842617"/>
                  <a:ext cx="139275" cy="212049"/>
                </a:xfrm>
                <a:custGeom>
                  <a:avLst/>
                  <a:gdLst>
                    <a:gd name="T0" fmla="*/ 25 w 60"/>
                    <a:gd name="T1" fmla="*/ 88 h 92"/>
                    <a:gd name="T2" fmla="*/ 47 w 60"/>
                    <a:gd name="T3" fmla="*/ 88 h 92"/>
                    <a:gd name="T4" fmla="*/ 58 w 60"/>
                    <a:gd name="T5" fmla="*/ 92 h 92"/>
                    <a:gd name="T6" fmla="*/ 60 w 60"/>
                    <a:gd name="T7" fmla="*/ 85 h 92"/>
                    <a:gd name="T8" fmla="*/ 59 w 60"/>
                    <a:gd name="T9" fmla="*/ 84 h 92"/>
                    <a:gd name="T10" fmla="*/ 53 w 60"/>
                    <a:gd name="T11" fmla="*/ 79 h 92"/>
                    <a:gd name="T12" fmla="*/ 52 w 60"/>
                    <a:gd name="T13" fmla="*/ 76 h 92"/>
                    <a:gd name="T14" fmla="*/ 50 w 60"/>
                    <a:gd name="T15" fmla="*/ 71 h 92"/>
                    <a:gd name="T16" fmla="*/ 48 w 60"/>
                    <a:gd name="T17" fmla="*/ 65 h 92"/>
                    <a:gd name="T18" fmla="*/ 47 w 60"/>
                    <a:gd name="T19" fmla="*/ 58 h 92"/>
                    <a:gd name="T20" fmla="*/ 51 w 60"/>
                    <a:gd name="T21" fmla="*/ 50 h 92"/>
                    <a:gd name="T22" fmla="*/ 55 w 60"/>
                    <a:gd name="T23" fmla="*/ 45 h 92"/>
                    <a:gd name="T24" fmla="*/ 53 w 60"/>
                    <a:gd name="T25" fmla="*/ 39 h 92"/>
                    <a:gd name="T26" fmla="*/ 46 w 60"/>
                    <a:gd name="T27" fmla="*/ 32 h 92"/>
                    <a:gd name="T28" fmla="*/ 44 w 60"/>
                    <a:gd name="T29" fmla="*/ 27 h 92"/>
                    <a:gd name="T30" fmla="*/ 51 w 60"/>
                    <a:gd name="T31" fmla="*/ 26 h 92"/>
                    <a:gd name="T32" fmla="*/ 54 w 60"/>
                    <a:gd name="T33" fmla="*/ 24 h 92"/>
                    <a:gd name="T34" fmla="*/ 51 w 60"/>
                    <a:gd name="T35" fmla="*/ 14 h 92"/>
                    <a:gd name="T36" fmla="*/ 50 w 60"/>
                    <a:gd name="T37" fmla="*/ 7 h 92"/>
                    <a:gd name="T38" fmla="*/ 45 w 60"/>
                    <a:gd name="T39" fmla="*/ 0 h 92"/>
                    <a:gd name="T40" fmla="*/ 45 w 60"/>
                    <a:gd name="T41" fmla="*/ 0 h 92"/>
                    <a:gd name="T42" fmla="*/ 44 w 60"/>
                    <a:gd name="T43" fmla="*/ 4 h 92"/>
                    <a:gd name="T44" fmla="*/ 47 w 60"/>
                    <a:gd name="T45" fmla="*/ 7 h 92"/>
                    <a:gd name="T46" fmla="*/ 48 w 60"/>
                    <a:gd name="T47" fmla="*/ 12 h 92"/>
                    <a:gd name="T48" fmla="*/ 43 w 60"/>
                    <a:gd name="T49" fmla="*/ 15 h 92"/>
                    <a:gd name="T50" fmla="*/ 38 w 60"/>
                    <a:gd name="T51" fmla="*/ 24 h 92"/>
                    <a:gd name="T52" fmla="*/ 36 w 60"/>
                    <a:gd name="T53" fmla="*/ 29 h 92"/>
                    <a:gd name="T54" fmla="*/ 36 w 60"/>
                    <a:gd name="T55" fmla="*/ 33 h 92"/>
                    <a:gd name="T56" fmla="*/ 32 w 60"/>
                    <a:gd name="T57" fmla="*/ 38 h 92"/>
                    <a:gd name="T58" fmla="*/ 26 w 60"/>
                    <a:gd name="T59" fmla="*/ 50 h 92"/>
                    <a:gd name="T60" fmla="*/ 22 w 60"/>
                    <a:gd name="T61" fmla="*/ 54 h 92"/>
                    <a:gd name="T62" fmla="*/ 17 w 60"/>
                    <a:gd name="T63" fmla="*/ 50 h 92"/>
                    <a:gd name="T64" fmla="*/ 12 w 60"/>
                    <a:gd name="T65" fmla="*/ 51 h 92"/>
                    <a:gd name="T66" fmla="*/ 3 w 60"/>
                    <a:gd name="T67" fmla="*/ 59 h 92"/>
                    <a:gd name="T68" fmla="*/ 0 w 60"/>
                    <a:gd name="T69" fmla="*/ 68 h 92"/>
                    <a:gd name="T70" fmla="*/ 4 w 60"/>
                    <a:gd name="T71" fmla="*/ 72 h 92"/>
                    <a:gd name="T72" fmla="*/ 10 w 60"/>
                    <a:gd name="T73" fmla="*/ 74 h 92"/>
                    <a:gd name="T74" fmla="*/ 12 w 60"/>
                    <a:gd name="T75" fmla="*/ 82 h 92"/>
                    <a:gd name="T76" fmla="*/ 11 w 60"/>
                    <a:gd name="T77" fmla="*/ 89 h 92"/>
                    <a:gd name="T78" fmla="*/ 22 w 60"/>
                    <a:gd name="T79" fmla="*/ 89 h 92"/>
                    <a:gd name="T80" fmla="*/ 25 w 60"/>
                    <a:gd name="T81" fmla="*/ 88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60" h="92">
                      <a:moveTo>
                        <a:pt x="25" y="88"/>
                      </a:moveTo>
                      <a:cubicBezTo>
                        <a:pt x="25" y="88"/>
                        <a:pt x="44" y="89"/>
                        <a:pt x="47" y="88"/>
                      </a:cubicBezTo>
                      <a:cubicBezTo>
                        <a:pt x="49" y="88"/>
                        <a:pt x="58" y="92"/>
                        <a:pt x="58" y="92"/>
                      </a:cubicBezTo>
                      <a:cubicBezTo>
                        <a:pt x="58" y="92"/>
                        <a:pt x="58" y="88"/>
                        <a:pt x="60" y="85"/>
                      </a:cubicBezTo>
                      <a:cubicBezTo>
                        <a:pt x="59" y="85"/>
                        <a:pt x="59" y="84"/>
                        <a:pt x="59" y="84"/>
                      </a:cubicBezTo>
                      <a:cubicBezTo>
                        <a:pt x="58" y="82"/>
                        <a:pt x="55" y="80"/>
                        <a:pt x="53" y="79"/>
                      </a:cubicBezTo>
                      <a:cubicBezTo>
                        <a:pt x="52" y="77"/>
                        <a:pt x="52" y="76"/>
                        <a:pt x="52" y="76"/>
                      </a:cubicBezTo>
                      <a:cubicBezTo>
                        <a:pt x="52" y="76"/>
                        <a:pt x="52" y="73"/>
                        <a:pt x="50" y="71"/>
                      </a:cubicBezTo>
                      <a:cubicBezTo>
                        <a:pt x="49" y="69"/>
                        <a:pt x="48" y="67"/>
                        <a:pt x="48" y="65"/>
                      </a:cubicBezTo>
                      <a:cubicBezTo>
                        <a:pt x="48" y="62"/>
                        <a:pt x="47" y="60"/>
                        <a:pt x="47" y="58"/>
                      </a:cubicBezTo>
                      <a:cubicBezTo>
                        <a:pt x="47" y="56"/>
                        <a:pt x="50" y="53"/>
                        <a:pt x="51" y="50"/>
                      </a:cubicBezTo>
                      <a:cubicBezTo>
                        <a:pt x="52" y="48"/>
                        <a:pt x="53" y="46"/>
                        <a:pt x="55" y="45"/>
                      </a:cubicBezTo>
                      <a:cubicBezTo>
                        <a:pt x="54" y="44"/>
                        <a:pt x="53" y="42"/>
                        <a:pt x="53" y="39"/>
                      </a:cubicBezTo>
                      <a:cubicBezTo>
                        <a:pt x="52" y="36"/>
                        <a:pt x="49" y="35"/>
                        <a:pt x="46" y="32"/>
                      </a:cubicBezTo>
                      <a:cubicBezTo>
                        <a:pt x="43" y="29"/>
                        <a:pt x="44" y="28"/>
                        <a:pt x="44" y="27"/>
                      </a:cubicBezTo>
                      <a:cubicBezTo>
                        <a:pt x="44" y="25"/>
                        <a:pt x="48" y="25"/>
                        <a:pt x="51" y="26"/>
                      </a:cubicBezTo>
                      <a:cubicBezTo>
                        <a:pt x="54" y="26"/>
                        <a:pt x="55" y="25"/>
                        <a:pt x="54" y="24"/>
                      </a:cubicBezTo>
                      <a:cubicBezTo>
                        <a:pt x="53" y="24"/>
                        <a:pt x="51" y="18"/>
                        <a:pt x="51" y="14"/>
                      </a:cubicBezTo>
                      <a:cubicBezTo>
                        <a:pt x="51" y="11"/>
                        <a:pt x="50" y="9"/>
                        <a:pt x="50" y="7"/>
                      </a:cubicBezTo>
                      <a:cubicBezTo>
                        <a:pt x="50" y="5"/>
                        <a:pt x="47" y="0"/>
                        <a:pt x="45" y="0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44" y="1"/>
                        <a:pt x="44" y="3"/>
                        <a:pt x="44" y="4"/>
                      </a:cubicBezTo>
                      <a:cubicBezTo>
                        <a:pt x="44" y="5"/>
                        <a:pt x="46" y="7"/>
                        <a:pt x="47" y="7"/>
                      </a:cubicBezTo>
                      <a:cubicBezTo>
                        <a:pt x="49" y="8"/>
                        <a:pt x="48" y="10"/>
                        <a:pt x="48" y="12"/>
                      </a:cubicBezTo>
                      <a:cubicBezTo>
                        <a:pt x="48" y="14"/>
                        <a:pt x="44" y="14"/>
                        <a:pt x="43" y="15"/>
                      </a:cubicBezTo>
                      <a:cubicBezTo>
                        <a:pt x="42" y="16"/>
                        <a:pt x="38" y="23"/>
                        <a:pt x="38" y="24"/>
                      </a:cubicBezTo>
                      <a:cubicBezTo>
                        <a:pt x="39" y="25"/>
                        <a:pt x="38" y="28"/>
                        <a:pt x="36" y="29"/>
                      </a:cubicBezTo>
                      <a:cubicBezTo>
                        <a:pt x="35" y="29"/>
                        <a:pt x="36" y="32"/>
                        <a:pt x="36" y="33"/>
                      </a:cubicBezTo>
                      <a:cubicBezTo>
                        <a:pt x="36" y="34"/>
                        <a:pt x="32" y="36"/>
                        <a:pt x="32" y="38"/>
                      </a:cubicBezTo>
                      <a:cubicBezTo>
                        <a:pt x="32" y="40"/>
                        <a:pt x="27" y="48"/>
                        <a:pt x="26" y="50"/>
                      </a:cubicBezTo>
                      <a:cubicBezTo>
                        <a:pt x="24" y="53"/>
                        <a:pt x="23" y="56"/>
                        <a:pt x="22" y="54"/>
                      </a:cubicBezTo>
                      <a:cubicBezTo>
                        <a:pt x="22" y="52"/>
                        <a:pt x="18" y="49"/>
                        <a:pt x="17" y="50"/>
                      </a:cubicBezTo>
                      <a:cubicBezTo>
                        <a:pt x="15" y="51"/>
                        <a:pt x="13" y="50"/>
                        <a:pt x="12" y="51"/>
                      </a:cubicBezTo>
                      <a:cubicBezTo>
                        <a:pt x="11" y="51"/>
                        <a:pt x="3" y="59"/>
                        <a:pt x="3" y="59"/>
                      </a:cubicBezTo>
                      <a:cubicBezTo>
                        <a:pt x="3" y="59"/>
                        <a:pt x="2" y="63"/>
                        <a:pt x="0" y="68"/>
                      </a:cubicBezTo>
                      <a:cubicBezTo>
                        <a:pt x="1" y="69"/>
                        <a:pt x="3" y="71"/>
                        <a:pt x="4" y="72"/>
                      </a:cubicBezTo>
                      <a:cubicBezTo>
                        <a:pt x="5" y="75"/>
                        <a:pt x="9" y="73"/>
                        <a:pt x="10" y="74"/>
                      </a:cubicBezTo>
                      <a:cubicBezTo>
                        <a:pt x="11" y="74"/>
                        <a:pt x="13" y="80"/>
                        <a:pt x="12" y="82"/>
                      </a:cubicBezTo>
                      <a:cubicBezTo>
                        <a:pt x="12" y="83"/>
                        <a:pt x="10" y="87"/>
                        <a:pt x="11" y="89"/>
                      </a:cubicBezTo>
                      <a:cubicBezTo>
                        <a:pt x="22" y="89"/>
                        <a:pt x="22" y="89"/>
                        <a:pt x="22" y="89"/>
                      </a:cubicBezTo>
                      <a:lnTo>
                        <a:pt x="25" y="88"/>
                      </a:ln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45" name="Freeform 27">
                  <a:extLst>
                    <a:ext uri="{FF2B5EF4-FFF2-40B4-BE49-F238E27FC236}">
                      <a16:creationId xmlns:a16="http://schemas.microsoft.com/office/drawing/2014/main" id="{D9A12CB1-B078-4A03-A915-E0F9535FFB43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761619" y="3886533"/>
                  <a:ext cx="115435" cy="116689"/>
                </a:xfrm>
                <a:custGeom>
                  <a:avLst/>
                  <a:gdLst>
                    <a:gd name="T0" fmla="*/ 47 w 50"/>
                    <a:gd name="T1" fmla="*/ 43 h 51"/>
                    <a:gd name="T2" fmla="*/ 44 w 50"/>
                    <a:gd name="T3" fmla="*/ 34 h 51"/>
                    <a:gd name="T4" fmla="*/ 47 w 50"/>
                    <a:gd name="T5" fmla="*/ 26 h 51"/>
                    <a:gd name="T6" fmla="*/ 50 w 50"/>
                    <a:gd name="T7" fmla="*/ 21 h 51"/>
                    <a:gd name="T8" fmla="*/ 47 w 50"/>
                    <a:gd name="T9" fmla="*/ 8 h 51"/>
                    <a:gd name="T10" fmla="*/ 46 w 50"/>
                    <a:gd name="T11" fmla="*/ 8 h 51"/>
                    <a:gd name="T12" fmla="*/ 36 w 50"/>
                    <a:gd name="T13" fmla="*/ 9 h 51"/>
                    <a:gd name="T14" fmla="*/ 29 w 50"/>
                    <a:gd name="T15" fmla="*/ 5 h 51"/>
                    <a:gd name="T16" fmla="*/ 23 w 50"/>
                    <a:gd name="T17" fmla="*/ 3 h 51"/>
                    <a:gd name="T18" fmla="*/ 20 w 50"/>
                    <a:gd name="T19" fmla="*/ 2 h 51"/>
                    <a:gd name="T20" fmla="*/ 16 w 50"/>
                    <a:gd name="T21" fmla="*/ 3 h 51"/>
                    <a:gd name="T22" fmla="*/ 12 w 50"/>
                    <a:gd name="T23" fmla="*/ 5 h 51"/>
                    <a:gd name="T24" fmla="*/ 8 w 50"/>
                    <a:gd name="T25" fmla="*/ 4 h 51"/>
                    <a:gd name="T26" fmla="*/ 5 w 50"/>
                    <a:gd name="T27" fmla="*/ 4 h 51"/>
                    <a:gd name="T28" fmla="*/ 5 w 50"/>
                    <a:gd name="T29" fmla="*/ 11 h 51"/>
                    <a:gd name="T30" fmla="*/ 6 w 50"/>
                    <a:gd name="T31" fmla="*/ 15 h 51"/>
                    <a:gd name="T32" fmla="*/ 8 w 50"/>
                    <a:gd name="T33" fmla="*/ 20 h 51"/>
                    <a:gd name="T34" fmla="*/ 4 w 50"/>
                    <a:gd name="T35" fmla="*/ 20 h 51"/>
                    <a:gd name="T36" fmla="*/ 5 w 50"/>
                    <a:gd name="T37" fmla="*/ 25 h 51"/>
                    <a:gd name="T38" fmla="*/ 2 w 50"/>
                    <a:gd name="T39" fmla="*/ 29 h 51"/>
                    <a:gd name="T40" fmla="*/ 1 w 50"/>
                    <a:gd name="T41" fmla="*/ 35 h 51"/>
                    <a:gd name="T42" fmla="*/ 4 w 50"/>
                    <a:gd name="T43" fmla="*/ 38 h 51"/>
                    <a:gd name="T44" fmla="*/ 10 w 50"/>
                    <a:gd name="T45" fmla="*/ 44 h 51"/>
                    <a:gd name="T46" fmla="*/ 8 w 50"/>
                    <a:gd name="T47" fmla="*/ 51 h 51"/>
                    <a:gd name="T48" fmla="*/ 32 w 50"/>
                    <a:gd name="T49" fmla="*/ 46 h 51"/>
                    <a:gd name="T50" fmla="*/ 47 w 50"/>
                    <a:gd name="T51" fmla="*/ 47 h 51"/>
                    <a:gd name="T52" fmla="*/ 47 w 50"/>
                    <a:gd name="T53" fmla="*/ 43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50" h="51">
                      <a:moveTo>
                        <a:pt x="47" y="43"/>
                      </a:moveTo>
                      <a:cubicBezTo>
                        <a:pt x="46" y="42"/>
                        <a:pt x="44" y="35"/>
                        <a:pt x="44" y="34"/>
                      </a:cubicBezTo>
                      <a:cubicBezTo>
                        <a:pt x="44" y="33"/>
                        <a:pt x="47" y="28"/>
                        <a:pt x="47" y="26"/>
                      </a:cubicBezTo>
                      <a:cubicBezTo>
                        <a:pt x="47" y="24"/>
                        <a:pt x="50" y="23"/>
                        <a:pt x="50" y="21"/>
                      </a:cubicBezTo>
                      <a:cubicBezTo>
                        <a:pt x="50" y="19"/>
                        <a:pt x="49" y="13"/>
                        <a:pt x="47" y="8"/>
                      </a:cubicBezTo>
                      <a:cubicBezTo>
                        <a:pt x="47" y="8"/>
                        <a:pt x="46" y="8"/>
                        <a:pt x="46" y="8"/>
                      </a:cubicBezTo>
                      <a:cubicBezTo>
                        <a:pt x="44" y="6"/>
                        <a:pt x="38" y="6"/>
                        <a:pt x="36" y="9"/>
                      </a:cubicBezTo>
                      <a:cubicBezTo>
                        <a:pt x="34" y="11"/>
                        <a:pt x="30" y="7"/>
                        <a:pt x="29" y="5"/>
                      </a:cubicBezTo>
                      <a:cubicBezTo>
                        <a:pt x="29" y="4"/>
                        <a:pt x="25" y="2"/>
                        <a:pt x="23" y="3"/>
                      </a:cubicBezTo>
                      <a:cubicBezTo>
                        <a:pt x="21" y="5"/>
                        <a:pt x="20" y="4"/>
                        <a:pt x="20" y="2"/>
                      </a:cubicBezTo>
                      <a:cubicBezTo>
                        <a:pt x="20" y="0"/>
                        <a:pt x="17" y="1"/>
                        <a:pt x="16" y="3"/>
                      </a:cubicBezTo>
                      <a:cubicBezTo>
                        <a:pt x="16" y="5"/>
                        <a:pt x="13" y="6"/>
                        <a:pt x="12" y="5"/>
                      </a:cubicBezTo>
                      <a:cubicBezTo>
                        <a:pt x="11" y="4"/>
                        <a:pt x="9" y="2"/>
                        <a:pt x="8" y="4"/>
                      </a:cubicBezTo>
                      <a:cubicBezTo>
                        <a:pt x="7" y="5"/>
                        <a:pt x="6" y="5"/>
                        <a:pt x="5" y="4"/>
                      </a:cubicBezTo>
                      <a:cubicBezTo>
                        <a:pt x="4" y="7"/>
                        <a:pt x="4" y="10"/>
                        <a:pt x="5" y="11"/>
                      </a:cubicBezTo>
                      <a:cubicBezTo>
                        <a:pt x="6" y="12"/>
                        <a:pt x="7" y="14"/>
                        <a:pt x="6" y="15"/>
                      </a:cubicBezTo>
                      <a:cubicBezTo>
                        <a:pt x="6" y="16"/>
                        <a:pt x="9" y="18"/>
                        <a:pt x="8" y="20"/>
                      </a:cubicBezTo>
                      <a:cubicBezTo>
                        <a:pt x="6" y="21"/>
                        <a:pt x="5" y="18"/>
                        <a:pt x="4" y="20"/>
                      </a:cubicBezTo>
                      <a:cubicBezTo>
                        <a:pt x="3" y="22"/>
                        <a:pt x="6" y="24"/>
                        <a:pt x="5" y="25"/>
                      </a:cubicBezTo>
                      <a:cubicBezTo>
                        <a:pt x="4" y="26"/>
                        <a:pt x="2" y="27"/>
                        <a:pt x="2" y="29"/>
                      </a:cubicBezTo>
                      <a:cubicBezTo>
                        <a:pt x="3" y="32"/>
                        <a:pt x="3" y="34"/>
                        <a:pt x="1" y="35"/>
                      </a:cubicBezTo>
                      <a:cubicBezTo>
                        <a:pt x="0" y="36"/>
                        <a:pt x="2" y="36"/>
                        <a:pt x="4" y="38"/>
                      </a:cubicBezTo>
                      <a:cubicBezTo>
                        <a:pt x="7" y="39"/>
                        <a:pt x="11" y="41"/>
                        <a:pt x="10" y="44"/>
                      </a:cubicBezTo>
                      <a:cubicBezTo>
                        <a:pt x="10" y="46"/>
                        <a:pt x="9" y="47"/>
                        <a:pt x="8" y="51"/>
                      </a:cubicBezTo>
                      <a:cubicBezTo>
                        <a:pt x="13" y="51"/>
                        <a:pt x="22" y="48"/>
                        <a:pt x="32" y="46"/>
                      </a:cubicBezTo>
                      <a:cubicBezTo>
                        <a:pt x="38" y="45"/>
                        <a:pt x="43" y="46"/>
                        <a:pt x="47" y="47"/>
                      </a:cubicBezTo>
                      <a:cubicBezTo>
                        <a:pt x="48" y="45"/>
                        <a:pt x="48" y="44"/>
                        <a:pt x="47" y="43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46" name="Freeform 28">
                  <a:extLst>
                    <a:ext uri="{FF2B5EF4-FFF2-40B4-BE49-F238E27FC236}">
                      <a16:creationId xmlns:a16="http://schemas.microsoft.com/office/drawing/2014/main" id="{BCC89A47-D14F-4FC0-A2D5-3933AD1D800F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863252" y="3879004"/>
                  <a:ext cx="77793" cy="120454"/>
                </a:xfrm>
                <a:custGeom>
                  <a:avLst/>
                  <a:gdLst>
                    <a:gd name="T0" fmla="*/ 29 w 34"/>
                    <a:gd name="T1" fmla="*/ 22 h 52"/>
                    <a:gd name="T2" fmla="*/ 29 w 34"/>
                    <a:gd name="T3" fmla="*/ 10 h 52"/>
                    <a:gd name="T4" fmla="*/ 27 w 34"/>
                    <a:gd name="T5" fmla="*/ 5 h 52"/>
                    <a:gd name="T6" fmla="*/ 25 w 34"/>
                    <a:gd name="T7" fmla="*/ 0 h 52"/>
                    <a:gd name="T8" fmla="*/ 23 w 34"/>
                    <a:gd name="T9" fmla="*/ 2 h 52"/>
                    <a:gd name="T10" fmla="*/ 3 w 34"/>
                    <a:gd name="T11" fmla="*/ 2 h 52"/>
                    <a:gd name="T12" fmla="*/ 4 w 34"/>
                    <a:gd name="T13" fmla="*/ 10 h 52"/>
                    <a:gd name="T14" fmla="*/ 3 w 34"/>
                    <a:gd name="T15" fmla="*/ 11 h 52"/>
                    <a:gd name="T16" fmla="*/ 6 w 34"/>
                    <a:gd name="T17" fmla="*/ 24 h 52"/>
                    <a:gd name="T18" fmla="*/ 3 w 34"/>
                    <a:gd name="T19" fmla="*/ 29 h 52"/>
                    <a:gd name="T20" fmla="*/ 0 w 34"/>
                    <a:gd name="T21" fmla="*/ 37 h 52"/>
                    <a:gd name="T22" fmla="*/ 3 w 34"/>
                    <a:gd name="T23" fmla="*/ 46 h 52"/>
                    <a:gd name="T24" fmla="*/ 3 w 34"/>
                    <a:gd name="T25" fmla="*/ 50 h 52"/>
                    <a:gd name="T26" fmla="*/ 9 w 34"/>
                    <a:gd name="T27" fmla="*/ 52 h 52"/>
                    <a:gd name="T28" fmla="*/ 25 w 34"/>
                    <a:gd name="T29" fmla="*/ 46 h 52"/>
                    <a:gd name="T30" fmla="*/ 34 w 34"/>
                    <a:gd name="T31" fmla="*/ 42 h 52"/>
                    <a:gd name="T32" fmla="*/ 31 w 34"/>
                    <a:gd name="T33" fmla="*/ 33 h 52"/>
                    <a:gd name="T34" fmla="*/ 29 w 34"/>
                    <a:gd name="T35" fmla="*/ 2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34" h="52">
                      <a:moveTo>
                        <a:pt x="29" y="22"/>
                      </a:moveTo>
                      <a:cubicBezTo>
                        <a:pt x="28" y="19"/>
                        <a:pt x="29" y="13"/>
                        <a:pt x="29" y="10"/>
                      </a:cubicBezTo>
                      <a:cubicBezTo>
                        <a:pt x="29" y="8"/>
                        <a:pt x="28" y="6"/>
                        <a:pt x="27" y="5"/>
                      </a:cubicBezTo>
                      <a:cubicBezTo>
                        <a:pt x="26" y="5"/>
                        <a:pt x="26" y="3"/>
                        <a:pt x="25" y="0"/>
                      </a:cubicBezTo>
                      <a:cubicBezTo>
                        <a:pt x="24" y="1"/>
                        <a:pt x="24" y="3"/>
                        <a:pt x="23" y="2"/>
                      </a:cubicBezTo>
                      <a:cubicBezTo>
                        <a:pt x="23" y="1"/>
                        <a:pt x="4" y="0"/>
                        <a:pt x="3" y="2"/>
                      </a:cubicBezTo>
                      <a:cubicBezTo>
                        <a:pt x="2" y="3"/>
                        <a:pt x="5" y="8"/>
                        <a:pt x="4" y="10"/>
                      </a:cubicBezTo>
                      <a:cubicBezTo>
                        <a:pt x="4" y="11"/>
                        <a:pt x="4" y="11"/>
                        <a:pt x="3" y="11"/>
                      </a:cubicBezTo>
                      <a:cubicBezTo>
                        <a:pt x="5" y="16"/>
                        <a:pt x="6" y="22"/>
                        <a:pt x="6" y="24"/>
                      </a:cubicBezTo>
                      <a:cubicBezTo>
                        <a:pt x="6" y="26"/>
                        <a:pt x="3" y="27"/>
                        <a:pt x="3" y="29"/>
                      </a:cubicBezTo>
                      <a:cubicBezTo>
                        <a:pt x="3" y="31"/>
                        <a:pt x="0" y="36"/>
                        <a:pt x="0" y="37"/>
                      </a:cubicBezTo>
                      <a:cubicBezTo>
                        <a:pt x="0" y="38"/>
                        <a:pt x="2" y="45"/>
                        <a:pt x="3" y="46"/>
                      </a:cubicBezTo>
                      <a:cubicBezTo>
                        <a:pt x="4" y="47"/>
                        <a:pt x="4" y="48"/>
                        <a:pt x="3" y="50"/>
                      </a:cubicBezTo>
                      <a:cubicBezTo>
                        <a:pt x="7" y="51"/>
                        <a:pt x="9" y="52"/>
                        <a:pt x="9" y="52"/>
                      </a:cubicBezTo>
                      <a:cubicBezTo>
                        <a:pt x="11" y="52"/>
                        <a:pt x="21" y="48"/>
                        <a:pt x="25" y="46"/>
                      </a:cubicBezTo>
                      <a:cubicBezTo>
                        <a:pt x="28" y="44"/>
                        <a:pt x="32" y="43"/>
                        <a:pt x="34" y="42"/>
                      </a:cubicBezTo>
                      <a:cubicBezTo>
                        <a:pt x="33" y="39"/>
                        <a:pt x="31" y="35"/>
                        <a:pt x="31" y="33"/>
                      </a:cubicBezTo>
                      <a:cubicBezTo>
                        <a:pt x="31" y="28"/>
                        <a:pt x="30" y="24"/>
                        <a:pt x="29" y="22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47" name="Freeform 29">
                  <a:extLst>
                    <a:ext uri="{FF2B5EF4-FFF2-40B4-BE49-F238E27FC236}">
                      <a16:creationId xmlns:a16="http://schemas.microsoft.com/office/drawing/2014/main" id="{A6A5638E-AE29-4A53-B323-FCD04062454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641165" y="3848891"/>
                  <a:ext cx="140529" cy="106652"/>
                </a:xfrm>
                <a:custGeom>
                  <a:avLst/>
                  <a:gdLst>
                    <a:gd name="T0" fmla="*/ 20 w 61"/>
                    <a:gd name="T1" fmla="*/ 25 h 46"/>
                    <a:gd name="T2" fmla="*/ 24 w 61"/>
                    <a:gd name="T3" fmla="*/ 24 h 46"/>
                    <a:gd name="T4" fmla="*/ 30 w 61"/>
                    <a:gd name="T5" fmla="*/ 23 h 46"/>
                    <a:gd name="T6" fmla="*/ 37 w 61"/>
                    <a:gd name="T7" fmla="*/ 31 h 46"/>
                    <a:gd name="T8" fmla="*/ 38 w 61"/>
                    <a:gd name="T9" fmla="*/ 35 h 46"/>
                    <a:gd name="T10" fmla="*/ 38 w 61"/>
                    <a:gd name="T11" fmla="*/ 36 h 46"/>
                    <a:gd name="T12" fmla="*/ 44 w 61"/>
                    <a:gd name="T13" fmla="*/ 35 h 46"/>
                    <a:gd name="T14" fmla="*/ 46 w 61"/>
                    <a:gd name="T15" fmla="*/ 42 h 46"/>
                    <a:gd name="T16" fmla="*/ 50 w 61"/>
                    <a:gd name="T17" fmla="*/ 45 h 46"/>
                    <a:gd name="T18" fmla="*/ 53 w 61"/>
                    <a:gd name="T19" fmla="*/ 42 h 46"/>
                    <a:gd name="T20" fmla="*/ 55 w 61"/>
                    <a:gd name="T21" fmla="*/ 43 h 46"/>
                    <a:gd name="T22" fmla="*/ 57 w 61"/>
                    <a:gd name="T23" fmla="*/ 41 h 46"/>
                    <a:gd name="T24" fmla="*/ 56 w 61"/>
                    <a:gd name="T25" fmla="*/ 36 h 46"/>
                    <a:gd name="T26" fmla="*/ 60 w 61"/>
                    <a:gd name="T27" fmla="*/ 36 h 46"/>
                    <a:gd name="T28" fmla="*/ 58 w 61"/>
                    <a:gd name="T29" fmla="*/ 31 h 46"/>
                    <a:gd name="T30" fmla="*/ 57 w 61"/>
                    <a:gd name="T31" fmla="*/ 27 h 46"/>
                    <a:gd name="T32" fmla="*/ 57 w 61"/>
                    <a:gd name="T33" fmla="*/ 20 h 46"/>
                    <a:gd name="T34" fmla="*/ 56 w 61"/>
                    <a:gd name="T35" fmla="*/ 19 h 46"/>
                    <a:gd name="T36" fmla="*/ 54 w 61"/>
                    <a:gd name="T37" fmla="*/ 15 h 46"/>
                    <a:gd name="T38" fmla="*/ 54 w 61"/>
                    <a:gd name="T39" fmla="*/ 12 h 46"/>
                    <a:gd name="T40" fmla="*/ 51 w 61"/>
                    <a:gd name="T41" fmla="*/ 8 h 46"/>
                    <a:gd name="T42" fmla="*/ 48 w 61"/>
                    <a:gd name="T43" fmla="*/ 2 h 46"/>
                    <a:gd name="T44" fmla="*/ 42 w 61"/>
                    <a:gd name="T45" fmla="*/ 6 h 46"/>
                    <a:gd name="T46" fmla="*/ 37 w 61"/>
                    <a:gd name="T47" fmla="*/ 6 h 46"/>
                    <a:gd name="T48" fmla="*/ 32 w 61"/>
                    <a:gd name="T49" fmla="*/ 6 h 46"/>
                    <a:gd name="T50" fmla="*/ 30 w 61"/>
                    <a:gd name="T51" fmla="*/ 4 h 46"/>
                    <a:gd name="T52" fmla="*/ 30 w 61"/>
                    <a:gd name="T53" fmla="*/ 3 h 46"/>
                    <a:gd name="T54" fmla="*/ 29 w 61"/>
                    <a:gd name="T55" fmla="*/ 3 h 46"/>
                    <a:gd name="T56" fmla="*/ 17 w 61"/>
                    <a:gd name="T57" fmla="*/ 3 h 46"/>
                    <a:gd name="T58" fmla="*/ 12 w 61"/>
                    <a:gd name="T59" fmla="*/ 0 h 46"/>
                    <a:gd name="T60" fmla="*/ 10 w 61"/>
                    <a:gd name="T61" fmla="*/ 4 h 46"/>
                    <a:gd name="T62" fmla="*/ 10 w 61"/>
                    <a:gd name="T63" fmla="*/ 8 h 46"/>
                    <a:gd name="T64" fmla="*/ 7 w 61"/>
                    <a:gd name="T65" fmla="*/ 9 h 46"/>
                    <a:gd name="T66" fmla="*/ 1 w 61"/>
                    <a:gd name="T67" fmla="*/ 13 h 46"/>
                    <a:gd name="T68" fmla="*/ 0 w 61"/>
                    <a:gd name="T69" fmla="*/ 14 h 46"/>
                    <a:gd name="T70" fmla="*/ 6 w 61"/>
                    <a:gd name="T71" fmla="*/ 21 h 46"/>
                    <a:gd name="T72" fmla="*/ 15 w 61"/>
                    <a:gd name="T73" fmla="*/ 31 h 46"/>
                    <a:gd name="T74" fmla="*/ 20 w 61"/>
                    <a:gd name="T75" fmla="*/ 25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61" h="46">
                      <a:moveTo>
                        <a:pt x="20" y="25"/>
                      </a:moveTo>
                      <a:cubicBezTo>
                        <a:pt x="20" y="23"/>
                        <a:pt x="22" y="23"/>
                        <a:pt x="24" y="24"/>
                      </a:cubicBezTo>
                      <a:cubicBezTo>
                        <a:pt x="26" y="24"/>
                        <a:pt x="28" y="23"/>
                        <a:pt x="30" y="23"/>
                      </a:cubicBezTo>
                      <a:cubicBezTo>
                        <a:pt x="32" y="23"/>
                        <a:pt x="37" y="29"/>
                        <a:pt x="37" y="31"/>
                      </a:cubicBezTo>
                      <a:cubicBezTo>
                        <a:pt x="37" y="32"/>
                        <a:pt x="37" y="34"/>
                        <a:pt x="38" y="35"/>
                      </a:cubicBezTo>
                      <a:cubicBezTo>
                        <a:pt x="38" y="36"/>
                        <a:pt x="38" y="36"/>
                        <a:pt x="38" y="36"/>
                      </a:cubicBezTo>
                      <a:cubicBezTo>
                        <a:pt x="41" y="35"/>
                        <a:pt x="43" y="35"/>
                        <a:pt x="44" y="35"/>
                      </a:cubicBezTo>
                      <a:cubicBezTo>
                        <a:pt x="45" y="35"/>
                        <a:pt x="46" y="39"/>
                        <a:pt x="46" y="42"/>
                      </a:cubicBezTo>
                      <a:cubicBezTo>
                        <a:pt x="46" y="44"/>
                        <a:pt x="49" y="46"/>
                        <a:pt x="50" y="45"/>
                      </a:cubicBezTo>
                      <a:cubicBezTo>
                        <a:pt x="51" y="43"/>
                        <a:pt x="53" y="41"/>
                        <a:pt x="53" y="42"/>
                      </a:cubicBezTo>
                      <a:cubicBezTo>
                        <a:pt x="53" y="43"/>
                        <a:pt x="54" y="43"/>
                        <a:pt x="55" y="43"/>
                      </a:cubicBezTo>
                      <a:cubicBezTo>
                        <a:pt x="55" y="42"/>
                        <a:pt x="56" y="42"/>
                        <a:pt x="57" y="41"/>
                      </a:cubicBezTo>
                      <a:cubicBezTo>
                        <a:pt x="58" y="40"/>
                        <a:pt x="55" y="38"/>
                        <a:pt x="56" y="36"/>
                      </a:cubicBezTo>
                      <a:cubicBezTo>
                        <a:pt x="57" y="34"/>
                        <a:pt x="58" y="37"/>
                        <a:pt x="60" y="36"/>
                      </a:cubicBezTo>
                      <a:cubicBezTo>
                        <a:pt x="61" y="34"/>
                        <a:pt x="58" y="32"/>
                        <a:pt x="58" y="31"/>
                      </a:cubicBezTo>
                      <a:cubicBezTo>
                        <a:pt x="59" y="30"/>
                        <a:pt x="58" y="28"/>
                        <a:pt x="57" y="27"/>
                      </a:cubicBezTo>
                      <a:cubicBezTo>
                        <a:pt x="56" y="26"/>
                        <a:pt x="56" y="23"/>
                        <a:pt x="57" y="20"/>
                      </a:cubicBezTo>
                      <a:cubicBezTo>
                        <a:pt x="56" y="20"/>
                        <a:pt x="56" y="20"/>
                        <a:pt x="56" y="19"/>
                      </a:cubicBezTo>
                      <a:cubicBezTo>
                        <a:pt x="55" y="18"/>
                        <a:pt x="56" y="15"/>
                        <a:pt x="54" y="15"/>
                      </a:cubicBezTo>
                      <a:cubicBezTo>
                        <a:pt x="52" y="15"/>
                        <a:pt x="52" y="12"/>
                        <a:pt x="54" y="12"/>
                      </a:cubicBezTo>
                      <a:cubicBezTo>
                        <a:pt x="55" y="11"/>
                        <a:pt x="51" y="10"/>
                        <a:pt x="51" y="8"/>
                      </a:cubicBezTo>
                      <a:cubicBezTo>
                        <a:pt x="51" y="6"/>
                        <a:pt x="49" y="2"/>
                        <a:pt x="48" y="2"/>
                      </a:cubicBezTo>
                      <a:cubicBezTo>
                        <a:pt x="47" y="2"/>
                        <a:pt x="44" y="6"/>
                        <a:pt x="42" y="6"/>
                      </a:cubicBezTo>
                      <a:cubicBezTo>
                        <a:pt x="41" y="6"/>
                        <a:pt x="38" y="3"/>
                        <a:pt x="37" y="6"/>
                      </a:cubicBezTo>
                      <a:cubicBezTo>
                        <a:pt x="36" y="8"/>
                        <a:pt x="34" y="5"/>
                        <a:pt x="32" y="6"/>
                      </a:cubicBezTo>
                      <a:cubicBezTo>
                        <a:pt x="31" y="8"/>
                        <a:pt x="30" y="4"/>
                        <a:pt x="30" y="4"/>
                      </a:cubicBezTo>
                      <a:cubicBezTo>
                        <a:pt x="30" y="4"/>
                        <a:pt x="30" y="4"/>
                        <a:pt x="30" y="3"/>
                      </a:cubicBezTo>
                      <a:cubicBezTo>
                        <a:pt x="30" y="3"/>
                        <a:pt x="29" y="3"/>
                        <a:pt x="29" y="3"/>
                      </a:cubicBezTo>
                      <a:cubicBezTo>
                        <a:pt x="25" y="5"/>
                        <a:pt x="18" y="4"/>
                        <a:pt x="17" y="3"/>
                      </a:cubicBezTo>
                      <a:cubicBezTo>
                        <a:pt x="17" y="1"/>
                        <a:pt x="12" y="0"/>
                        <a:pt x="12" y="0"/>
                      </a:cubicBezTo>
                      <a:cubicBezTo>
                        <a:pt x="12" y="0"/>
                        <a:pt x="12" y="3"/>
                        <a:pt x="10" y="4"/>
                      </a:cubicBezTo>
                      <a:cubicBezTo>
                        <a:pt x="8" y="5"/>
                        <a:pt x="10" y="7"/>
                        <a:pt x="10" y="8"/>
                      </a:cubicBezTo>
                      <a:cubicBezTo>
                        <a:pt x="10" y="8"/>
                        <a:pt x="9" y="10"/>
                        <a:pt x="7" y="9"/>
                      </a:cubicBezTo>
                      <a:cubicBezTo>
                        <a:pt x="6" y="8"/>
                        <a:pt x="3" y="12"/>
                        <a:pt x="1" y="13"/>
                      </a:cubicBezTo>
                      <a:cubicBezTo>
                        <a:pt x="1" y="13"/>
                        <a:pt x="0" y="13"/>
                        <a:pt x="0" y="14"/>
                      </a:cubicBezTo>
                      <a:cubicBezTo>
                        <a:pt x="3" y="16"/>
                        <a:pt x="2" y="18"/>
                        <a:pt x="6" y="21"/>
                      </a:cubicBezTo>
                      <a:cubicBezTo>
                        <a:pt x="9" y="23"/>
                        <a:pt x="13" y="26"/>
                        <a:pt x="15" y="31"/>
                      </a:cubicBezTo>
                      <a:cubicBezTo>
                        <a:pt x="17" y="29"/>
                        <a:pt x="20" y="26"/>
                        <a:pt x="20" y="25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48" name="Freeform 30">
                  <a:extLst>
                    <a:ext uri="{FF2B5EF4-FFF2-40B4-BE49-F238E27FC236}">
                      <a16:creationId xmlns:a16="http://schemas.microsoft.com/office/drawing/2014/main" id="{792DE950-2E3B-488F-A6F1-79B00EE771BB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708920" y="3929193"/>
                  <a:ext cx="77793" cy="74029"/>
                </a:xfrm>
                <a:custGeom>
                  <a:avLst/>
                  <a:gdLst>
                    <a:gd name="T0" fmla="*/ 27 w 34"/>
                    <a:gd name="T1" fmla="*/ 19 h 32"/>
                    <a:gd name="T2" fmla="*/ 24 w 34"/>
                    <a:gd name="T3" fmla="*/ 16 h 32"/>
                    <a:gd name="T4" fmla="*/ 25 w 34"/>
                    <a:gd name="T5" fmla="*/ 10 h 32"/>
                    <a:gd name="T6" fmla="*/ 26 w 34"/>
                    <a:gd name="T7" fmla="*/ 8 h 32"/>
                    <a:gd name="T8" fmla="*/ 24 w 34"/>
                    <a:gd name="T9" fmla="*/ 7 h 32"/>
                    <a:gd name="T10" fmla="*/ 21 w 34"/>
                    <a:gd name="T11" fmla="*/ 10 h 32"/>
                    <a:gd name="T12" fmla="*/ 17 w 34"/>
                    <a:gd name="T13" fmla="*/ 7 h 32"/>
                    <a:gd name="T14" fmla="*/ 15 w 34"/>
                    <a:gd name="T15" fmla="*/ 0 h 32"/>
                    <a:gd name="T16" fmla="*/ 9 w 34"/>
                    <a:gd name="T17" fmla="*/ 1 h 32"/>
                    <a:gd name="T18" fmla="*/ 8 w 34"/>
                    <a:gd name="T19" fmla="*/ 5 h 32"/>
                    <a:gd name="T20" fmla="*/ 2 w 34"/>
                    <a:gd name="T21" fmla="*/ 10 h 32"/>
                    <a:gd name="T22" fmla="*/ 0 w 34"/>
                    <a:gd name="T23" fmla="*/ 13 h 32"/>
                    <a:gd name="T24" fmla="*/ 10 w 34"/>
                    <a:gd name="T25" fmla="*/ 20 h 32"/>
                    <a:gd name="T26" fmla="*/ 29 w 34"/>
                    <a:gd name="T27" fmla="*/ 32 h 32"/>
                    <a:gd name="T28" fmla="*/ 31 w 34"/>
                    <a:gd name="T29" fmla="*/ 32 h 32"/>
                    <a:gd name="T30" fmla="*/ 33 w 34"/>
                    <a:gd name="T31" fmla="*/ 25 h 32"/>
                    <a:gd name="T32" fmla="*/ 27 w 34"/>
                    <a:gd name="T33" fmla="*/ 1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4" h="32">
                      <a:moveTo>
                        <a:pt x="27" y="19"/>
                      </a:moveTo>
                      <a:cubicBezTo>
                        <a:pt x="25" y="17"/>
                        <a:pt x="23" y="17"/>
                        <a:pt x="24" y="16"/>
                      </a:cubicBezTo>
                      <a:cubicBezTo>
                        <a:pt x="26" y="15"/>
                        <a:pt x="26" y="13"/>
                        <a:pt x="25" y="10"/>
                      </a:cubicBezTo>
                      <a:cubicBezTo>
                        <a:pt x="25" y="9"/>
                        <a:pt x="25" y="9"/>
                        <a:pt x="26" y="8"/>
                      </a:cubicBezTo>
                      <a:cubicBezTo>
                        <a:pt x="25" y="8"/>
                        <a:pt x="24" y="8"/>
                        <a:pt x="24" y="7"/>
                      </a:cubicBezTo>
                      <a:cubicBezTo>
                        <a:pt x="24" y="6"/>
                        <a:pt x="22" y="8"/>
                        <a:pt x="21" y="10"/>
                      </a:cubicBezTo>
                      <a:cubicBezTo>
                        <a:pt x="20" y="11"/>
                        <a:pt x="17" y="9"/>
                        <a:pt x="17" y="7"/>
                      </a:cubicBezTo>
                      <a:cubicBezTo>
                        <a:pt x="17" y="4"/>
                        <a:pt x="16" y="0"/>
                        <a:pt x="15" y="0"/>
                      </a:cubicBezTo>
                      <a:cubicBezTo>
                        <a:pt x="14" y="0"/>
                        <a:pt x="12" y="0"/>
                        <a:pt x="9" y="1"/>
                      </a:cubicBezTo>
                      <a:cubicBezTo>
                        <a:pt x="9" y="2"/>
                        <a:pt x="8" y="4"/>
                        <a:pt x="8" y="5"/>
                      </a:cubicBezTo>
                      <a:cubicBezTo>
                        <a:pt x="8" y="7"/>
                        <a:pt x="3" y="9"/>
                        <a:pt x="2" y="10"/>
                      </a:cubicBezTo>
                      <a:cubicBezTo>
                        <a:pt x="1" y="11"/>
                        <a:pt x="0" y="12"/>
                        <a:pt x="0" y="13"/>
                      </a:cubicBezTo>
                      <a:cubicBezTo>
                        <a:pt x="3" y="15"/>
                        <a:pt x="7" y="18"/>
                        <a:pt x="10" y="20"/>
                      </a:cubicBezTo>
                      <a:cubicBezTo>
                        <a:pt x="16" y="24"/>
                        <a:pt x="25" y="30"/>
                        <a:pt x="29" y="32"/>
                      </a:cubicBezTo>
                      <a:cubicBezTo>
                        <a:pt x="30" y="32"/>
                        <a:pt x="30" y="32"/>
                        <a:pt x="31" y="32"/>
                      </a:cubicBezTo>
                      <a:cubicBezTo>
                        <a:pt x="32" y="28"/>
                        <a:pt x="33" y="27"/>
                        <a:pt x="33" y="25"/>
                      </a:cubicBezTo>
                      <a:cubicBezTo>
                        <a:pt x="34" y="22"/>
                        <a:pt x="30" y="20"/>
                        <a:pt x="27" y="19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49" name="Freeform 31">
                  <a:extLst>
                    <a:ext uri="{FF2B5EF4-FFF2-40B4-BE49-F238E27FC236}">
                      <a16:creationId xmlns:a16="http://schemas.microsoft.com/office/drawing/2014/main" id="{2CAFAC3A-CEA9-42A0-8E31-E9322432F7E8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676298" y="3901589"/>
                  <a:ext cx="52698" cy="57717"/>
                </a:xfrm>
                <a:custGeom>
                  <a:avLst/>
                  <a:gdLst>
                    <a:gd name="T0" fmla="*/ 22 w 23"/>
                    <a:gd name="T1" fmla="*/ 17 h 25"/>
                    <a:gd name="T2" fmla="*/ 23 w 23"/>
                    <a:gd name="T3" fmla="*/ 12 h 25"/>
                    <a:gd name="T4" fmla="*/ 22 w 23"/>
                    <a:gd name="T5" fmla="*/ 8 h 25"/>
                    <a:gd name="T6" fmla="*/ 15 w 23"/>
                    <a:gd name="T7" fmla="*/ 0 h 25"/>
                    <a:gd name="T8" fmla="*/ 9 w 23"/>
                    <a:gd name="T9" fmla="*/ 1 h 25"/>
                    <a:gd name="T10" fmla="*/ 5 w 23"/>
                    <a:gd name="T11" fmla="*/ 2 h 25"/>
                    <a:gd name="T12" fmla="*/ 0 w 23"/>
                    <a:gd name="T13" fmla="*/ 8 h 25"/>
                    <a:gd name="T14" fmla="*/ 1 w 23"/>
                    <a:gd name="T15" fmla="*/ 11 h 25"/>
                    <a:gd name="T16" fmla="*/ 7 w 23"/>
                    <a:gd name="T17" fmla="*/ 21 h 25"/>
                    <a:gd name="T18" fmla="*/ 14 w 23"/>
                    <a:gd name="T19" fmla="*/ 25 h 25"/>
                    <a:gd name="T20" fmla="*/ 16 w 23"/>
                    <a:gd name="T21" fmla="*/ 22 h 25"/>
                    <a:gd name="T22" fmla="*/ 22 w 23"/>
                    <a:gd name="T23" fmla="*/ 17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3" h="25">
                      <a:moveTo>
                        <a:pt x="22" y="17"/>
                      </a:moveTo>
                      <a:cubicBezTo>
                        <a:pt x="22" y="15"/>
                        <a:pt x="23" y="14"/>
                        <a:pt x="23" y="12"/>
                      </a:cubicBezTo>
                      <a:cubicBezTo>
                        <a:pt x="22" y="11"/>
                        <a:pt x="22" y="9"/>
                        <a:pt x="22" y="8"/>
                      </a:cubicBezTo>
                      <a:cubicBezTo>
                        <a:pt x="22" y="6"/>
                        <a:pt x="17" y="0"/>
                        <a:pt x="15" y="0"/>
                      </a:cubicBezTo>
                      <a:cubicBezTo>
                        <a:pt x="13" y="0"/>
                        <a:pt x="11" y="1"/>
                        <a:pt x="9" y="1"/>
                      </a:cubicBezTo>
                      <a:cubicBezTo>
                        <a:pt x="7" y="0"/>
                        <a:pt x="5" y="0"/>
                        <a:pt x="5" y="2"/>
                      </a:cubicBezTo>
                      <a:cubicBezTo>
                        <a:pt x="5" y="3"/>
                        <a:pt x="2" y="6"/>
                        <a:pt x="0" y="8"/>
                      </a:cubicBezTo>
                      <a:cubicBezTo>
                        <a:pt x="0" y="9"/>
                        <a:pt x="1" y="10"/>
                        <a:pt x="1" y="11"/>
                      </a:cubicBezTo>
                      <a:cubicBezTo>
                        <a:pt x="3" y="17"/>
                        <a:pt x="5" y="19"/>
                        <a:pt x="7" y="21"/>
                      </a:cubicBezTo>
                      <a:cubicBezTo>
                        <a:pt x="9" y="22"/>
                        <a:pt x="11" y="23"/>
                        <a:pt x="14" y="25"/>
                      </a:cubicBezTo>
                      <a:cubicBezTo>
                        <a:pt x="14" y="24"/>
                        <a:pt x="15" y="23"/>
                        <a:pt x="16" y="22"/>
                      </a:cubicBezTo>
                      <a:cubicBezTo>
                        <a:pt x="17" y="21"/>
                        <a:pt x="22" y="19"/>
                        <a:pt x="22" y="17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50" name="Freeform 32">
                  <a:extLst>
                    <a:ext uri="{FF2B5EF4-FFF2-40B4-BE49-F238E27FC236}">
                      <a16:creationId xmlns:a16="http://schemas.microsoft.com/office/drawing/2014/main" id="{4D4B7066-4A21-4889-AB10-948104F7A4E6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607288" y="3559049"/>
                  <a:ext cx="154331" cy="124218"/>
                </a:xfrm>
                <a:custGeom>
                  <a:avLst/>
                  <a:gdLst>
                    <a:gd name="T0" fmla="*/ 31 w 67"/>
                    <a:gd name="T1" fmla="*/ 42 h 54"/>
                    <a:gd name="T2" fmla="*/ 40 w 67"/>
                    <a:gd name="T3" fmla="*/ 36 h 54"/>
                    <a:gd name="T4" fmla="*/ 40 w 67"/>
                    <a:gd name="T5" fmla="*/ 14 h 54"/>
                    <a:gd name="T6" fmla="*/ 67 w 67"/>
                    <a:gd name="T7" fmla="*/ 14 h 54"/>
                    <a:gd name="T8" fmla="*/ 67 w 67"/>
                    <a:gd name="T9" fmla="*/ 3 h 54"/>
                    <a:gd name="T10" fmla="*/ 61 w 67"/>
                    <a:gd name="T11" fmla="*/ 0 h 54"/>
                    <a:gd name="T12" fmla="*/ 31 w 67"/>
                    <a:gd name="T13" fmla="*/ 0 h 54"/>
                    <a:gd name="T14" fmla="*/ 27 w 67"/>
                    <a:gd name="T15" fmla="*/ 7 h 54"/>
                    <a:gd name="T16" fmla="*/ 16 w 67"/>
                    <a:gd name="T17" fmla="*/ 22 h 54"/>
                    <a:gd name="T18" fmla="*/ 2 w 67"/>
                    <a:gd name="T19" fmla="*/ 47 h 54"/>
                    <a:gd name="T20" fmla="*/ 0 w 67"/>
                    <a:gd name="T21" fmla="*/ 54 h 54"/>
                    <a:gd name="T22" fmla="*/ 31 w 67"/>
                    <a:gd name="T23" fmla="*/ 54 h 54"/>
                    <a:gd name="T24" fmla="*/ 31 w 67"/>
                    <a:gd name="T25" fmla="*/ 42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7" h="54">
                      <a:moveTo>
                        <a:pt x="31" y="42"/>
                      </a:moveTo>
                      <a:cubicBezTo>
                        <a:pt x="31" y="40"/>
                        <a:pt x="40" y="38"/>
                        <a:pt x="40" y="36"/>
                      </a:cubicBezTo>
                      <a:cubicBezTo>
                        <a:pt x="40" y="34"/>
                        <a:pt x="40" y="14"/>
                        <a:pt x="40" y="14"/>
                      </a:cubicBezTo>
                      <a:cubicBezTo>
                        <a:pt x="40" y="14"/>
                        <a:pt x="66" y="15"/>
                        <a:pt x="67" y="14"/>
                      </a:cubicBezTo>
                      <a:cubicBezTo>
                        <a:pt x="67" y="14"/>
                        <a:pt x="67" y="8"/>
                        <a:pt x="67" y="3"/>
                      </a:cubicBezTo>
                      <a:cubicBezTo>
                        <a:pt x="66" y="1"/>
                        <a:pt x="67" y="0"/>
                        <a:pt x="61" y="0"/>
                      </a:cubicBezTo>
                      <a:cubicBezTo>
                        <a:pt x="56" y="0"/>
                        <a:pt x="41" y="0"/>
                        <a:pt x="31" y="0"/>
                      </a:cubicBezTo>
                      <a:cubicBezTo>
                        <a:pt x="29" y="2"/>
                        <a:pt x="28" y="5"/>
                        <a:pt x="27" y="7"/>
                      </a:cubicBezTo>
                      <a:cubicBezTo>
                        <a:pt x="25" y="11"/>
                        <a:pt x="16" y="16"/>
                        <a:pt x="16" y="22"/>
                      </a:cubicBezTo>
                      <a:cubicBezTo>
                        <a:pt x="16" y="27"/>
                        <a:pt x="7" y="35"/>
                        <a:pt x="2" y="47"/>
                      </a:cubicBezTo>
                      <a:cubicBezTo>
                        <a:pt x="0" y="50"/>
                        <a:pt x="0" y="52"/>
                        <a:pt x="0" y="54"/>
                      </a:cubicBezTo>
                      <a:cubicBezTo>
                        <a:pt x="31" y="54"/>
                        <a:pt x="31" y="54"/>
                        <a:pt x="31" y="54"/>
                      </a:cubicBezTo>
                      <a:cubicBezTo>
                        <a:pt x="31" y="54"/>
                        <a:pt x="31" y="44"/>
                        <a:pt x="31" y="42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51" name="Freeform 33">
                  <a:extLst>
                    <a:ext uri="{FF2B5EF4-FFF2-40B4-BE49-F238E27FC236}">
                      <a16:creationId xmlns:a16="http://schemas.microsoft.com/office/drawing/2014/main" id="{005F3A98-A1AE-45AC-AD83-9AD71C16A3C8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604778" y="3565323"/>
                  <a:ext cx="225851" cy="247181"/>
                </a:xfrm>
                <a:custGeom>
                  <a:avLst/>
                  <a:gdLst>
                    <a:gd name="T0" fmla="*/ 8 w 98"/>
                    <a:gd name="T1" fmla="*/ 92 h 107"/>
                    <a:gd name="T2" fmla="*/ 15 w 98"/>
                    <a:gd name="T3" fmla="*/ 92 h 107"/>
                    <a:gd name="T4" fmla="*/ 21 w 98"/>
                    <a:gd name="T5" fmla="*/ 92 h 107"/>
                    <a:gd name="T6" fmla="*/ 26 w 98"/>
                    <a:gd name="T7" fmla="*/ 95 h 107"/>
                    <a:gd name="T8" fmla="*/ 29 w 98"/>
                    <a:gd name="T9" fmla="*/ 95 h 107"/>
                    <a:gd name="T10" fmla="*/ 34 w 98"/>
                    <a:gd name="T11" fmla="*/ 103 h 107"/>
                    <a:gd name="T12" fmla="*/ 38 w 98"/>
                    <a:gd name="T13" fmla="*/ 107 h 107"/>
                    <a:gd name="T14" fmla="*/ 42 w 98"/>
                    <a:gd name="T15" fmla="*/ 104 h 107"/>
                    <a:gd name="T16" fmla="*/ 47 w 98"/>
                    <a:gd name="T17" fmla="*/ 102 h 107"/>
                    <a:gd name="T18" fmla="*/ 52 w 98"/>
                    <a:gd name="T19" fmla="*/ 101 h 107"/>
                    <a:gd name="T20" fmla="*/ 57 w 98"/>
                    <a:gd name="T21" fmla="*/ 102 h 107"/>
                    <a:gd name="T22" fmla="*/ 62 w 98"/>
                    <a:gd name="T23" fmla="*/ 100 h 107"/>
                    <a:gd name="T24" fmla="*/ 93 w 98"/>
                    <a:gd name="T25" fmla="*/ 100 h 107"/>
                    <a:gd name="T26" fmla="*/ 94 w 98"/>
                    <a:gd name="T27" fmla="*/ 93 h 107"/>
                    <a:gd name="T28" fmla="*/ 92 w 98"/>
                    <a:gd name="T29" fmla="*/ 91 h 107"/>
                    <a:gd name="T30" fmla="*/ 84 w 98"/>
                    <a:gd name="T31" fmla="*/ 20 h 107"/>
                    <a:gd name="T32" fmla="*/ 98 w 98"/>
                    <a:gd name="T33" fmla="*/ 20 h 107"/>
                    <a:gd name="T34" fmla="*/ 69 w 98"/>
                    <a:gd name="T35" fmla="*/ 1 h 107"/>
                    <a:gd name="T36" fmla="*/ 68 w 98"/>
                    <a:gd name="T37" fmla="*/ 0 h 107"/>
                    <a:gd name="T38" fmla="*/ 68 w 98"/>
                    <a:gd name="T39" fmla="*/ 11 h 107"/>
                    <a:gd name="T40" fmla="*/ 41 w 98"/>
                    <a:gd name="T41" fmla="*/ 11 h 107"/>
                    <a:gd name="T42" fmla="*/ 41 w 98"/>
                    <a:gd name="T43" fmla="*/ 33 h 107"/>
                    <a:gd name="T44" fmla="*/ 32 w 98"/>
                    <a:gd name="T45" fmla="*/ 39 h 107"/>
                    <a:gd name="T46" fmla="*/ 32 w 98"/>
                    <a:gd name="T47" fmla="*/ 51 h 107"/>
                    <a:gd name="T48" fmla="*/ 1 w 98"/>
                    <a:gd name="T49" fmla="*/ 51 h 107"/>
                    <a:gd name="T50" fmla="*/ 5 w 98"/>
                    <a:gd name="T51" fmla="*/ 60 h 107"/>
                    <a:gd name="T52" fmla="*/ 7 w 98"/>
                    <a:gd name="T53" fmla="*/ 73 h 107"/>
                    <a:gd name="T54" fmla="*/ 4 w 98"/>
                    <a:gd name="T55" fmla="*/ 89 h 107"/>
                    <a:gd name="T56" fmla="*/ 3 w 98"/>
                    <a:gd name="T57" fmla="*/ 96 h 107"/>
                    <a:gd name="T58" fmla="*/ 3 w 98"/>
                    <a:gd name="T59" fmla="*/ 96 h 107"/>
                    <a:gd name="T60" fmla="*/ 8 w 98"/>
                    <a:gd name="T61" fmla="*/ 92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98" h="107">
                      <a:moveTo>
                        <a:pt x="8" y="92"/>
                      </a:moveTo>
                      <a:cubicBezTo>
                        <a:pt x="11" y="93"/>
                        <a:pt x="15" y="92"/>
                        <a:pt x="15" y="92"/>
                      </a:cubicBezTo>
                      <a:cubicBezTo>
                        <a:pt x="15" y="92"/>
                        <a:pt x="19" y="90"/>
                        <a:pt x="21" y="92"/>
                      </a:cubicBezTo>
                      <a:cubicBezTo>
                        <a:pt x="24" y="93"/>
                        <a:pt x="26" y="95"/>
                        <a:pt x="26" y="95"/>
                      </a:cubicBezTo>
                      <a:cubicBezTo>
                        <a:pt x="29" y="95"/>
                        <a:pt x="29" y="95"/>
                        <a:pt x="29" y="95"/>
                      </a:cubicBezTo>
                      <a:cubicBezTo>
                        <a:pt x="29" y="95"/>
                        <a:pt x="31" y="102"/>
                        <a:pt x="34" y="103"/>
                      </a:cubicBezTo>
                      <a:cubicBezTo>
                        <a:pt x="36" y="103"/>
                        <a:pt x="38" y="105"/>
                        <a:pt x="38" y="107"/>
                      </a:cubicBezTo>
                      <a:cubicBezTo>
                        <a:pt x="41" y="107"/>
                        <a:pt x="42" y="106"/>
                        <a:pt x="42" y="104"/>
                      </a:cubicBezTo>
                      <a:cubicBezTo>
                        <a:pt x="42" y="102"/>
                        <a:pt x="44" y="99"/>
                        <a:pt x="47" y="102"/>
                      </a:cubicBezTo>
                      <a:cubicBezTo>
                        <a:pt x="51" y="105"/>
                        <a:pt x="51" y="103"/>
                        <a:pt x="52" y="101"/>
                      </a:cubicBezTo>
                      <a:cubicBezTo>
                        <a:pt x="52" y="100"/>
                        <a:pt x="55" y="102"/>
                        <a:pt x="57" y="102"/>
                      </a:cubicBezTo>
                      <a:cubicBezTo>
                        <a:pt x="59" y="102"/>
                        <a:pt x="62" y="100"/>
                        <a:pt x="62" y="100"/>
                      </a:cubicBezTo>
                      <a:cubicBezTo>
                        <a:pt x="62" y="100"/>
                        <a:pt x="92" y="101"/>
                        <a:pt x="93" y="100"/>
                      </a:cubicBezTo>
                      <a:cubicBezTo>
                        <a:pt x="95" y="99"/>
                        <a:pt x="94" y="93"/>
                        <a:pt x="94" y="93"/>
                      </a:cubicBezTo>
                      <a:cubicBezTo>
                        <a:pt x="92" y="91"/>
                        <a:pt x="92" y="91"/>
                        <a:pt x="92" y="91"/>
                      </a:cubicBezTo>
                      <a:cubicBezTo>
                        <a:pt x="84" y="20"/>
                        <a:pt x="84" y="20"/>
                        <a:pt x="84" y="20"/>
                      </a:cubicBezTo>
                      <a:cubicBezTo>
                        <a:pt x="98" y="20"/>
                        <a:pt x="98" y="20"/>
                        <a:pt x="98" y="20"/>
                      </a:cubicBezTo>
                      <a:cubicBezTo>
                        <a:pt x="83" y="10"/>
                        <a:pt x="71" y="2"/>
                        <a:pt x="69" y="1"/>
                      </a:cubicBezTo>
                      <a:cubicBezTo>
                        <a:pt x="69" y="1"/>
                        <a:pt x="68" y="0"/>
                        <a:pt x="68" y="0"/>
                      </a:cubicBezTo>
                      <a:cubicBezTo>
                        <a:pt x="68" y="5"/>
                        <a:pt x="68" y="11"/>
                        <a:pt x="68" y="11"/>
                      </a:cubicBezTo>
                      <a:cubicBezTo>
                        <a:pt x="67" y="12"/>
                        <a:pt x="41" y="11"/>
                        <a:pt x="41" y="11"/>
                      </a:cubicBezTo>
                      <a:cubicBezTo>
                        <a:pt x="41" y="11"/>
                        <a:pt x="41" y="31"/>
                        <a:pt x="41" y="33"/>
                      </a:cubicBezTo>
                      <a:cubicBezTo>
                        <a:pt x="41" y="35"/>
                        <a:pt x="32" y="37"/>
                        <a:pt x="32" y="39"/>
                      </a:cubicBezTo>
                      <a:cubicBezTo>
                        <a:pt x="32" y="41"/>
                        <a:pt x="32" y="51"/>
                        <a:pt x="32" y="51"/>
                      </a:cubicBezTo>
                      <a:cubicBezTo>
                        <a:pt x="1" y="51"/>
                        <a:pt x="1" y="51"/>
                        <a:pt x="1" y="51"/>
                      </a:cubicBezTo>
                      <a:cubicBezTo>
                        <a:pt x="0" y="56"/>
                        <a:pt x="3" y="58"/>
                        <a:pt x="5" y="60"/>
                      </a:cubicBezTo>
                      <a:cubicBezTo>
                        <a:pt x="8" y="63"/>
                        <a:pt x="3" y="68"/>
                        <a:pt x="7" y="73"/>
                      </a:cubicBezTo>
                      <a:cubicBezTo>
                        <a:pt x="11" y="78"/>
                        <a:pt x="6" y="86"/>
                        <a:pt x="4" y="89"/>
                      </a:cubicBezTo>
                      <a:cubicBezTo>
                        <a:pt x="3" y="91"/>
                        <a:pt x="3" y="93"/>
                        <a:pt x="3" y="96"/>
                      </a:cubicBezTo>
                      <a:cubicBezTo>
                        <a:pt x="3" y="96"/>
                        <a:pt x="3" y="96"/>
                        <a:pt x="3" y="96"/>
                      </a:cubicBezTo>
                      <a:cubicBezTo>
                        <a:pt x="6" y="95"/>
                        <a:pt x="5" y="92"/>
                        <a:pt x="8" y="92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52" name="Freeform 34">
                  <a:extLst>
                    <a:ext uri="{FF2B5EF4-FFF2-40B4-BE49-F238E27FC236}">
                      <a16:creationId xmlns:a16="http://schemas.microsoft.com/office/drawing/2014/main" id="{7DC2C9A7-E4C5-4F56-B0F9-033EF9E1234D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692609" y="3611748"/>
                  <a:ext cx="311172" cy="288587"/>
                </a:xfrm>
                <a:custGeom>
                  <a:avLst/>
                  <a:gdLst>
                    <a:gd name="T0" fmla="*/ 128 w 135"/>
                    <a:gd name="T1" fmla="*/ 52 h 125"/>
                    <a:gd name="T2" fmla="*/ 124 w 135"/>
                    <a:gd name="T3" fmla="*/ 43 h 125"/>
                    <a:gd name="T4" fmla="*/ 115 w 135"/>
                    <a:gd name="T5" fmla="*/ 40 h 125"/>
                    <a:gd name="T6" fmla="*/ 109 w 135"/>
                    <a:gd name="T7" fmla="*/ 33 h 125"/>
                    <a:gd name="T8" fmla="*/ 60 w 135"/>
                    <a:gd name="T9" fmla="*/ 0 h 125"/>
                    <a:gd name="T10" fmla="*/ 46 w 135"/>
                    <a:gd name="T11" fmla="*/ 0 h 125"/>
                    <a:gd name="T12" fmla="*/ 54 w 135"/>
                    <a:gd name="T13" fmla="*/ 71 h 125"/>
                    <a:gd name="T14" fmla="*/ 56 w 135"/>
                    <a:gd name="T15" fmla="*/ 73 h 125"/>
                    <a:gd name="T16" fmla="*/ 55 w 135"/>
                    <a:gd name="T17" fmla="*/ 80 h 125"/>
                    <a:gd name="T18" fmla="*/ 24 w 135"/>
                    <a:gd name="T19" fmla="*/ 80 h 125"/>
                    <a:gd name="T20" fmla="*/ 19 w 135"/>
                    <a:gd name="T21" fmla="*/ 82 h 125"/>
                    <a:gd name="T22" fmla="*/ 14 w 135"/>
                    <a:gd name="T23" fmla="*/ 81 h 125"/>
                    <a:gd name="T24" fmla="*/ 9 w 135"/>
                    <a:gd name="T25" fmla="*/ 82 h 125"/>
                    <a:gd name="T26" fmla="*/ 4 w 135"/>
                    <a:gd name="T27" fmla="*/ 84 h 125"/>
                    <a:gd name="T28" fmla="*/ 0 w 135"/>
                    <a:gd name="T29" fmla="*/ 87 h 125"/>
                    <a:gd name="T30" fmla="*/ 1 w 135"/>
                    <a:gd name="T31" fmla="*/ 88 h 125"/>
                    <a:gd name="T32" fmla="*/ 2 w 135"/>
                    <a:gd name="T33" fmla="*/ 91 h 125"/>
                    <a:gd name="T34" fmla="*/ 4 w 135"/>
                    <a:gd name="T35" fmla="*/ 96 h 125"/>
                    <a:gd name="T36" fmla="*/ 8 w 135"/>
                    <a:gd name="T37" fmla="*/ 101 h 125"/>
                    <a:gd name="T38" fmla="*/ 8 w 135"/>
                    <a:gd name="T39" fmla="*/ 107 h 125"/>
                    <a:gd name="T40" fmla="*/ 10 w 135"/>
                    <a:gd name="T41" fmla="*/ 109 h 125"/>
                    <a:gd name="T42" fmla="*/ 15 w 135"/>
                    <a:gd name="T43" fmla="*/ 109 h 125"/>
                    <a:gd name="T44" fmla="*/ 20 w 135"/>
                    <a:gd name="T45" fmla="*/ 109 h 125"/>
                    <a:gd name="T46" fmla="*/ 26 w 135"/>
                    <a:gd name="T47" fmla="*/ 105 h 125"/>
                    <a:gd name="T48" fmla="*/ 29 w 135"/>
                    <a:gd name="T49" fmla="*/ 111 h 125"/>
                    <a:gd name="T50" fmla="*/ 32 w 135"/>
                    <a:gd name="T51" fmla="*/ 115 h 125"/>
                    <a:gd name="T52" fmla="*/ 32 w 135"/>
                    <a:gd name="T53" fmla="*/ 118 h 125"/>
                    <a:gd name="T54" fmla="*/ 34 w 135"/>
                    <a:gd name="T55" fmla="*/ 122 h 125"/>
                    <a:gd name="T56" fmla="*/ 38 w 135"/>
                    <a:gd name="T57" fmla="*/ 123 h 125"/>
                    <a:gd name="T58" fmla="*/ 42 w 135"/>
                    <a:gd name="T59" fmla="*/ 124 h 125"/>
                    <a:gd name="T60" fmla="*/ 46 w 135"/>
                    <a:gd name="T61" fmla="*/ 122 h 125"/>
                    <a:gd name="T62" fmla="*/ 50 w 135"/>
                    <a:gd name="T63" fmla="*/ 121 h 125"/>
                    <a:gd name="T64" fmla="*/ 53 w 135"/>
                    <a:gd name="T65" fmla="*/ 122 h 125"/>
                    <a:gd name="T66" fmla="*/ 55 w 135"/>
                    <a:gd name="T67" fmla="*/ 122 h 125"/>
                    <a:gd name="T68" fmla="*/ 58 w 135"/>
                    <a:gd name="T69" fmla="*/ 116 h 125"/>
                    <a:gd name="T70" fmla="*/ 57 w 135"/>
                    <a:gd name="T71" fmla="*/ 110 h 125"/>
                    <a:gd name="T72" fmla="*/ 63 w 135"/>
                    <a:gd name="T73" fmla="*/ 108 h 125"/>
                    <a:gd name="T74" fmla="*/ 66 w 135"/>
                    <a:gd name="T75" fmla="*/ 103 h 125"/>
                    <a:gd name="T76" fmla="*/ 69 w 135"/>
                    <a:gd name="T77" fmla="*/ 97 h 125"/>
                    <a:gd name="T78" fmla="*/ 74 w 135"/>
                    <a:gd name="T79" fmla="*/ 97 h 125"/>
                    <a:gd name="T80" fmla="*/ 77 w 135"/>
                    <a:gd name="T81" fmla="*/ 93 h 125"/>
                    <a:gd name="T82" fmla="*/ 81 w 135"/>
                    <a:gd name="T83" fmla="*/ 91 h 125"/>
                    <a:gd name="T84" fmla="*/ 84 w 135"/>
                    <a:gd name="T85" fmla="*/ 89 h 125"/>
                    <a:gd name="T86" fmla="*/ 91 w 135"/>
                    <a:gd name="T87" fmla="*/ 87 h 125"/>
                    <a:gd name="T88" fmla="*/ 97 w 135"/>
                    <a:gd name="T89" fmla="*/ 84 h 125"/>
                    <a:gd name="T90" fmla="*/ 107 w 135"/>
                    <a:gd name="T91" fmla="*/ 84 h 125"/>
                    <a:gd name="T92" fmla="*/ 114 w 135"/>
                    <a:gd name="T93" fmla="*/ 82 h 125"/>
                    <a:gd name="T94" fmla="*/ 126 w 135"/>
                    <a:gd name="T95" fmla="*/ 81 h 125"/>
                    <a:gd name="T96" fmla="*/ 131 w 135"/>
                    <a:gd name="T97" fmla="*/ 78 h 125"/>
                    <a:gd name="T98" fmla="*/ 134 w 135"/>
                    <a:gd name="T99" fmla="*/ 72 h 125"/>
                    <a:gd name="T100" fmla="*/ 134 w 135"/>
                    <a:gd name="T101" fmla="*/ 50 h 125"/>
                    <a:gd name="T102" fmla="*/ 128 w 135"/>
                    <a:gd name="T103" fmla="*/ 52 h 1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135" h="125">
                      <a:moveTo>
                        <a:pt x="128" y="52"/>
                      </a:moveTo>
                      <a:cubicBezTo>
                        <a:pt x="128" y="52"/>
                        <a:pt x="128" y="46"/>
                        <a:pt x="124" y="43"/>
                      </a:cubicBezTo>
                      <a:cubicBezTo>
                        <a:pt x="120" y="41"/>
                        <a:pt x="115" y="40"/>
                        <a:pt x="115" y="40"/>
                      </a:cubicBezTo>
                      <a:cubicBezTo>
                        <a:pt x="115" y="40"/>
                        <a:pt x="112" y="35"/>
                        <a:pt x="109" y="33"/>
                      </a:cubicBezTo>
                      <a:cubicBezTo>
                        <a:pt x="108" y="32"/>
                        <a:pt x="82" y="14"/>
                        <a:pt x="60" y="0"/>
                      </a:cubicBezTo>
                      <a:cubicBezTo>
                        <a:pt x="46" y="0"/>
                        <a:pt x="46" y="0"/>
                        <a:pt x="46" y="0"/>
                      </a:cubicBezTo>
                      <a:cubicBezTo>
                        <a:pt x="54" y="71"/>
                        <a:pt x="54" y="71"/>
                        <a:pt x="54" y="71"/>
                      </a:cubicBezTo>
                      <a:cubicBezTo>
                        <a:pt x="56" y="73"/>
                        <a:pt x="56" y="73"/>
                        <a:pt x="56" y="73"/>
                      </a:cubicBezTo>
                      <a:cubicBezTo>
                        <a:pt x="56" y="73"/>
                        <a:pt x="57" y="79"/>
                        <a:pt x="55" y="80"/>
                      </a:cubicBezTo>
                      <a:cubicBezTo>
                        <a:pt x="54" y="81"/>
                        <a:pt x="24" y="80"/>
                        <a:pt x="24" y="80"/>
                      </a:cubicBezTo>
                      <a:cubicBezTo>
                        <a:pt x="24" y="80"/>
                        <a:pt x="21" y="82"/>
                        <a:pt x="19" y="82"/>
                      </a:cubicBezTo>
                      <a:cubicBezTo>
                        <a:pt x="17" y="82"/>
                        <a:pt x="14" y="80"/>
                        <a:pt x="14" y="81"/>
                      </a:cubicBezTo>
                      <a:cubicBezTo>
                        <a:pt x="13" y="83"/>
                        <a:pt x="13" y="85"/>
                        <a:pt x="9" y="82"/>
                      </a:cubicBezTo>
                      <a:cubicBezTo>
                        <a:pt x="6" y="79"/>
                        <a:pt x="4" y="82"/>
                        <a:pt x="4" y="84"/>
                      </a:cubicBezTo>
                      <a:cubicBezTo>
                        <a:pt x="4" y="86"/>
                        <a:pt x="3" y="87"/>
                        <a:pt x="0" y="87"/>
                      </a:cubicBezTo>
                      <a:cubicBezTo>
                        <a:pt x="1" y="88"/>
                        <a:pt x="1" y="88"/>
                        <a:pt x="1" y="88"/>
                      </a:cubicBezTo>
                      <a:cubicBezTo>
                        <a:pt x="2" y="91"/>
                        <a:pt x="2" y="91"/>
                        <a:pt x="2" y="91"/>
                      </a:cubicBezTo>
                      <a:cubicBezTo>
                        <a:pt x="2" y="91"/>
                        <a:pt x="2" y="94"/>
                        <a:pt x="4" y="96"/>
                      </a:cubicBezTo>
                      <a:cubicBezTo>
                        <a:pt x="5" y="97"/>
                        <a:pt x="8" y="100"/>
                        <a:pt x="8" y="101"/>
                      </a:cubicBezTo>
                      <a:cubicBezTo>
                        <a:pt x="8" y="102"/>
                        <a:pt x="8" y="107"/>
                        <a:pt x="8" y="107"/>
                      </a:cubicBezTo>
                      <a:cubicBezTo>
                        <a:pt x="8" y="107"/>
                        <a:pt x="9" y="111"/>
                        <a:pt x="10" y="109"/>
                      </a:cubicBezTo>
                      <a:cubicBezTo>
                        <a:pt x="12" y="108"/>
                        <a:pt x="14" y="111"/>
                        <a:pt x="15" y="109"/>
                      </a:cubicBezTo>
                      <a:cubicBezTo>
                        <a:pt x="16" y="106"/>
                        <a:pt x="19" y="109"/>
                        <a:pt x="20" y="109"/>
                      </a:cubicBezTo>
                      <a:cubicBezTo>
                        <a:pt x="22" y="109"/>
                        <a:pt x="25" y="105"/>
                        <a:pt x="26" y="105"/>
                      </a:cubicBezTo>
                      <a:cubicBezTo>
                        <a:pt x="27" y="105"/>
                        <a:pt x="29" y="109"/>
                        <a:pt x="29" y="111"/>
                      </a:cubicBezTo>
                      <a:cubicBezTo>
                        <a:pt x="29" y="113"/>
                        <a:pt x="33" y="114"/>
                        <a:pt x="32" y="115"/>
                      </a:cubicBezTo>
                      <a:cubicBezTo>
                        <a:pt x="30" y="115"/>
                        <a:pt x="30" y="118"/>
                        <a:pt x="32" y="118"/>
                      </a:cubicBezTo>
                      <a:cubicBezTo>
                        <a:pt x="34" y="118"/>
                        <a:pt x="33" y="121"/>
                        <a:pt x="34" y="122"/>
                      </a:cubicBezTo>
                      <a:cubicBezTo>
                        <a:pt x="35" y="124"/>
                        <a:pt x="37" y="125"/>
                        <a:pt x="38" y="123"/>
                      </a:cubicBezTo>
                      <a:cubicBezTo>
                        <a:pt x="39" y="121"/>
                        <a:pt x="41" y="123"/>
                        <a:pt x="42" y="124"/>
                      </a:cubicBezTo>
                      <a:cubicBezTo>
                        <a:pt x="43" y="125"/>
                        <a:pt x="46" y="124"/>
                        <a:pt x="46" y="122"/>
                      </a:cubicBezTo>
                      <a:cubicBezTo>
                        <a:pt x="47" y="120"/>
                        <a:pt x="50" y="119"/>
                        <a:pt x="50" y="121"/>
                      </a:cubicBezTo>
                      <a:cubicBezTo>
                        <a:pt x="50" y="123"/>
                        <a:pt x="51" y="124"/>
                        <a:pt x="53" y="122"/>
                      </a:cubicBezTo>
                      <a:cubicBezTo>
                        <a:pt x="54" y="122"/>
                        <a:pt x="55" y="122"/>
                        <a:pt x="55" y="122"/>
                      </a:cubicBezTo>
                      <a:cubicBezTo>
                        <a:pt x="56" y="119"/>
                        <a:pt x="57" y="117"/>
                        <a:pt x="58" y="116"/>
                      </a:cubicBezTo>
                      <a:cubicBezTo>
                        <a:pt x="58" y="114"/>
                        <a:pt x="56" y="111"/>
                        <a:pt x="57" y="110"/>
                      </a:cubicBezTo>
                      <a:cubicBezTo>
                        <a:pt x="58" y="110"/>
                        <a:pt x="62" y="111"/>
                        <a:pt x="63" y="108"/>
                      </a:cubicBezTo>
                      <a:cubicBezTo>
                        <a:pt x="65" y="104"/>
                        <a:pt x="66" y="103"/>
                        <a:pt x="66" y="103"/>
                      </a:cubicBezTo>
                      <a:cubicBezTo>
                        <a:pt x="66" y="103"/>
                        <a:pt x="67" y="95"/>
                        <a:pt x="69" y="97"/>
                      </a:cubicBezTo>
                      <a:cubicBezTo>
                        <a:pt x="71" y="98"/>
                        <a:pt x="73" y="100"/>
                        <a:pt x="74" y="97"/>
                      </a:cubicBezTo>
                      <a:cubicBezTo>
                        <a:pt x="74" y="94"/>
                        <a:pt x="77" y="96"/>
                        <a:pt x="77" y="93"/>
                      </a:cubicBezTo>
                      <a:cubicBezTo>
                        <a:pt x="78" y="90"/>
                        <a:pt x="79" y="91"/>
                        <a:pt x="81" y="91"/>
                      </a:cubicBezTo>
                      <a:cubicBezTo>
                        <a:pt x="83" y="92"/>
                        <a:pt x="84" y="91"/>
                        <a:pt x="84" y="89"/>
                      </a:cubicBezTo>
                      <a:cubicBezTo>
                        <a:pt x="84" y="88"/>
                        <a:pt x="88" y="89"/>
                        <a:pt x="91" y="87"/>
                      </a:cubicBezTo>
                      <a:cubicBezTo>
                        <a:pt x="94" y="84"/>
                        <a:pt x="96" y="83"/>
                        <a:pt x="97" y="84"/>
                      </a:cubicBezTo>
                      <a:cubicBezTo>
                        <a:pt x="98" y="85"/>
                        <a:pt x="106" y="85"/>
                        <a:pt x="107" y="84"/>
                      </a:cubicBezTo>
                      <a:cubicBezTo>
                        <a:pt x="108" y="84"/>
                        <a:pt x="111" y="82"/>
                        <a:pt x="114" y="82"/>
                      </a:cubicBezTo>
                      <a:cubicBezTo>
                        <a:pt x="117" y="83"/>
                        <a:pt x="123" y="81"/>
                        <a:pt x="126" y="81"/>
                      </a:cubicBezTo>
                      <a:cubicBezTo>
                        <a:pt x="129" y="81"/>
                        <a:pt x="130" y="79"/>
                        <a:pt x="131" y="78"/>
                      </a:cubicBezTo>
                      <a:cubicBezTo>
                        <a:pt x="132" y="77"/>
                        <a:pt x="133" y="72"/>
                        <a:pt x="134" y="72"/>
                      </a:cubicBezTo>
                      <a:cubicBezTo>
                        <a:pt x="135" y="71"/>
                        <a:pt x="134" y="56"/>
                        <a:pt x="134" y="50"/>
                      </a:cubicBezTo>
                      <a:cubicBezTo>
                        <a:pt x="132" y="51"/>
                        <a:pt x="128" y="52"/>
                        <a:pt x="128" y="52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53" name="Freeform 35">
                  <a:extLst>
                    <a:ext uri="{FF2B5EF4-FFF2-40B4-BE49-F238E27FC236}">
                      <a16:creationId xmlns:a16="http://schemas.microsoft.com/office/drawing/2014/main" id="{A8736B3E-59BC-492F-9D45-17934FF99633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819336" y="3802466"/>
                  <a:ext cx="154331" cy="109161"/>
                </a:xfrm>
                <a:custGeom>
                  <a:avLst/>
                  <a:gdLst>
                    <a:gd name="T0" fmla="*/ 66 w 67"/>
                    <a:gd name="T1" fmla="*/ 26 h 47"/>
                    <a:gd name="T2" fmla="*/ 63 w 67"/>
                    <a:gd name="T3" fmla="*/ 25 h 47"/>
                    <a:gd name="T4" fmla="*/ 62 w 67"/>
                    <a:gd name="T5" fmla="*/ 20 h 47"/>
                    <a:gd name="T6" fmla="*/ 58 w 67"/>
                    <a:gd name="T7" fmla="*/ 21 h 47"/>
                    <a:gd name="T8" fmla="*/ 55 w 67"/>
                    <a:gd name="T9" fmla="*/ 18 h 47"/>
                    <a:gd name="T10" fmla="*/ 54 w 67"/>
                    <a:gd name="T11" fmla="*/ 15 h 47"/>
                    <a:gd name="T12" fmla="*/ 50 w 67"/>
                    <a:gd name="T13" fmla="*/ 11 h 47"/>
                    <a:gd name="T14" fmla="*/ 47 w 67"/>
                    <a:gd name="T15" fmla="*/ 6 h 47"/>
                    <a:gd name="T16" fmla="*/ 47 w 67"/>
                    <a:gd name="T17" fmla="*/ 2 h 47"/>
                    <a:gd name="T18" fmla="*/ 42 w 67"/>
                    <a:gd name="T19" fmla="*/ 1 h 47"/>
                    <a:gd name="T20" fmla="*/ 36 w 67"/>
                    <a:gd name="T21" fmla="*/ 4 h 47"/>
                    <a:gd name="T22" fmla="*/ 29 w 67"/>
                    <a:gd name="T23" fmla="*/ 6 h 47"/>
                    <a:gd name="T24" fmla="*/ 26 w 67"/>
                    <a:gd name="T25" fmla="*/ 8 h 47"/>
                    <a:gd name="T26" fmla="*/ 22 w 67"/>
                    <a:gd name="T27" fmla="*/ 10 h 47"/>
                    <a:gd name="T28" fmla="*/ 19 w 67"/>
                    <a:gd name="T29" fmla="*/ 14 h 47"/>
                    <a:gd name="T30" fmla="*/ 14 w 67"/>
                    <a:gd name="T31" fmla="*/ 14 h 47"/>
                    <a:gd name="T32" fmla="*/ 11 w 67"/>
                    <a:gd name="T33" fmla="*/ 20 h 47"/>
                    <a:gd name="T34" fmla="*/ 8 w 67"/>
                    <a:gd name="T35" fmla="*/ 25 h 47"/>
                    <a:gd name="T36" fmla="*/ 2 w 67"/>
                    <a:gd name="T37" fmla="*/ 27 h 47"/>
                    <a:gd name="T38" fmla="*/ 3 w 67"/>
                    <a:gd name="T39" fmla="*/ 33 h 47"/>
                    <a:gd name="T40" fmla="*/ 0 w 67"/>
                    <a:gd name="T41" fmla="*/ 39 h 47"/>
                    <a:gd name="T42" fmla="*/ 4 w 67"/>
                    <a:gd name="T43" fmla="*/ 41 h 47"/>
                    <a:gd name="T44" fmla="*/ 11 w 67"/>
                    <a:gd name="T45" fmla="*/ 45 h 47"/>
                    <a:gd name="T46" fmla="*/ 21 w 67"/>
                    <a:gd name="T47" fmla="*/ 44 h 47"/>
                    <a:gd name="T48" fmla="*/ 23 w 67"/>
                    <a:gd name="T49" fmla="*/ 43 h 47"/>
                    <a:gd name="T50" fmla="*/ 22 w 67"/>
                    <a:gd name="T51" fmla="*/ 35 h 47"/>
                    <a:gd name="T52" fmla="*/ 42 w 67"/>
                    <a:gd name="T53" fmla="*/ 35 h 47"/>
                    <a:gd name="T54" fmla="*/ 45 w 67"/>
                    <a:gd name="T55" fmla="*/ 33 h 47"/>
                    <a:gd name="T56" fmla="*/ 53 w 67"/>
                    <a:gd name="T57" fmla="*/ 34 h 47"/>
                    <a:gd name="T58" fmla="*/ 57 w 67"/>
                    <a:gd name="T59" fmla="*/ 31 h 47"/>
                    <a:gd name="T60" fmla="*/ 64 w 67"/>
                    <a:gd name="T61" fmla="*/ 30 h 47"/>
                    <a:gd name="T62" fmla="*/ 66 w 67"/>
                    <a:gd name="T63" fmla="*/ 26 h 47"/>
                    <a:gd name="T64" fmla="*/ 66 w 67"/>
                    <a:gd name="T65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67" h="47">
                      <a:moveTo>
                        <a:pt x="66" y="26"/>
                      </a:moveTo>
                      <a:cubicBezTo>
                        <a:pt x="65" y="25"/>
                        <a:pt x="63" y="25"/>
                        <a:pt x="63" y="25"/>
                      </a:cubicBezTo>
                      <a:cubicBezTo>
                        <a:pt x="62" y="25"/>
                        <a:pt x="63" y="21"/>
                        <a:pt x="62" y="20"/>
                      </a:cubicBezTo>
                      <a:cubicBezTo>
                        <a:pt x="62" y="20"/>
                        <a:pt x="60" y="22"/>
                        <a:pt x="58" y="21"/>
                      </a:cubicBezTo>
                      <a:cubicBezTo>
                        <a:pt x="57" y="20"/>
                        <a:pt x="56" y="18"/>
                        <a:pt x="55" y="18"/>
                      </a:cubicBezTo>
                      <a:cubicBezTo>
                        <a:pt x="54" y="18"/>
                        <a:pt x="54" y="17"/>
                        <a:pt x="54" y="15"/>
                      </a:cubicBezTo>
                      <a:cubicBezTo>
                        <a:pt x="54" y="13"/>
                        <a:pt x="51" y="12"/>
                        <a:pt x="50" y="11"/>
                      </a:cubicBezTo>
                      <a:cubicBezTo>
                        <a:pt x="48" y="10"/>
                        <a:pt x="48" y="7"/>
                        <a:pt x="47" y="6"/>
                      </a:cubicBezTo>
                      <a:cubicBezTo>
                        <a:pt x="47" y="6"/>
                        <a:pt x="47" y="4"/>
                        <a:pt x="47" y="2"/>
                      </a:cubicBezTo>
                      <a:cubicBezTo>
                        <a:pt x="45" y="2"/>
                        <a:pt x="43" y="2"/>
                        <a:pt x="42" y="1"/>
                      </a:cubicBezTo>
                      <a:cubicBezTo>
                        <a:pt x="41" y="0"/>
                        <a:pt x="39" y="1"/>
                        <a:pt x="36" y="4"/>
                      </a:cubicBezTo>
                      <a:cubicBezTo>
                        <a:pt x="33" y="6"/>
                        <a:pt x="29" y="5"/>
                        <a:pt x="29" y="6"/>
                      </a:cubicBezTo>
                      <a:cubicBezTo>
                        <a:pt x="29" y="8"/>
                        <a:pt x="28" y="9"/>
                        <a:pt x="26" y="8"/>
                      </a:cubicBezTo>
                      <a:cubicBezTo>
                        <a:pt x="24" y="8"/>
                        <a:pt x="23" y="7"/>
                        <a:pt x="22" y="10"/>
                      </a:cubicBezTo>
                      <a:cubicBezTo>
                        <a:pt x="22" y="13"/>
                        <a:pt x="19" y="11"/>
                        <a:pt x="19" y="14"/>
                      </a:cubicBezTo>
                      <a:cubicBezTo>
                        <a:pt x="18" y="17"/>
                        <a:pt x="16" y="15"/>
                        <a:pt x="14" y="14"/>
                      </a:cubicBezTo>
                      <a:cubicBezTo>
                        <a:pt x="12" y="12"/>
                        <a:pt x="11" y="20"/>
                        <a:pt x="11" y="20"/>
                      </a:cubicBezTo>
                      <a:cubicBezTo>
                        <a:pt x="11" y="20"/>
                        <a:pt x="10" y="21"/>
                        <a:pt x="8" y="25"/>
                      </a:cubicBezTo>
                      <a:cubicBezTo>
                        <a:pt x="7" y="28"/>
                        <a:pt x="3" y="27"/>
                        <a:pt x="2" y="27"/>
                      </a:cubicBezTo>
                      <a:cubicBezTo>
                        <a:pt x="1" y="28"/>
                        <a:pt x="3" y="31"/>
                        <a:pt x="3" y="33"/>
                      </a:cubicBezTo>
                      <a:cubicBezTo>
                        <a:pt x="2" y="34"/>
                        <a:pt x="1" y="36"/>
                        <a:pt x="0" y="39"/>
                      </a:cubicBezTo>
                      <a:cubicBezTo>
                        <a:pt x="2" y="39"/>
                        <a:pt x="4" y="41"/>
                        <a:pt x="4" y="41"/>
                      </a:cubicBezTo>
                      <a:cubicBezTo>
                        <a:pt x="5" y="43"/>
                        <a:pt x="9" y="47"/>
                        <a:pt x="11" y="45"/>
                      </a:cubicBezTo>
                      <a:cubicBezTo>
                        <a:pt x="13" y="42"/>
                        <a:pt x="19" y="42"/>
                        <a:pt x="21" y="44"/>
                      </a:cubicBezTo>
                      <a:cubicBezTo>
                        <a:pt x="22" y="45"/>
                        <a:pt x="23" y="44"/>
                        <a:pt x="23" y="43"/>
                      </a:cubicBezTo>
                      <a:cubicBezTo>
                        <a:pt x="24" y="41"/>
                        <a:pt x="21" y="36"/>
                        <a:pt x="22" y="35"/>
                      </a:cubicBezTo>
                      <a:cubicBezTo>
                        <a:pt x="23" y="33"/>
                        <a:pt x="42" y="34"/>
                        <a:pt x="42" y="35"/>
                      </a:cubicBezTo>
                      <a:cubicBezTo>
                        <a:pt x="43" y="36"/>
                        <a:pt x="43" y="33"/>
                        <a:pt x="45" y="33"/>
                      </a:cubicBezTo>
                      <a:cubicBezTo>
                        <a:pt x="48" y="33"/>
                        <a:pt x="51" y="35"/>
                        <a:pt x="53" y="34"/>
                      </a:cubicBezTo>
                      <a:cubicBezTo>
                        <a:pt x="54" y="34"/>
                        <a:pt x="56" y="31"/>
                        <a:pt x="57" y="31"/>
                      </a:cubicBezTo>
                      <a:cubicBezTo>
                        <a:pt x="59" y="31"/>
                        <a:pt x="63" y="31"/>
                        <a:pt x="64" y="30"/>
                      </a:cubicBezTo>
                      <a:cubicBezTo>
                        <a:pt x="65" y="28"/>
                        <a:pt x="67" y="28"/>
                        <a:pt x="66" y="26"/>
                      </a:cubicBezTo>
                      <a:cubicBezTo>
                        <a:pt x="66" y="26"/>
                        <a:pt x="66" y="26"/>
                        <a:pt x="66" y="26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54" name="Freeform 36">
                  <a:extLst>
                    <a:ext uri="{FF2B5EF4-FFF2-40B4-BE49-F238E27FC236}">
                      <a16:creationId xmlns:a16="http://schemas.microsoft.com/office/drawing/2014/main" id="{9FFA5467-F8C1-4668-90D4-EB406E74E370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927243" y="3641861"/>
                  <a:ext cx="288587" cy="223341"/>
                </a:xfrm>
                <a:custGeom>
                  <a:avLst/>
                  <a:gdLst>
                    <a:gd name="T0" fmla="*/ 119 w 125"/>
                    <a:gd name="T1" fmla="*/ 14 h 97"/>
                    <a:gd name="T2" fmla="*/ 118 w 125"/>
                    <a:gd name="T3" fmla="*/ 4 h 97"/>
                    <a:gd name="T4" fmla="*/ 112 w 125"/>
                    <a:gd name="T5" fmla="*/ 7 h 97"/>
                    <a:gd name="T6" fmla="*/ 107 w 125"/>
                    <a:gd name="T7" fmla="*/ 2 h 97"/>
                    <a:gd name="T8" fmla="*/ 95 w 125"/>
                    <a:gd name="T9" fmla="*/ 0 h 97"/>
                    <a:gd name="T10" fmla="*/ 61 w 125"/>
                    <a:gd name="T11" fmla="*/ 21 h 97"/>
                    <a:gd name="T12" fmla="*/ 46 w 125"/>
                    <a:gd name="T13" fmla="*/ 33 h 97"/>
                    <a:gd name="T14" fmla="*/ 33 w 125"/>
                    <a:gd name="T15" fmla="*/ 37 h 97"/>
                    <a:gd name="T16" fmla="*/ 32 w 125"/>
                    <a:gd name="T17" fmla="*/ 37 h 97"/>
                    <a:gd name="T18" fmla="*/ 32 w 125"/>
                    <a:gd name="T19" fmla="*/ 59 h 97"/>
                    <a:gd name="T20" fmla="*/ 29 w 125"/>
                    <a:gd name="T21" fmla="*/ 65 h 97"/>
                    <a:gd name="T22" fmla="*/ 24 w 125"/>
                    <a:gd name="T23" fmla="*/ 68 h 97"/>
                    <a:gd name="T24" fmla="*/ 12 w 125"/>
                    <a:gd name="T25" fmla="*/ 69 h 97"/>
                    <a:gd name="T26" fmla="*/ 5 w 125"/>
                    <a:gd name="T27" fmla="*/ 71 h 97"/>
                    <a:gd name="T28" fmla="*/ 0 w 125"/>
                    <a:gd name="T29" fmla="*/ 72 h 97"/>
                    <a:gd name="T30" fmla="*/ 0 w 125"/>
                    <a:gd name="T31" fmla="*/ 76 h 97"/>
                    <a:gd name="T32" fmla="*/ 3 w 125"/>
                    <a:gd name="T33" fmla="*/ 81 h 97"/>
                    <a:gd name="T34" fmla="*/ 7 w 125"/>
                    <a:gd name="T35" fmla="*/ 85 h 97"/>
                    <a:gd name="T36" fmla="*/ 8 w 125"/>
                    <a:gd name="T37" fmla="*/ 88 h 97"/>
                    <a:gd name="T38" fmla="*/ 11 w 125"/>
                    <a:gd name="T39" fmla="*/ 91 h 97"/>
                    <a:gd name="T40" fmla="*/ 15 w 125"/>
                    <a:gd name="T41" fmla="*/ 90 h 97"/>
                    <a:gd name="T42" fmla="*/ 16 w 125"/>
                    <a:gd name="T43" fmla="*/ 95 h 97"/>
                    <a:gd name="T44" fmla="*/ 19 w 125"/>
                    <a:gd name="T45" fmla="*/ 96 h 97"/>
                    <a:gd name="T46" fmla="*/ 22 w 125"/>
                    <a:gd name="T47" fmla="*/ 93 h 97"/>
                    <a:gd name="T48" fmla="*/ 25 w 125"/>
                    <a:gd name="T49" fmla="*/ 96 h 97"/>
                    <a:gd name="T50" fmla="*/ 28 w 125"/>
                    <a:gd name="T51" fmla="*/ 95 h 97"/>
                    <a:gd name="T52" fmla="*/ 31 w 125"/>
                    <a:gd name="T53" fmla="*/ 89 h 97"/>
                    <a:gd name="T54" fmla="*/ 33 w 125"/>
                    <a:gd name="T55" fmla="*/ 83 h 97"/>
                    <a:gd name="T56" fmla="*/ 41 w 125"/>
                    <a:gd name="T57" fmla="*/ 83 h 97"/>
                    <a:gd name="T58" fmla="*/ 45 w 125"/>
                    <a:gd name="T59" fmla="*/ 81 h 97"/>
                    <a:gd name="T60" fmla="*/ 52 w 125"/>
                    <a:gd name="T61" fmla="*/ 83 h 97"/>
                    <a:gd name="T62" fmla="*/ 56 w 125"/>
                    <a:gd name="T63" fmla="*/ 87 h 97"/>
                    <a:gd name="T64" fmla="*/ 63 w 125"/>
                    <a:gd name="T65" fmla="*/ 86 h 97"/>
                    <a:gd name="T66" fmla="*/ 69 w 125"/>
                    <a:gd name="T67" fmla="*/ 89 h 97"/>
                    <a:gd name="T68" fmla="*/ 77 w 125"/>
                    <a:gd name="T69" fmla="*/ 89 h 97"/>
                    <a:gd name="T70" fmla="*/ 83 w 125"/>
                    <a:gd name="T71" fmla="*/ 85 h 97"/>
                    <a:gd name="T72" fmla="*/ 93 w 125"/>
                    <a:gd name="T73" fmla="*/ 85 h 97"/>
                    <a:gd name="T74" fmla="*/ 100 w 125"/>
                    <a:gd name="T75" fmla="*/ 87 h 97"/>
                    <a:gd name="T76" fmla="*/ 106 w 125"/>
                    <a:gd name="T77" fmla="*/ 82 h 97"/>
                    <a:gd name="T78" fmla="*/ 107 w 125"/>
                    <a:gd name="T79" fmla="*/ 82 h 97"/>
                    <a:gd name="T80" fmla="*/ 107 w 125"/>
                    <a:gd name="T81" fmla="*/ 79 h 97"/>
                    <a:gd name="T82" fmla="*/ 108 w 125"/>
                    <a:gd name="T83" fmla="*/ 72 h 97"/>
                    <a:gd name="T84" fmla="*/ 121 w 125"/>
                    <a:gd name="T85" fmla="*/ 56 h 97"/>
                    <a:gd name="T86" fmla="*/ 122 w 125"/>
                    <a:gd name="T87" fmla="*/ 36 h 97"/>
                    <a:gd name="T88" fmla="*/ 124 w 125"/>
                    <a:gd name="T89" fmla="*/ 27 h 97"/>
                    <a:gd name="T90" fmla="*/ 122 w 125"/>
                    <a:gd name="T91" fmla="*/ 21 h 97"/>
                    <a:gd name="T92" fmla="*/ 119 w 125"/>
                    <a:gd name="T93" fmla="*/ 14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5" h="97">
                      <a:moveTo>
                        <a:pt x="119" y="14"/>
                      </a:moveTo>
                      <a:cubicBezTo>
                        <a:pt x="119" y="13"/>
                        <a:pt x="119" y="8"/>
                        <a:pt x="118" y="4"/>
                      </a:cubicBezTo>
                      <a:cubicBezTo>
                        <a:pt x="112" y="7"/>
                        <a:pt x="112" y="7"/>
                        <a:pt x="112" y="7"/>
                      </a:cubicBezTo>
                      <a:cubicBezTo>
                        <a:pt x="112" y="7"/>
                        <a:pt x="110" y="4"/>
                        <a:pt x="107" y="2"/>
                      </a:cubicBezTo>
                      <a:cubicBezTo>
                        <a:pt x="104" y="0"/>
                        <a:pt x="95" y="0"/>
                        <a:pt x="95" y="0"/>
                      </a:cubicBezTo>
                      <a:cubicBezTo>
                        <a:pt x="61" y="21"/>
                        <a:pt x="61" y="21"/>
                        <a:pt x="61" y="21"/>
                      </a:cubicBezTo>
                      <a:cubicBezTo>
                        <a:pt x="46" y="33"/>
                        <a:pt x="46" y="33"/>
                        <a:pt x="46" y="33"/>
                      </a:cubicBezTo>
                      <a:cubicBezTo>
                        <a:pt x="46" y="33"/>
                        <a:pt x="36" y="36"/>
                        <a:pt x="33" y="37"/>
                      </a:cubicBezTo>
                      <a:cubicBezTo>
                        <a:pt x="33" y="37"/>
                        <a:pt x="33" y="37"/>
                        <a:pt x="32" y="37"/>
                      </a:cubicBezTo>
                      <a:cubicBezTo>
                        <a:pt x="32" y="43"/>
                        <a:pt x="33" y="58"/>
                        <a:pt x="32" y="59"/>
                      </a:cubicBezTo>
                      <a:cubicBezTo>
                        <a:pt x="31" y="59"/>
                        <a:pt x="30" y="64"/>
                        <a:pt x="29" y="65"/>
                      </a:cubicBezTo>
                      <a:cubicBezTo>
                        <a:pt x="28" y="66"/>
                        <a:pt x="27" y="68"/>
                        <a:pt x="24" y="68"/>
                      </a:cubicBezTo>
                      <a:cubicBezTo>
                        <a:pt x="21" y="68"/>
                        <a:pt x="15" y="70"/>
                        <a:pt x="12" y="69"/>
                      </a:cubicBezTo>
                      <a:cubicBezTo>
                        <a:pt x="9" y="69"/>
                        <a:pt x="6" y="71"/>
                        <a:pt x="5" y="71"/>
                      </a:cubicBezTo>
                      <a:cubicBezTo>
                        <a:pt x="5" y="72"/>
                        <a:pt x="2" y="72"/>
                        <a:pt x="0" y="72"/>
                      </a:cubicBezTo>
                      <a:cubicBezTo>
                        <a:pt x="0" y="74"/>
                        <a:pt x="0" y="76"/>
                        <a:pt x="0" y="76"/>
                      </a:cubicBezTo>
                      <a:cubicBezTo>
                        <a:pt x="1" y="77"/>
                        <a:pt x="1" y="80"/>
                        <a:pt x="3" y="81"/>
                      </a:cubicBezTo>
                      <a:cubicBezTo>
                        <a:pt x="4" y="82"/>
                        <a:pt x="7" y="83"/>
                        <a:pt x="7" y="85"/>
                      </a:cubicBezTo>
                      <a:cubicBezTo>
                        <a:pt x="7" y="87"/>
                        <a:pt x="7" y="88"/>
                        <a:pt x="8" y="88"/>
                      </a:cubicBezTo>
                      <a:cubicBezTo>
                        <a:pt x="9" y="88"/>
                        <a:pt x="10" y="90"/>
                        <a:pt x="11" y="91"/>
                      </a:cubicBezTo>
                      <a:cubicBezTo>
                        <a:pt x="13" y="92"/>
                        <a:pt x="15" y="90"/>
                        <a:pt x="15" y="90"/>
                      </a:cubicBezTo>
                      <a:cubicBezTo>
                        <a:pt x="16" y="91"/>
                        <a:pt x="15" y="95"/>
                        <a:pt x="16" y="95"/>
                      </a:cubicBezTo>
                      <a:cubicBezTo>
                        <a:pt x="16" y="95"/>
                        <a:pt x="18" y="95"/>
                        <a:pt x="19" y="96"/>
                      </a:cubicBezTo>
                      <a:cubicBezTo>
                        <a:pt x="19" y="94"/>
                        <a:pt x="20" y="92"/>
                        <a:pt x="22" y="93"/>
                      </a:cubicBezTo>
                      <a:cubicBezTo>
                        <a:pt x="24" y="93"/>
                        <a:pt x="22" y="96"/>
                        <a:pt x="25" y="96"/>
                      </a:cubicBezTo>
                      <a:cubicBezTo>
                        <a:pt x="27" y="97"/>
                        <a:pt x="28" y="97"/>
                        <a:pt x="28" y="95"/>
                      </a:cubicBezTo>
                      <a:cubicBezTo>
                        <a:pt x="28" y="93"/>
                        <a:pt x="31" y="90"/>
                        <a:pt x="31" y="89"/>
                      </a:cubicBezTo>
                      <a:cubicBezTo>
                        <a:pt x="32" y="89"/>
                        <a:pt x="32" y="84"/>
                        <a:pt x="33" y="83"/>
                      </a:cubicBezTo>
                      <a:cubicBezTo>
                        <a:pt x="35" y="82"/>
                        <a:pt x="39" y="83"/>
                        <a:pt x="41" y="83"/>
                      </a:cubicBezTo>
                      <a:cubicBezTo>
                        <a:pt x="42" y="83"/>
                        <a:pt x="44" y="80"/>
                        <a:pt x="45" y="81"/>
                      </a:cubicBezTo>
                      <a:cubicBezTo>
                        <a:pt x="47" y="83"/>
                        <a:pt x="50" y="81"/>
                        <a:pt x="52" y="83"/>
                      </a:cubicBezTo>
                      <a:cubicBezTo>
                        <a:pt x="53" y="85"/>
                        <a:pt x="54" y="89"/>
                        <a:pt x="56" y="87"/>
                      </a:cubicBezTo>
                      <a:cubicBezTo>
                        <a:pt x="59" y="86"/>
                        <a:pt x="62" y="86"/>
                        <a:pt x="63" y="86"/>
                      </a:cubicBezTo>
                      <a:cubicBezTo>
                        <a:pt x="64" y="86"/>
                        <a:pt x="68" y="88"/>
                        <a:pt x="69" y="89"/>
                      </a:cubicBezTo>
                      <a:cubicBezTo>
                        <a:pt x="71" y="89"/>
                        <a:pt x="75" y="90"/>
                        <a:pt x="77" y="89"/>
                      </a:cubicBezTo>
                      <a:cubicBezTo>
                        <a:pt x="79" y="88"/>
                        <a:pt x="81" y="85"/>
                        <a:pt x="83" y="85"/>
                      </a:cubicBezTo>
                      <a:cubicBezTo>
                        <a:pt x="85" y="85"/>
                        <a:pt x="92" y="85"/>
                        <a:pt x="93" y="85"/>
                      </a:cubicBezTo>
                      <a:cubicBezTo>
                        <a:pt x="95" y="86"/>
                        <a:pt x="98" y="88"/>
                        <a:pt x="100" y="87"/>
                      </a:cubicBezTo>
                      <a:cubicBezTo>
                        <a:pt x="102" y="86"/>
                        <a:pt x="104" y="82"/>
                        <a:pt x="106" y="82"/>
                      </a:cubicBezTo>
                      <a:cubicBezTo>
                        <a:pt x="106" y="82"/>
                        <a:pt x="106" y="82"/>
                        <a:pt x="107" y="82"/>
                      </a:cubicBezTo>
                      <a:cubicBezTo>
                        <a:pt x="107" y="81"/>
                        <a:pt x="107" y="80"/>
                        <a:pt x="107" y="79"/>
                      </a:cubicBezTo>
                      <a:cubicBezTo>
                        <a:pt x="107" y="75"/>
                        <a:pt x="108" y="76"/>
                        <a:pt x="108" y="72"/>
                      </a:cubicBezTo>
                      <a:cubicBezTo>
                        <a:pt x="109" y="68"/>
                        <a:pt x="120" y="57"/>
                        <a:pt x="121" y="56"/>
                      </a:cubicBezTo>
                      <a:cubicBezTo>
                        <a:pt x="122" y="55"/>
                        <a:pt x="122" y="38"/>
                        <a:pt x="122" y="36"/>
                      </a:cubicBezTo>
                      <a:cubicBezTo>
                        <a:pt x="122" y="34"/>
                        <a:pt x="123" y="31"/>
                        <a:pt x="124" y="27"/>
                      </a:cubicBezTo>
                      <a:cubicBezTo>
                        <a:pt x="125" y="24"/>
                        <a:pt x="122" y="24"/>
                        <a:pt x="122" y="21"/>
                      </a:cubicBezTo>
                      <a:cubicBezTo>
                        <a:pt x="122" y="18"/>
                        <a:pt x="119" y="16"/>
                        <a:pt x="119" y="14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55" name="Freeform 37">
                  <a:extLst>
                    <a:ext uri="{FF2B5EF4-FFF2-40B4-BE49-F238E27FC236}">
                      <a16:creationId xmlns:a16="http://schemas.microsoft.com/office/drawing/2014/main" id="{A0C56927-994E-479C-9A6F-D7C760F17803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174424" y="3641861"/>
                  <a:ext cx="186954" cy="308662"/>
                </a:xfrm>
                <a:custGeom>
                  <a:avLst/>
                  <a:gdLst>
                    <a:gd name="T0" fmla="*/ 80 w 81"/>
                    <a:gd name="T1" fmla="*/ 33 h 134"/>
                    <a:gd name="T2" fmla="*/ 19 w 81"/>
                    <a:gd name="T3" fmla="*/ 0 h 134"/>
                    <a:gd name="T4" fmla="*/ 11 w 81"/>
                    <a:gd name="T5" fmla="*/ 4 h 134"/>
                    <a:gd name="T6" fmla="*/ 12 w 81"/>
                    <a:gd name="T7" fmla="*/ 14 h 134"/>
                    <a:gd name="T8" fmla="*/ 15 w 81"/>
                    <a:gd name="T9" fmla="*/ 21 h 134"/>
                    <a:gd name="T10" fmla="*/ 17 w 81"/>
                    <a:gd name="T11" fmla="*/ 27 h 134"/>
                    <a:gd name="T12" fmla="*/ 15 w 81"/>
                    <a:gd name="T13" fmla="*/ 36 h 134"/>
                    <a:gd name="T14" fmla="*/ 14 w 81"/>
                    <a:gd name="T15" fmla="*/ 56 h 134"/>
                    <a:gd name="T16" fmla="*/ 1 w 81"/>
                    <a:gd name="T17" fmla="*/ 72 h 134"/>
                    <a:gd name="T18" fmla="*/ 0 w 81"/>
                    <a:gd name="T19" fmla="*/ 79 h 134"/>
                    <a:gd name="T20" fmla="*/ 0 w 81"/>
                    <a:gd name="T21" fmla="*/ 82 h 134"/>
                    <a:gd name="T22" fmla="*/ 1 w 81"/>
                    <a:gd name="T23" fmla="*/ 83 h 134"/>
                    <a:gd name="T24" fmla="*/ 5 w 81"/>
                    <a:gd name="T25" fmla="*/ 87 h 134"/>
                    <a:gd name="T26" fmla="*/ 10 w 81"/>
                    <a:gd name="T27" fmla="*/ 94 h 134"/>
                    <a:gd name="T28" fmla="*/ 11 w 81"/>
                    <a:gd name="T29" fmla="*/ 101 h 134"/>
                    <a:gd name="T30" fmla="*/ 14 w 81"/>
                    <a:gd name="T31" fmla="*/ 111 h 134"/>
                    <a:gd name="T32" fmla="*/ 11 w 81"/>
                    <a:gd name="T33" fmla="*/ 113 h 134"/>
                    <a:gd name="T34" fmla="*/ 4 w 81"/>
                    <a:gd name="T35" fmla="*/ 114 h 134"/>
                    <a:gd name="T36" fmla="*/ 6 w 81"/>
                    <a:gd name="T37" fmla="*/ 119 h 134"/>
                    <a:gd name="T38" fmla="*/ 13 w 81"/>
                    <a:gd name="T39" fmla="*/ 126 h 134"/>
                    <a:gd name="T40" fmla="*/ 16 w 81"/>
                    <a:gd name="T41" fmla="*/ 133 h 134"/>
                    <a:gd name="T42" fmla="*/ 20 w 81"/>
                    <a:gd name="T43" fmla="*/ 131 h 134"/>
                    <a:gd name="T44" fmla="*/ 25 w 81"/>
                    <a:gd name="T45" fmla="*/ 131 h 134"/>
                    <a:gd name="T46" fmla="*/ 34 w 81"/>
                    <a:gd name="T47" fmla="*/ 128 h 134"/>
                    <a:gd name="T48" fmla="*/ 41 w 81"/>
                    <a:gd name="T49" fmla="*/ 125 h 134"/>
                    <a:gd name="T50" fmla="*/ 42 w 81"/>
                    <a:gd name="T51" fmla="*/ 120 h 134"/>
                    <a:gd name="T52" fmla="*/ 53 w 81"/>
                    <a:gd name="T53" fmla="*/ 118 h 134"/>
                    <a:gd name="T54" fmla="*/ 61 w 81"/>
                    <a:gd name="T55" fmla="*/ 110 h 134"/>
                    <a:gd name="T56" fmla="*/ 63 w 81"/>
                    <a:gd name="T57" fmla="*/ 106 h 134"/>
                    <a:gd name="T58" fmla="*/ 69 w 81"/>
                    <a:gd name="T59" fmla="*/ 103 h 134"/>
                    <a:gd name="T60" fmla="*/ 71 w 81"/>
                    <a:gd name="T61" fmla="*/ 104 h 134"/>
                    <a:gd name="T62" fmla="*/ 71 w 81"/>
                    <a:gd name="T63" fmla="*/ 103 h 134"/>
                    <a:gd name="T64" fmla="*/ 72 w 81"/>
                    <a:gd name="T65" fmla="*/ 100 h 134"/>
                    <a:gd name="T66" fmla="*/ 68 w 81"/>
                    <a:gd name="T67" fmla="*/ 95 h 134"/>
                    <a:gd name="T68" fmla="*/ 66 w 81"/>
                    <a:gd name="T69" fmla="*/ 89 h 134"/>
                    <a:gd name="T70" fmla="*/ 65 w 81"/>
                    <a:gd name="T71" fmla="*/ 85 h 134"/>
                    <a:gd name="T72" fmla="*/ 66 w 81"/>
                    <a:gd name="T73" fmla="*/ 79 h 134"/>
                    <a:gd name="T74" fmla="*/ 69 w 81"/>
                    <a:gd name="T75" fmla="*/ 73 h 134"/>
                    <a:gd name="T76" fmla="*/ 72 w 81"/>
                    <a:gd name="T77" fmla="*/ 68 h 134"/>
                    <a:gd name="T78" fmla="*/ 79 w 81"/>
                    <a:gd name="T79" fmla="*/ 63 h 134"/>
                    <a:gd name="T80" fmla="*/ 80 w 81"/>
                    <a:gd name="T81" fmla="*/ 55 h 134"/>
                    <a:gd name="T82" fmla="*/ 80 w 81"/>
                    <a:gd name="T83" fmla="*/ 33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81" h="134">
                      <a:moveTo>
                        <a:pt x="80" y="33"/>
                      </a:move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1" y="4"/>
                        <a:pt x="11" y="4"/>
                        <a:pt x="11" y="4"/>
                      </a:cubicBezTo>
                      <a:cubicBezTo>
                        <a:pt x="12" y="8"/>
                        <a:pt x="12" y="13"/>
                        <a:pt x="12" y="14"/>
                      </a:cubicBezTo>
                      <a:cubicBezTo>
                        <a:pt x="12" y="16"/>
                        <a:pt x="15" y="18"/>
                        <a:pt x="15" y="21"/>
                      </a:cubicBezTo>
                      <a:cubicBezTo>
                        <a:pt x="15" y="24"/>
                        <a:pt x="18" y="24"/>
                        <a:pt x="17" y="27"/>
                      </a:cubicBezTo>
                      <a:cubicBezTo>
                        <a:pt x="16" y="31"/>
                        <a:pt x="15" y="34"/>
                        <a:pt x="15" y="36"/>
                      </a:cubicBezTo>
                      <a:cubicBezTo>
                        <a:pt x="15" y="38"/>
                        <a:pt x="15" y="55"/>
                        <a:pt x="14" y="56"/>
                      </a:cubicBezTo>
                      <a:cubicBezTo>
                        <a:pt x="13" y="57"/>
                        <a:pt x="2" y="68"/>
                        <a:pt x="1" y="72"/>
                      </a:cubicBezTo>
                      <a:cubicBezTo>
                        <a:pt x="1" y="76"/>
                        <a:pt x="0" y="75"/>
                        <a:pt x="0" y="79"/>
                      </a:cubicBezTo>
                      <a:cubicBezTo>
                        <a:pt x="0" y="80"/>
                        <a:pt x="0" y="81"/>
                        <a:pt x="0" y="82"/>
                      </a:cubicBezTo>
                      <a:cubicBezTo>
                        <a:pt x="0" y="82"/>
                        <a:pt x="1" y="83"/>
                        <a:pt x="1" y="83"/>
                      </a:cubicBezTo>
                      <a:cubicBezTo>
                        <a:pt x="3" y="85"/>
                        <a:pt x="3" y="87"/>
                        <a:pt x="5" y="87"/>
                      </a:cubicBezTo>
                      <a:cubicBezTo>
                        <a:pt x="7" y="87"/>
                        <a:pt x="10" y="92"/>
                        <a:pt x="10" y="94"/>
                      </a:cubicBezTo>
                      <a:cubicBezTo>
                        <a:pt x="10" y="96"/>
                        <a:pt x="11" y="98"/>
                        <a:pt x="11" y="101"/>
                      </a:cubicBezTo>
                      <a:cubicBezTo>
                        <a:pt x="11" y="105"/>
                        <a:pt x="13" y="111"/>
                        <a:pt x="14" y="111"/>
                      </a:cubicBezTo>
                      <a:cubicBezTo>
                        <a:pt x="15" y="112"/>
                        <a:pt x="14" y="113"/>
                        <a:pt x="11" y="113"/>
                      </a:cubicBezTo>
                      <a:cubicBezTo>
                        <a:pt x="8" y="112"/>
                        <a:pt x="4" y="112"/>
                        <a:pt x="4" y="114"/>
                      </a:cubicBezTo>
                      <a:cubicBezTo>
                        <a:pt x="4" y="115"/>
                        <a:pt x="3" y="116"/>
                        <a:pt x="6" y="119"/>
                      </a:cubicBezTo>
                      <a:cubicBezTo>
                        <a:pt x="9" y="122"/>
                        <a:pt x="12" y="123"/>
                        <a:pt x="13" y="126"/>
                      </a:cubicBezTo>
                      <a:cubicBezTo>
                        <a:pt x="14" y="129"/>
                        <a:pt x="15" y="132"/>
                        <a:pt x="16" y="133"/>
                      </a:cubicBezTo>
                      <a:cubicBezTo>
                        <a:pt x="17" y="134"/>
                        <a:pt x="19" y="133"/>
                        <a:pt x="20" y="131"/>
                      </a:cubicBezTo>
                      <a:cubicBezTo>
                        <a:pt x="22" y="129"/>
                        <a:pt x="24" y="133"/>
                        <a:pt x="25" y="131"/>
                      </a:cubicBezTo>
                      <a:cubicBezTo>
                        <a:pt x="27" y="129"/>
                        <a:pt x="33" y="129"/>
                        <a:pt x="34" y="128"/>
                      </a:cubicBezTo>
                      <a:cubicBezTo>
                        <a:pt x="36" y="128"/>
                        <a:pt x="40" y="126"/>
                        <a:pt x="41" y="125"/>
                      </a:cubicBezTo>
                      <a:cubicBezTo>
                        <a:pt x="43" y="123"/>
                        <a:pt x="40" y="121"/>
                        <a:pt x="42" y="120"/>
                      </a:cubicBezTo>
                      <a:cubicBezTo>
                        <a:pt x="44" y="119"/>
                        <a:pt x="51" y="121"/>
                        <a:pt x="53" y="118"/>
                      </a:cubicBezTo>
                      <a:cubicBezTo>
                        <a:pt x="56" y="115"/>
                        <a:pt x="60" y="111"/>
                        <a:pt x="61" y="110"/>
                      </a:cubicBezTo>
                      <a:cubicBezTo>
                        <a:pt x="62" y="109"/>
                        <a:pt x="61" y="108"/>
                        <a:pt x="63" y="106"/>
                      </a:cubicBezTo>
                      <a:cubicBezTo>
                        <a:pt x="64" y="104"/>
                        <a:pt x="68" y="102"/>
                        <a:pt x="69" y="103"/>
                      </a:cubicBezTo>
                      <a:cubicBezTo>
                        <a:pt x="70" y="104"/>
                        <a:pt x="70" y="104"/>
                        <a:pt x="71" y="104"/>
                      </a:cubicBezTo>
                      <a:cubicBezTo>
                        <a:pt x="71" y="103"/>
                        <a:pt x="71" y="103"/>
                        <a:pt x="71" y="103"/>
                      </a:cubicBezTo>
                      <a:cubicBezTo>
                        <a:pt x="72" y="100"/>
                        <a:pt x="72" y="100"/>
                        <a:pt x="72" y="100"/>
                      </a:cubicBezTo>
                      <a:cubicBezTo>
                        <a:pt x="72" y="100"/>
                        <a:pt x="68" y="98"/>
                        <a:pt x="68" y="95"/>
                      </a:cubicBezTo>
                      <a:cubicBezTo>
                        <a:pt x="68" y="92"/>
                        <a:pt x="69" y="89"/>
                        <a:pt x="66" y="89"/>
                      </a:cubicBezTo>
                      <a:cubicBezTo>
                        <a:pt x="64" y="89"/>
                        <a:pt x="63" y="86"/>
                        <a:pt x="65" y="85"/>
                      </a:cubicBezTo>
                      <a:cubicBezTo>
                        <a:pt x="67" y="83"/>
                        <a:pt x="62" y="79"/>
                        <a:pt x="66" y="79"/>
                      </a:cubicBezTo>
                      <a:cubicBezTo>
                        <a:pt x="69" y="79"/>
                        <a:pt x="67" y="73"/>
                        <a:pt x="69" y="73"/>
                      </a:cubicBezTo>
                      <a:cubicBezTo>
                        <a:pt x="72" y="72"/>
                        <a:pt x="72" y="70"/>
                        <a:pt x="72" y="68"/>
                      </a:cubicBezTo>
                      <a:cubicBezTo>
                        <a:pt x="72" y="65"/>
                        <a:pt x="78" y="64"/>
                        <a:pt x="79" y="63"/>
                      </a:cubicBezTo>
                      <a:cubicBezTo>
                        <a:pt x="81" y="63"/>
                        <a:pt x="80" y="55"/>
                        <a:pt x="80" y="55"/>
                      </a:cubicBezTo>
                      <a:lnTo>
                        <a:pt x="80" y="33"/>
                      </a:ln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56" name="Freeform 38">
                  <a:extLst>
                    <a:ext uri="{FF2B5EF4-FFF2-40B4-BE49-F238E27FC236}">
                      <a16:creationId xmlns:a16="http://schemas.microsoft.com/office/drawing/2014/main" id="{591EE33A-9FCD-4F99-8905-12A4AFF5FD5A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370161" y="3471218"/>
                  <a:ext cx="203266" cy="200756"/>
                </a:xfrm>
                <a:custGeom>
                  <a:avLst/>
                  <a:gdLst>
                    <a:gd name="T0" fmla="*/ 82 w 88"/>
                    <a:gd name="T1" fmla="*/ 19 h 87"/>
                    <a:gd name="T2" fmla="*/ 76 w 88"/>
                    <a:gd name="T3" fmla="*/ 5 h 87"/>
                    <a:gd name="T4" fmla="*/ 76 w 88"/>
                    <a:gd name="T5" fmla="*/ 6 h 87"/>
                    <a:gd name="T6" fmla="*/ 67 w 88"/>
                    <a:gd name="T7" fmla="*/ 5 h 87"/>
                    <a:gd name="T8" fmla="*/ 57 w 88"/>
                    <a:gd name="T9" fmla="*/ 3 h 87"/>
                    <a:gd name="T10" fmla="*/ 40 w 88"/>
                    <a:gd name="T11" fmla="*/ 6 h 87"/>
                    <a:gd name="T12" fmla="*/ 31 w 88"/>
                    <a:gd name="T13" fmla="*/ 7 h 87"/>
                    <a:gd name="T14" fmla="*/ 16 w 88"/>
                    <a:gd name="T15" fmla="*/ 3 h 87"/>
                    <a:gd name="T16" fmla="*/ 4 w 88"/>
                    <a:gd name="T17" fmla="*/ 0 h 87"/>
                    <a:gd name="T18" fmla="*/ 3 w 88"/>
                    <a:gd name="T19" fmla="*/ 2 h 87"/>
                    <a:gd name="T20" fmla="*/ 2 w 88"/>
                    <a:gd name="T21" fmla="*/ 12 h 87"/>
                    <a:gd name="T22" fmla="*/ 2 w 88"/>
                    <a:gd name="T23" fmla="*/ 24 h 87"/>
                    <a:gd name="T24" fmla="*/ 2 w 88"/>
                    <a:gd name="T25" fmla="*/ 86 h 87"/>
                    <a:gd name="T26" fmla="*/ 52 w 88"/>
                    <a:gd name="T27" fmla="*/ 86 h 87"/>
                    <a:gd name="T28" fmla="*/ 54 w 88"/>
                    <a:gd name="T29" fmla="*/ 84 h 87"/>
                    <a:gd name="T30" fmla="*/ 58 w 88"/>
                    <a:gd name="T31" fmla="*/ 85 h 87"/>
                    <a:gd name="T32" fmla="*/ 69 w 88"/>
                    <a:gd name="T33" fmla="*/ 85 h 87"/>
                    <a:gd name="T34" fmla="*/ 73 w 88"/>
                    <a:gd name="T35" fmla="*/ 87 h 87"/>
                    <a:gd name="T36" fmla="*/ 78 w 88"/>
                    <a:gd name="T37" fmla="*/ 84 h 87"/>
                    <a:gd name="T38" fmla="*/ 83 w 88"/>
                    <a:gd name="T39" fmla="*/ 78 h 87"/>
                    <a:gd name="T40" fmla="*/ 87 w 88"/>
                    <a:gd name="T41" fmla="*/ 75 h 87"/>
                    <a:gd name="T42" fmla="*/ 87 w 88"/>
                    <a:gd name="T43" fmla="*/ 75 h 87"/>
                    <a:gd name="T44" fmla="*/ 87 w 88"/>
                    <a:gd name="T45" fmla="*/ 72 h 87"/>
                    <a:gd name="T46" fmla="*/ 84 w 88"/>
                    <a:gd name="T47" fmla="*/ 63 h 87"/>
                    <a:gd name="T48" fmla="*/ 75 w 88"/>
                    <a:gd name="T49" fmla="*/ 46 h 87"/>
                    <a:gd name="T50" fmla="*/ 71 w 88"/>
                    <a:gd name="T51" fmla="*/ 38 h 87"/>
                    <a:gd name="T52" fmla="*/ 66 w 88"/>
                    <a:gd name="T53" fmla="*/ 29 h 87"/>
                    <a:gd name="T54" fmla="*/ 62 w 88"/>
                    <a:gd name="T55" fmla="*/ 14 h 87"/>
                    <a:gd name="T56" fmla="*/ 68 w 88"/>
                    <a:gd name="T57" fmla="*/ 25 h 87"/>
                    <a:gd name="T58" fmla="*/ 76 w 88"/>
                    <a:gd name="T59" fmla="*/ 35 h 87"/>
                    <a:gd name="T60" fmla="*/ 81 w 88"/>
                    <a:gd name="T61" fmla="*/ 24 h 87"/>
                    <a:gd name="T62" fmla="*/ 81 w 88"/>
                    <a:gd name="T63" fmla="*/ 24 h 87"/>
                    <a:gd name="T64" fmla="*/ 81 w 88"/>
                    <a:gd name="T65" fmla="*/ 22 h 87"/>
                    <a:gd name="T66" fmla="*/ 82 w 88"/>
                    <a:gd name="T67" fmla="*/ 19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88" h="87">
                      <a:moveTo>
                        <a:pt x="82" y="19"/>
                      </a:moveTo>
                      <a:cubicBezTo>
                        <a:pt x="76" y="5"/>
                        <a:pt x="76" y="5"/>
                        <a:pt x="76" y="5"/>
                      </a:cubicBezTo>
                      <a:cubicBezTo>
                        <a:pt x="76" y="5"/>
                        <a:pt x="76" y="6"/>
                        <a:pt x="76" y="6"/>
                      </a:cubicBezTo>
                      <a:cubicBezTo>
                        <a:pt x="75" y="7"/>
                        <a:pt x="71" y="4"/>
                        <a:pt x="67" y="5"/>
                      </a:cubicBezTo>
                      <a:cubicBezTo>
                        <a:pt x="63" y="6"/>
                        <a:pt x="60" y="5"/>
                        <a:pt x="57" y="3"/>
                      </a:cubicBezTo>
                      <a:cubicBezTo>
                        <a:pt x="53" y="2"/>
                        <a:pt x="42" y="4"/>
                        <a:pt x="40" y="6"/>
                      </a:cubicBezTo>
                      <a:cubicBezTo>
                        <a:pt x="39" y="8"/>
                        <a:pt x="35" y="8"/>
                        <a:pt x="31" y="7"/>
                      </a:cubicBezTo>
                      <a:cubicBezTo>
                        <a:pt x="28" y="5"/>
                        <a:pt x="23" y="3"/>
                        <a:pt x="16" y="3"/>
                      </a:cubicBezTo>
                      <a:cubicBezTo>
                        <a:pt x="10" y="2"/>
                        <a:pt x="5" y="1"/>
                        <a:pt x="4" y="0"/>
                      </a:cubicBezTo>
                      <a:cubicBezTo>
                        <a:pt x="4" y="0"/>
                        <a:pt x="4" y="1"/>
                        <a:pt x="3" y="2"/>
                      </a:cubicBezTo>
                      <a:cubicBezTo>
                        <a:pt x="1" y="7"/>
                        <a:pt x="5" y="9"/>
                        <a:pt x="2" y="12"/>
                      </a:cubicBezTo>
                      <a:cubicBezTo>
                        <a:pt x="0" y="15"/>
                        <a:pt x="2" y="18"/>
                        <a:pt x="2" y="24"/>
                      </a:cubicBezTo>
                      <a:cubicBezTo>
                        <a:pt x="2" y="27"/>
                        <a:pt x="2" y="64"/>
                        <a:pt x="2" y="86"/>
                      </a:cubicBezTo>
                      <a:cubicBezTo>
                        <a:pt x="52" y="86"/>
                        <a:pt x="52" y="86"/>
                        <a:pt x="52" y="86"/>
                      </a:cubicBezTo>
                      <a:cubicBezTo>
                        <a:pt x="52" y="86"/>
                        <a:pt x="53" y="85"/>
                        <a:pt x="54" y="84"/>
                      </a:cubicBezTo>
                      <a:cubicBezTo>
                        <a:pt x="56" y="83"/>
                        <a:pt x="58" y="85"/>
                        <a:pt x="58" y="85"/>
                      </a:cubicBezTo>
                      <a:cubicBezTo>
                        <a:pt x="69" y="85"/>
                        <a:pt x="69" y="85"/>
                        <a:pt x="69" y="85"/>
                      </a:cubicBezTo>
                      <a:cubicBezTo>
                        <a:pt x="69" y="85"/>
                        <a:pt x="71" y="87"/>
                        <a:pt x="73" y="87"/>
                      </a:cubicBezTo>
                      <a:cubicBezTo>
                        <a:pt x="75" y="87"/>
                        <a:pt x="74" y="84"/>
                        <a:pt x="78" y="84"/>
                      </a:cubicBezTo>
                      <a:cubicBezTo>
                        <a:pt x="81" y="84"/>
                        <a:pt x="81" y="78"/>
                        <a:pt x="83" y="78"/>
                      </a:cubicBezTo>
                      <a:cubicBezTo>
                        <a:pt x="85" y="78"/>
                        <a:pt x="85" y="78"/>
                        <a:pt x="87" y="75"/>
                      </a:cubicBezTo>
                      <a:cubicBezTo>
                        <a:pt x="87" y="75"/>
                        <a:pt x="87" y="75"/>
                        <a:pt x="87" y="75"/>
                      </a:cubicBezTo>
                      <a:cubicBezTo>
                        <a:pt x="87" y="74"/>
                        <a:pt x="87" y="73"/>
                        <a:pt x="87" y="72"/>
                      </a:cubicBezTo>
                      <a:cubicBezTo>
                        <a:pt x="88" y="68"/>
                        <a:pt x="85" y="68"/>
                        <a:pt x="84" y="63"/>
                      </a:cubicBezTo>
                      <a:cubicBezTo>
                        <a:pt x="82" y="57"/>
                        <a:pt x="75" y="49"/>
                        <a:pt x="75" y="46"/>
                      </a:cubicBezTo>
                      <a:cubicBezTo>
                        <a:pt x="75" y="43"/>
                        <a:pt x="71" y="41"/>
                        <a:pt x="71" y="38"/>
                      </a:cubicBezTo>
                      <a:cubicBezTo>
                        <a:pt x="71" y="35"/>
                        <a:pt x="70" y="34"/>
                        <a:pt x="66" y="29"/>
                      </a:cubicBezTo>
                      <a:cubicBezTo>
                        <a:pt x="62" y="24"/>
                        <a:pt x="61" y="15"/>
                        <a:pt x="62" y="14"/>
                      </a:cubicBezTo>
                      <a:cubicBezTo>
                        <a:pt x="63" y="14"/>
                        <a:pt x="66" y="22"/>
                        <a:pt x="68" y="25"/>
                      </a:cubicBezTo>
                      <a:cubicBezTo>
                        <a:pt x="69" y="27"/>
                        <a:pt x="73" y="35"/>
                        <a:pt x="76" y="35"/>
                      </a:cubicBezTo>
                      <a:cubicBezTo>
                        <a:pt x="79" y="35"/>
                        <a:pt x="80" y="23"/>
                        <a:pt x="81" y="24"/>
                      </a:cubicBezTo>
                      <a:cubicBezTo>
                        <a:pt x="81" y="24"/>
                        <a:pt x="81" y="24"/>
                        <a:pt x="81" y="24"/>
                      </a:cubicBezTo>
                      <a:cubicBezTo>
                        <a:pt x="81" y="22"/>
                        <a:pt x="81" y="22"/>
                        <a:pt x="81" y="22"/>
                      </a:cubicBezTo>
                      <a:lnTo>
                        <a:pt x="82" y="19"/>
                      </a:ln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57" name="Freeform 39">
                  <a:extLst>
                    <a:ext uri="{FF2B5EF4-FFF2-40B4-BE49-F238E27FC236}">
                      <a16:creationId xmlns:a16="http://schemas.microsoft.com/office/drawing/2014/main" id="{1E17FDD1-55DB-4A29-88FE-984882FD6ECC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086593" y="4044628"/>
                  <a:ext cx="104142" cy="115435"/>
                </a:xfrm>
                <a:custGeom>
                  <a:avLst/>
                  <a:gdLst>
                    <a:gd name="T0" fmla="*/ 22 w 45"/>
                    <a:gd name="T1" fmla="*/ 48 h 50"/>
                    <a:gd name="T2" fmla="*/ 23 w 45"/>
                    <a:gd name="T3" fmla="*/ 41 h 50"/>
                    <a:gd name="T4" fmla="*/ 28 w 45"/>
                    <a:gd name="T5" fmla="*/ 38 h 50"/>
                    <a:gd name="T6" fmla="*/ 32 w 45"/>
                    <a:gd name="T7" fmla="*/ 33 h 50"/>
                    <a:gd name="T8" fmla="*/ 36 w 45"/>
                    <a:gd name="T9" fmla="*/ 38 h 50"/>
                    <a:gd name="T10" fmla="*/ 42 w 45"/>
                    <a:gd name="T11" fmla="*/ 39 h 50"/>
                    <a:gd name="T12" fmla="*/ 45 w 45"/>
                    <a:gd name="T13" fmla="*/ 30 h 50"/>
                    <a:gd name="T14" fmla="*/ 43 w 45"/>
                    <a:gd name="T15" fmla="*/ 21 h 50"/>
                    <a:gd name="T16" fmla="*/ 41 w 45"/>
                    <a:gd name="T17" fmla="*/ 15 h 50"/>
                    <a:gd name="T18" fmla="*/ 42 w 45"/>
                    <a:gd name="T19" fmla="*/ 9 h 50"/>
                    <a:gd name="T20" fmla="*/ 34 w 45"/>
                    <a:gd name="T21" fmla="*/ 9 h 50"/>
                    <a:gd name="T22" fmla="*/ 35 w 45"/>
                    <a:gd name="T23" fmla="*/ 0 h 50"/>
                    <a:gd name="T24" fmla="*/ 23 w 45"/>
                    <a:gd name="T25" fmla="*/ 0 h 50"/>
                    <a:gd name="T26" fmla="*/ 22 w 45"/>
                    <a:gd name="T27" fmla="*/ 0 h 50"/>
                    <a:gd name="T28" fmla="*/ 21 w 45"/>
                    <a:gd name="T29" fmla="*/ 11 h 50"/>
                    <a:gd name="T30" fmla="*/ 11 w 45"/>
                    <a:gd name="T31" fmla="*/ 11 h 50"/>
                    <a:gd name="T32" fmla="*/ 7 w 45"/>
                    <a:gd name="T33" fmla="*/ 12 h 50"/>
                    <a:gd name="T34" fmla="*/ 5 w 45"/>
                    <a:gd name="T35" fmla="*/ 13 h 50"/>
                    <a:gd name="T36" fmla="*/ 9 w 45"/>
                    <a:gd name="T37" fmla="*/ 17 h 50"/>
                    <a:gd name="T38" fmla="*/ 4 w 45"/>
                    <a:gd name="T39" fmla="*/ 21 h 50"/>
                    <a:gd name="T40" fmla="*/ 1 w 45"/>
                    <a:gd name="T41" fmla="*/ 26 h 50"/>
                    <a:gd name="T42" fmla="*/ 5 w 45"/>
                    <a:gd name="T43" fmla="*/ 33 h 50"/>
                    <a:gd name="T44" fmla="*/ 11 w 45"/>
                    <a:gd name="T45" fmla="*/ 40 h 50"/>
                    <a:gd name="T46" fmla="*/ 19 w 45"/>
                    <a:gd name="T47" fmla="*/ 50 h 50"/>
                    <a:gd name="T48" fmla="*/ 22 w 45"/>
                    <a:gd name="T4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45" h="50">
                      <a:moveTo>
                        <a:pt x="22" y="48"/>
                      </a:moveTo>
                      <a:cubicBezTo>
                        <a:pt x="26" y="48"/>
                        <a:pt x="25" y="45"/>
                        <a:pt x="23" y="41"/>
                      </a:cubicBezTo>
                      <a:cubicBezTo>
                        <a:pt x="22" y="37"/>
                        <a:pt x="26" y="38"/>
                        <a:pt x="28" y="38"/>
                      </a:cubicBezTo>
                      <a:cubicBezTo>
                        <a:pt x="31" y="38"/>
                        <a:pt x="30" y="33"/>
                        <a:pt x="32" y="33"/>
                      </a:cubicBezTo>
                      <a:cubicBezTo>
                        <a:pt x="34" y="33"/>
                        <a:pt x="34" y="39"/>
                        <a:pt x="36" y="38"/>
                      </a:cubicBezTo>
                      <a:cubicBezTo>
                        <a:pt x="38" y="38"/>
                        <a:pt x="40" y="40"/>
                        <a:pt x="42" y="39"/>
                      </a:cubicBezTo>
                      <a:cubicBezTo>
                        <a:pt x="45" y="39"/>
                        <a:pt x="45" y="34"/>
                        <a:pt x="45" y="30"/>
                      </a:cubicBezTo>
                      <a:cubicBezTo>
                        <a:pt x="45" y="26"/>
                        <a:pt x="45" y="23"/>
                        <a:pt x="43" y="21"/>
                      </a:cubicBezTo>
                      <a:cubicBezTo>
                        <a:pt x="40" y="20"/>
                        <a:pt x="38" y="17"/>
                        <a:pt x="41" y="15"/>
                      </a:cubicBezTo>
                      <a:cubicBezTo>
                        <a:pt x="44" y="14"/>
                        <a:pt x="45" y="11"/>
                        <a:pt x="42" y="9"/>
                      </a:cubicBezTo>
                      <a:cubicBezTo>
                        <a:pt x="40" y="7"/>
                        <a:pt x="34" y="11"/>
                        <a:pt x="34" y="9"/>
                      </a:cubicBezTo>
                      <a:cubicBezTo>
                        <a:pt x="34" y="7"/>
                        <a:pt x="35" y="4"/>
                        <a:pt x="35" y="0"/>
                      </a:cubicBezTo>
                      <a:cubicBezTo>
                        <a:pt x="29" y="0"/>
                        <a:pt x="23" y="0"/>
                        <a:pt x="23" y="0"/>
                      </a:cubicBezTo>
                      <a:cubicBezTo>
                        <a:pt x="22" y="0"/>
                        <a:pt x="22" y="0"/>
                        <a:pt x="22" y="0"/>
                      </a:cubicBezTo>
                      <a:cubicBezTo>
                        <a:pt x="22" y="6"/>
                        <a:pt x="21" y="11"/>
                        <a:pt x="21" y="11"/>
                      </a:cubicBezTo>
                      <a:cubicBezTo>
                        <a:pt x="21" y="11"/>
                        <a:pt x="13" y="11"/>
                        <a:pt x="11" y="11"/>
                      </a:cubicBezTo>
                      <a:cubicBezTo>
                        <a:pt x="10" y="11"/>
                        <a:pt x="9" y="11"/>
                        <a:pt x="7" y="12"/>
                      </a:cubicBezTo>
                      <a:cubicBezTo>
                        <a:pt x="6" y="12"/>
                        <a:pt x="6" y="13"/>
                        <a:pt x="5" y="13"/>
                      </a:cubicBezTo>
                      <a:cubicBezTo>
                        <a:pt x="4" y="14"/>
                        <a:pt x="8" y="16"/>
                        <a:pt x="9" y="17"/>
                      </a:cubicBezTo>
                      <a:cubicBezTo>
                        <a:pt x="9" y="19"/>
                        <a:pt x="4" y="18"/>
                        <a:pt x="4" y="21"/>
                      </a:cubicBezTo>
                      <a:cubicBezTo>
                        <a:pt x="4" y="23"/>
                        <a:pt x="2" y="25"/>
                        <a:pt x="1" y="26"/>
                      </a:cubicBezTo>
                      <a:cubicBezTo>
                        <a:pt x="0" y="27"/>
                        <a:pt x="5" y="31"/>
                        <a:pt x="5" y="33"/>
                      </a:cubicBezTo>
                      <a:cubicBezTo>
                        <a:pt x="5" y="34"/>
                        <a:pt x="6" y="36"/>
                        <a:pt x="11" y="40"/>
                      </a:cubicBezTo>
                      <a:cubicBezTo>
                        <a:pt x="15" y="44"/>
                        <a:pt x="13" y="46"/>
                        <a:pt x="19" y="50"/>
                      </a:cubicBezTo>
                      <a:cubicBezTo>
                        <a:pt x="19" y="49"/>
                        <a:pt x="21" y="48"/>
                        <a:pt x="22" y="48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58" name="Freeform 40">
                  <a:extLst>
                    <a:ext uri="{FF2B5EF4-FFF2-40B4-BE49-F238E27FC236}">
                      <a16:creationId xmlns:a16="http://schemas.microsoft.com/office/drawing/2014/main" id="{6C3FCB1A-CC66-4617-9747-E00AD1A2EC72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095376" y="4044628"/>
                  <a:ext cx="41406" cy="27604"/>
                </a:xfrm>
                <a:custGeom>
                  <a:avLst/>
                  <a:gdLst>
                    <a:gd name="T0" fmla="*/ 17 w 18"/>
                    <a:gd name="T1" fmla="*/ 11 h 12"/>
                    <a:gd name="T2" fmla="*/ 18 w 18"/>
                    <a:gd name="T3" fmla="*/ 0 h 12"/>
                    <a:gd name="T4" fmla="*/ 16 w 18"/>
                    <a:gd name="T5" fmla="*/ 1 h 12"/>
                    <a:gd name="T6" fmla="*/ 5 w 18"/>
                    <a:gd name="T7" fmla="*/ 1 h 12"/>
                    <a:gd name="T8" fmla="*/ 5 w 18"/>
                    <a:gd name="T9" fmla="*/ 1 h 12"/>
                    <a:gd name="T10" fmla="*/ 3 w 18"/>
                    <a:gd name="T11" fmla="*/ 6 h 12"/>
                    <a:gd name="T12" fmla="*/ 3 w 18"/>
                    <a:gd name="T13" fmla="*/ 9 h 12"/>
                    <a:gd name="T14" fmla="*/ 3 w 18"/>
                    <a:gd name="T15" fmla="*/ 12 h 12"/>
                    <a:gd name="T16" fmla="*/ 7 w 18"/>
                    <a:gd name="T17" fmla="*/ 11 h 12"/>
                    <a:gd name="T18" fmla="*/ 17 w 18"/>
                    <a:gd name="T19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" h="12">
                      <a:moveTo>
                        <a:pt x="17" y="11"/>
                      </a:moveTo>
                      <a:cubicBezTo>
                        <a:pt x="17" y="11"/>
                        <a:pt x="18" y="6"/>
                        <a:pt x="18" y="0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6" y="3"/>
                        <a:pt x="5" y="5"/>
                        <a:pt x="3" y="6"/>
                      </a:cubicBezTo>
                      <a:cubicBezTo>
                        <a:pt x="0" y="7"/>
                        <a:pt x="1" y="9"/>
                        <a:pt x="3" y="9"/>
                      </a:cubicBezTo>
                      <a:cubicBezTo>
                        <a:pt x="4" y="10"/>
                        <a:pt x="3" y="11"/>
                        <a:pt x="3" y="12"/>
                      </a:cubicBezTo>
                      <a:cubicBezTo>
                        <a:pt x="5" y="11"/>
                        <a:pt x="6" y="11"/>
                        <a:pt x="7" y="11"/>
                      </a:cubicBezTo>
                      <a:cubicBezTo>
                        <a:pt x="9" y="11"/>
                        <a:pt x="17" y="11"/>
                        <a:pt x="17" y="11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59" name="Freeform 41">
                  <a:extLst>
                    <a:ext uri="{FF2B5EF4-FFF2-40B4-BE49-F238E27FC236}">
                      <a16:creationId xmlns:a16="http://schemas.microsoft.com/office/drawing/2014/main" id="{E2B312FC-26A6-44B6-BA67-44DB8F48452A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130508" y="4017024"/>
                  <a:ext cx="129237" cy="164369"/>
                </a:xfrm>
                <a:custGeom>
                  <a:avLst/>
                  <a:gdLst>
                    <a:gd name="T0" fmla="*/ 15 w 56"/>
                    <a:gd name="T1" fmla="*/ 67 h 71"/>
                    <a:gd name="T2" fmla="*/ 20 w 56"/>
                    <a:gd name="T3" fmla="*/ 68 h 71"/>
                    <a:gd name="T4" fmla="*/ 27 w 56"/>
                    <a:gd name="T5" fmla="*/ 68 h 71"/>
                    <a:gd name="T6" fmla="*/ 30 w 56"/>
                    <a:gd name="T7" fmla="*/ 68 h 71"/>
                    <a:gd name="T8" fmla="*/ 35 w 56"/>
                    <a:gd name="T9" fmla="*/ 63 h 71"/>
                    <a:gd name="T10" fmla="*/ 38 w 56"/>
                    <a:gd name="T11" fmla="*/ 57 h 71"/>
                    <a:gd name="T12" fmla="*/ 39 w 56"/>
                    <a:gd name="T13" fmla="*/ 44 h 71"/>
                    <a:gd name="T14" fmla="*/ 46 w 56"/>
                    <a:gd name="T15" fmla="*/ 35 h 71"/>
                    <a:gd name="T16" fmla="*/ 52 w 56"/>
                    <a:gd name="T17" fmla="*/ 18 h 71"/>
                    <a:gd name="T18" fmla="*/ 55 w 56"/>
                    <a:gd name="T19" fmla="*/ 10 h 71"/>
                    <a:gd name="T20" fmla="*/ 56 w 56"/>
                    <a:gd name="T21" fmla="*/ 1 h 71"/>
                    <a:gd name="T22" fmla="*/ 56 w 56"/>
                    <a:gd name="T23" fmla="*/ 1 h 71"/>
                    <a:gd name="T24" fmla="*/ 49 w 56"/>
                    <a:gd name="T25" fmla="*/ 0 h 71"/>
                    <a:gd name="T26" fmla="*/ 45 w 56"/>
                    <a:gd name="T27" fmla="*/ 1 h 71"/>
                    <a:gd name="T28" fmla="*/ 41 w 56"/>
                    <a:gd name="T29" fmla="*/ 2 h 71"/>
                    <a:gd name="T30" fmla="*/ 40 w 56"/>
                    <a:gd name="T31" fmla="*/ 8 h 71"/>
                    <a:gd name="T32" fmla="*/ 37 w 56"/>
                    <a:gd name="T33" fmla="*/ 16 h 71"/>
                    <a:gd name="T34" fmla="*/ 26 w 56"/>
                    <a:gd name="T35" fmla="*/ 12 h 71"/>
                    <a:gd name="T36" fmla="*/ 16 w 56"/>
                    <a:gd name="T37" fmla="*/ 12 h 71"/>
                    <a:gd name="T38" fmla="*/ 15 w 56"/>
                    <a:gd name="T39" fmla="*/ 21 h 71"/>
                    <a:gd name="T40" fmla="*/ 23 w 56"/>
                    <a:gd name="T41" fmla="*/ 21 h 71"/>
                    <a:gd name="T42" fmla="*/ 22 w 56"/>
                    <a:gd name="T43" fmla="*/ 27 h 71"/>
                    <a:gd name="T44" fmla="*/ 24 w 56"/>
                    <a:gd name="T45" fmla="*/ 33 h 71"/>
                    <a:gd name="T46" fmla="*/ 26 w 56"/>
                    <a:gd name="T47" fmla="*/ 42 h 71"/>
                    <a:gd name="T48" fmla="*/ 23 w 56"/>
                    <a:gd name="T49" fmla="*/ 51 h 71"/>
                    <a:gd name="T50" fmla="*/ 17 w 56"/>
                    <a:gd name="T51" fmla="*/ 50 h 71"/>
                    <a:gd name="T52" fmla="*/ 13 w 56"/>
                    <a:gd name="T53" fmla="*/ 45 h 71"/>
                    <a:gd name="T54" fmla="*/ 9 w 56"/>
                    <a:gd name="T55" fmla="*/ 50 h 71"/>
                    <a:gd name="T56" fmla="*/ 4 w 56"/>
                    <a:gd name="T57" fmla="*/ 53 h 71"/>
                    <a:gd name="T58" fmla="*/ 3 w 56"/>
                    <a:gd name="T59" fmla="*/ 60 h 71"/>
                    <a:gd name="T60" fmla="*/ 0 w 56"/>
                    <a:gd name="T61" fmla="*/ 62 h 71"/>
                    <a:gd name="T62" fmla="*/ 0 w 56"/>
                    <a:gd name="T63" fmla="*/ 63 h 71"/>
                    <a:gd name="T64" fmla="*/ 7 w 56"/>
                    <a:gd name="T65" fmla="*/ 71 h 71"/>
                    <a:gd name="T66" fmla="*/ 15 w 56"/>
                    <a:gd name="T67" fmla="*/ 67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56" h="71">
                      <a:moveTo>
                        <a:pt x="15" y="67"/>
                      </a:moveTo>
                      <a:cubicBezTo>
                        <a:pt x="16" y="68"/>
                        <a:pt x="17" y="70"/>
                        <a:pt x="20" y="68"/>
                      </a:cubicBezTo>
                      <a:cubicBezTo>
                        <a:pt x="23" y="65"/>
                        <a:pt x="27" y="66"/>
                        <a:pt x="27" y="68"/>
                      </a:cubicBezTo>
                      <a:cubicBezTo>
                        <a:pt x="27" y="71"/>
                        <a:pt x="28" y="70"/>
                        <a:pt x="30" y="68"/>
                      </a:cubicBezTo>
                      <a:cubicBezTo>
                        <a:pt x="33" y="65"/>
                        <a:pt x="35" y="68"/>
                        <a:pt x="35" y="63"/>
                      </a:cubicBezTo>
                      <a:cubicBezTo>
                        <a:pt x="35" y="58"/>
                        <a:pt x="38" y="63"/>
                        <a:pt x="38" y="57"/>
                      </a:cubicBezTo>
                      <a:cubicBezTo>
                        <a:pt x="38" y="52"/>
                        <a:pt x="39" y="46"/>
                        <a:pt x="39" y="44"/>
                      </a:cubicBezTo>
                      <a:cubicBezTo>
                        <a:pt x="39" y="41"/>
                        <a:pt x="46" y="39"/>
                        <a:pt x="46" y="35"/>
                      </a:cubicBezTo>
                      <a:cubicBezTo>
                        <a:pt x="46" y="31"/>
                        <a:pt x="52" y="23"/>
                        <a:pt x="52" y="18"/>
                      </a:cubicBezTo>
                      <a:cubicBezTo>
                        <a:pt x="52" y="13"/>
                        <a:pt x="53" y="12"/>
                        <a:pt x="55" y="10"/>
                      </a:cubicBezTo>
                      <a:cubicBezTo>
                        <a:pt x="56" y="8"/>
                        <a:pt x="56" y="5"/>
                        <a:pt x="56" y="1"/>
                      </a:cubicBezTo>
                      <a:cubicBezTo>
                        <a:pt x="56" y="1"/>
                        <a:pt x="56" y="1"/>
                        <a:pt x="56" y="1"/>
                      </a:cubicBezTo>
                      <a:cubicBezTo>
                        <a:pt x="49" y="0"/>
                        <a:pt x="49" y="0"/>
                        <a:pt x="49" y="0"/>
                      </a:cubicBezTo>
                      <a:cubicBezTo>
                        <a:pt x="45" y="1"/>
                        <a:pt x="45" y="1"/>
                        <a:pt x="45" y="1"/>
                      </a:cubicBezTo>
                      <a:cubicBezTo>
                        <a:pt x="41" y="2"/>
                        <a:pt x="41" y="2"/>
                        <a:pt x="41" y="2"/>
                      </a:cubicBezTo>
                      <a:cubicBezTo>
                        <a:pt x="41" y="2"/>
                        <a:pt x="41" y="6"/>
                        <a:pt x="40" y="8"/>
                      </a:cubicBezTo>
                      <a:cubicBezTo>
                        <a:pt x="38" y="11"/>
                        <a:pt x="37" y="16"/>
                        <a:pt x="37" y="16"/>
                      </a:cubicBezTo>
                      <a:cubicBezTo>
                        <a:pt x="37" y="16"/>
                        <a:pt x="28" y="12"/>
                        <a:pt x="26" y="12"/>
                      </a:cubicBezTo>
                      <a:cubicBezTo>
                        <a:pt x="25" y="12"/>
                        <a:pt x="21" y="12"/>
                        <a:pt x="16" y="12"/>
                      </a:cubicBezTo>
                      <a:cubicBezTo>
                        <a:pt x="16" y="16"/>
                        <a:pt x="15" y="19"/>
                        <a:pt x="15" y="21"/>
                      </a:cubicBezTo>
                      <a:cubicBezTo>
                        <a:pt x="15" y="23"/>
                        <a:pt x="21" y="19"/>
                        <a:pt x="23" y="21"/>
                      </a:cubicBezTo>
                      <a:cubicBezTo>
                        <a:pt x="26" y="23"/>
                        <a:pt x="25" y="26"/>
                        <a:pt x="22" y="27"/>
                      </a:cubicBezTo>
                      <a:cubicBezTo>
                        <a:pt x="19" y="29"/>
                        <a:pt x="21" y="32"/>
                        <a:pt x="24" y="33"/>
                      </a:cubicBezTo>
                      <a:cubicBezTo>
                        <a:pt x="26" y="35"/>
                        <a:pt x="26" y="38"/>
                        <a:pt x="26" y="42"/>
                      </a:cubicBezTo>
                      <a:cubicBezTo>
                        <a:pt x="26" y="46"/>
                        <a:pt x="26" y="51"/>
                        <a:pt x="23" y="51"/>
                      </a:cubicBezTo>
                      <a:cubicBezTo>
                        <a:pt x="21" y="52"/>
                        <a:pt x="19" y="50"/>
                        <a:pt x="17" y="50"/>
                      </a:cubicBezTo>
                      <a:cubicBezTo>
                        <a:pt x="15" y="51"/>
                        <a:pt x="15" y="45"/>
                        <a:pt x="13" y="45"/>
                      </a:cubicBezTo>
                      <a:cubicBezTo>
                        <a:pt x="11" y="45"/>
                        <a:pt x="12" y="50"/>
                        <a:pt x="9" y="50"/>
                      </a:cubicBezTo>
                      <a:cubicBezTo>
                        <a:pt x="7" y="50"/>
                        <a:pt x="3" y="49"/>
                        <a:pt x="4" y="53"/>
                      </a:cubicBezTo>
                      <a:cubicBezTo>
                        <a:pt x="6" y="57"/>
                        <a:pt x="7" y="60"/>
                        <a:pt x="3" y="60"/>
                      </a:cubicBezTo>
                      <a:cubicBezTo>
                        <a:pt x="2" y="60"/>
                        <a:pt x="0" y="61"/>
                        <a:pt x="0" y="62"/>
                      </a:cubicBezTo>
                      <a:cubicBezTo>
                        <a:pt x="0" y="62"/>
                        <a:pt x="0" y="63"/>
                        <a:pt x="0" y="63"/>
                      </a:cubicBezTo>
                      <a:cubicBezTo>
                        <a:pt x="4" y="65"/>
                        <a:pt x="6" y="68"/>
                        <a:pt x="7" y="71"/>
                      </a:cubicBezTo>
                      <a:cubicBezTo>
                        <a:pt x="11" y="69"/>
                        <a:pt x="14" y="67"/>
                        <a:pt x="15" y="67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60" name="Freeform 42">
                  <a:extLst>
                    <a:ext uri="{FF2B5EF4-FFF2-40B4-BE49-F238E27FC236}">
                      <a16:creationId xmlns:a16="http://schemas.microsoft.com/office/drawing/2014/main" id="{A7966EF1-649D-40B3-8E67-1279770F5AEC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317463" y="3644371"/>
                  <a:ext cx="308663" cy="377672"/>
                </a:xfrm>
                <a:custGeom>
                  <a:avLst/>
                  <a:gdLst>
                    <a:gd name="T0" fmla="*/ 101 w 134"/>
                    <a:gd name="T1" fmla="*/ 9 h 164"/>
                    <a:gd name="T2" fmla="*/ 92 w 134"/>
                    <a:gd name="T3" fmla="*/ 10 h 164"/>
                    <a:gd name="T4" fmla="*/ 77 w 134"/>
                    <a:gd name="T5" fmla="*/ 9 h 164"/>
                    <a:gd name="T6" fmla="*/ 25 w 134"/>
                    <a:gd name="T7" fmla="*/ 11 h 164"/>
                    <a:gd name="T8" fmla="*/ 18 w 134"/>
                    <a:gd name="T9" fmla="*/ 27 h 164"/>
                    <a:gd name="T10" fmla="*/ 17 w 134"/>
                    <a:gd name="T11" fmla="*/ 62 h 164"/>
                    <a:gd name="T12" fmla="*/ 7 w 134"/>
                    <a:gd name="T13" fmla="*/ 72 h 164"/>
                    <a:gd name="T14" fmla="*/ 3 w 134"/>
                    <a:gd name="T15" fmla="*/ 84 h 164"/>
                    <a:gd name="T16" fmla="*/ 6 w 134"/>
                    <a:gd name="T17" fmla="*/ 94 h 164"/>
                    <a:gd name="T18" fmla="*/ 9 w 134"/>
                    <a:gd name="T19" fmla="*/ 102 h 164"/>
                    <a:gd name="T20" fmla="*/ 15 w 134"/>
                    <a:gd name="T21" fmla="*/ 117 h 164"/>
                    <a:gd name="T22" fmla="*/ 18 w 134"/>
                    <a:gd name="T23" fmla="*/ 121 h 164"/>
                    <a:gd name="T24" fmla="*/ 25 w 134"/>
                    <a:gd name="T25" fmla="*/ 126 h 164"/>
                    <a:gd name="T26" fmla="*/ 33 w 134"/>
                    <a:gd name="T27" fmla="*/ 136 h 164"/>
                    <a:gd name="T28" fmla="*/ 42 w 134"/>
                    <a:gd name="T29" fmla="*/ 145 h 164"/>
                    <a:gd name="T30" fmla="*/ 46 w 134"/>
                    <a:gd name="T31" fmla="*/ 152 h 164"/>
                    <a:gd name="T32" fmla="*/ 54 w 134"/>
                    <a:gd name="T33" fmla="*/ 156 h 164"/>
                    <a:gd name="T34" fmla="*/ 63 w 134"/>
                    <a:gd name="T35" fmla="*/ 155 h 164"/>
                    <a:gd name="T36" fmla="*/ 78 w 134"/>
                    <a:gd name="T37" fmla="*/ 161 h 164"/>
                    <a:gd name="T38" fmla="*/ 89 w 134"/>
                    <a:gd name="T39" fmla="*/ 161 h 164"/>
                    <a:gd name="T40" fmla="*/ 97 w 134"/>
                    <a:gd name="T41" fmla="*/ 158 h 164"/>
                    <a:gd name="T42" fmla="*/ 104 w 134"/>
                    <a:gd name="T43" fmla="*/ 153 h 164"/>
                    <a:gd name="T44" fmla="*/ 111 w 134"/>
                    <a:gd name="T45" fmla="*/ 154 h 164"/>
                    <a:gd name="T46" fmla="*/ 103 w 134"/>
                    <a:gd name="T47" fmla="*/ 141 h 164"/>
                    <a:gd name="T48" fmla="*/ 89 w 134"/>
                    <a:gd name="T49" fmla="*/ 128 h 164"/>
                    <a:gd name="T50" fmla="*/ 97 w 134"/>
                    <a:gd name="T51" fmla="*/ 122 h 164"/>
                    <a:gd name="T52" fmla="*/ 100 w 134"/>
                    <a:gd name="T53" fmla="*/ 106 h 164"/>
                    <a:gd name="T54" fmla="*/ 106 w 134"/>
                    <a:gd name="T55" fmla="*/ 95 h 164"/>
                    <a:gd name="T56" fmla="*/ 115 w 134"/>
                    <a:gd name="T57" fmla="*/ 85 h 164"/>
                    <a:gd name="T58" fmla="*/ 118 w 134"/>
                    <a:gd name="T59" fmla="*/ 64 h 164"/>
                    <a:gd name="T60" fmla="*/ 126 w 134"/>
                    <a:gd name="T61" fmla="*/ 52 h 164"/>
                    <a:gd name="T62" fmla="*/ 129 w 134"/>
                    <a:gd name="T63" fmla="*/ 40 h 164"/>
                    <a:gd name="T64" fmla="*/ 122 w 134"/>
                    <a:gd name="T65" fmla="*/ 14 h 164"/>
                    <a:gd name="T66" fmla="*/ 110 w 134"/>
                    <a:gd name="T67" fmla="*/ 0 h 164"/>
                    <a:gd name="T68" fmla="*/ 106 w 134"/>
                    <a:gd name="T69" fmla="*/ 3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34" h="164">
                      <a:moveTo>
                        <a:pt x="106" y="3"/>
                      </a:moveTo>
                      <a:cubicBezTo>
                        <a:pt x="104" y="3"/>
                        <a:pt x="104" y="9"/>
                        <a:pt x="101" y="9"/>
                      </a:cubicBezTo>
                      <a:cubicBezTo>
                        <a:pt x="97" y="9"/>
                        <a:pt x="98" y="12"/>
                        <a:pt x="96" y="12"/>
                      </a:cubicBezTo>
                      <a:cubicBezTo>
                        <a:pt x="94" y="12"/>
                        <a:pt x="92" y="10"/>
                        <a:pt x="92" y="10"/>
                      </a:cubicBezTo>
                      <a:cubicBezTo>
                        <a:pt x="81" y="10"/>
                        <a:pt x="81" y="10"/>
                        <a:pt x="81" y="10"/>
                      </a:cubicBezTo>
                      <a:cubicBezTo>
                        <a:pt x="81" y="10"/>
                        <a:pt x="79" y="8"/>
                        <a:pt x="77" y="9"/>
                      </a:cubicBezTo>
                      <a:cubicBezTo>
                        <a:pt x="76" y="10"/>
                        <a:pt x="75" y="11"/>
                        <a:pt x="75" y="11"/>
                      </a:cubicBezTo>
                      <a:cubicBezTo>
                        <a:pt x="25" y="11"/>
                        <a:pt x="25" y="11"/>
                        <a:pt x="25" y="11"/>
                      </a:cubicBezTo>
                      <a:cubicBezTo>
                        <a:pt x="25" y="20"/>
                        <a:pt x="25" y="27"/>
                        <a:pt x="25" y="27"/>
                      </a:cubicBezTo>
                      <a:cubicBezTo>
                        <a:pt x="18" y="27"/>
                        <a:pt x="18" y="27"/>
                        <a:pt x="18" y="27"/>
                      </a:cubicBezTo>
                      <a:cubicBezTo>
                        <a:pt x="18" y="54"/>
                        <a:pt x="18" y="54"/>
                        <a:pt x="18" y="54"/>
                      </a:cubicBezTo>
                      <a:cubicBezTo>
                        <a:pt x="18" y="54"/>
                        <a:pt x="19" y="62"/>
                        <a:pt x="17" y="62"/>
                      </a:cubicBezTo>
                      <a:cubicBezTo>
                        <a:pt x="16" y="63"/>
                        <a:pt x="10" y="64"/>
                        <a:pt x="10" y="67"/>
                      </a:cubicBezTo>
                      <a:cubicBezTo>
                        <a:pt x="10" y="69"/>
                        <a:pt x="10" y="71"/>
                        <a:pt x="7" y="72"/>
                      </a:cubicBezTo>
                      <a:cubicBezTo>
                        <a:pt x="5" y="72"/>
                        <a:pt x="7" y="78"/>
                        <a:pt x="4" y="78"/>
                      </a:cubicBezTo>
                      <a:cubicBezTo>
                        <a:pt x="0" y="78"/>
                        <a:pt x="5" y="82"/>
                        <a:pt x="3" y="84"/>
                      </a:cubicBezTo>
                      <a:cubicBezTo>
                        <a:pt x="1" y="85"/>
                        <a:pt x="2" y="88"/>
                        <a:pt x="4" y="88"/>
                      </a:cubicBezTo>
                      <a:cubicBezTo>
                        <a:pt x="7" y="88"/>
                        <a:pt x="6" y="91"/>
                        <a:pt x="6" y="94"/>
                      </a:cubicBezTo>
                      <a:cubicBezTo>
                        <a:pt x="6" y="97"/>
                        <a:pt x="10" y="99"/>
                        <a:pt x="10" y="99"/>
                      </a:cubicBezTo>
                      <a:cubicBezTo>
                        <a:pt x="9" y="102"/>
                        <a:pt x="9" y="102"/>
                        <a:pt x="9" y="102"/>
                      </a:cubicBezTo>
                      <a:cubicBezTo>
                        <a:pt x="9" y="102"/>
                        <a:pt x="14" y="109"/>
                        <a:pt x="15" y="110"/>
                      </a:cubicBezTo>
                      <a:cubicBezTo>
                        <a:pt x="15" y="112"/>
                        <a:pt x="18" y="116"/>
                        <a:pt x="15" y="117"/>
                      </a:cubicBezTo>
                      <a:cubicBezTo>
                        <a:pt x="12" y="119"/>
                        <a:pt x="14" y="120"/>
                        <a:pt x="14" y="120"/>
                      </a:cubicBezTo>
                      <a:cubicBezTo>
                        <a:pt x="18" y="121"/>
                        <a:pt x="18" y="121"/>
                        <a:pt x="18" y="121"/>
                      </a:cubicBezTo>
                      <a:cubicBezTo>
                        <a:pt x="19" y="123"/>
                        <a:pt x="19" y="123"/>
                        <a:pt x="19" y="123"/>
                      </a:cubicBezTo>
                      <a:cubicBezTo>
                        <a:pt x="19" y="123"/>
                        <a:pt x="22" y="123"/>
                        <a:pt x="25" y="126"/>
                      </a:cubicBezTo>
                      <a:cubicBezTo>
                        <a:pt x="27" y="129"/>
                        <a:pt x="28" y="130"/>
                        <a:pt x="28" y="131"/>
                      </a:cubicBezTo>
                      <a:cubicBezTo>
                        <a:pt x="28" y="133"/>
                        <a:pt x="30" y="133"/>
                        <a:pt x="33" y="136"/>
                      </a:cubicBezTo>
                      <a:cubicBezTo>
                        <a:pt x="36" y="138"/>
                        <a:pt x="36" y="140"/>
                        <a:pt x="36" y="141"/>
                      </a:cubicBezTo>
                      <a:cubicBezTo>
                        <a:pt x="36" y="143"/>
                        <a:pt x="42" y="145"/>
                        <a:pt x="42" y="145"/>
                      </a:cubicBezTo>
                      <a:cubicBezTo>
                        <a:pt x="44" y="150"/>
                        <a:pt x="44" y="150"/>
                        <a:pt x="44" y="150"/>
                      </a:cubicBezTo>
                      <a:cubicBezTo>
                        <a:pt x="45" y="150"/>
                        <a:pt x="45" y="151"/>
                        <a:pt x="46" y="152"/>
                      </a:cubicBezTo>
                      <a:cubicBezTo>
                        <a:pt x="47" y="154"/>
                        <a:pt x="49" y="156"/>
                        <a:pt x="49" y="156"/>
                      </a:cubicBezTo>
                      <a:cubicBezTo>
                        <a:pt x="49" y="156"/>
                        <a:pt x="52" y="158"/>
                        <a:pt x="54" y="156"/>
                      </a:cubicBezTo>
                      <a:cubicBezTo>
                        <a:pt x="56" y="154"/>
                        <a:pt x="59" y="156"/>
                        <a:pt x="59" y="156"/>
                      </a:cubicBezTo>
                      <a:cubicBezTo>
                        <a:pt x="59" y="156"/>
                        <a:pt x="61" y="154"/>
                        <a:pt x="63" y="155"/>
                      </a:cubicBezTo>
                      <a:cubicBezTo>
                        <a:pt x="64" y="156"/>
                        <a:pt x="68" y="160"/>
                        <a:pt x="72" y="163"/>
                      </a:cubicBezTo>
                      <a:cubicBezTo>
                        <a:pt x="73" y="163"/>
                        <a:pt x="76" y="161"/>
                        <a:pt x="78" y="161"/>
                      </a:cubicBezTo>
                      <a:cubicBezTo>
                        <a:pt x="80" y="161"/>
                        <a:pt x="82" y="164"/>
                        <a:pt x="83" y="163"/>
                      </a:cubicBezTo>
                      <a:cubicBezTo>
                        <a:pt x="84" y="162"/>
                        <a:pt x="87" y="160"/>
                        <a:pt x="89" y="161"/>
                      </a:cubicBezTo>
                      <a:cubicBezTo>
                        <a:pt x="90" y="162"/>
                        <a:pt x="94" y="162"/>
                        <a:pt x="94" y="161"/>
                      </a:cubicBezTo>
                      <a:cubicBezTo>
                        <a:pt x="94" y="160"/>
                        <a:pt x="95" y="159"/>
                        <a:pt x="97" y="158"/>
                      </a:cubicBezTo>
                      <a:cubicBezTo>
                        <a:pt x="97" y="158"/>
                        <a:pt x="97" y="157"/>
                        <a:pt x="98" y="157"/>
                      </a:cubicBezTo>
                      <a:cubicBezTo>
                        <a:pt x="98" y="155"/>
                        <a:pt x="102" y="153"/>
                        <a:pt x="104" y="153"/>
                      </a:cubicBezTo>
                      <a:cubicBezTo>
                        <a:pt x="106" y="152"/>
                        <a:pt x="108" y="152"/>
                        <a:pt x="109" y="153"/>
                      </a:cubicBezTo>
                      <a:cubicBezTo>
                        <a:pt x="109" y="154"/>
                        <a:pt x="110" y="154"/>
                        <a:pt x="111" y="154"/>
                      </a:cubicBezTo>
                      <a:cubicBezTo>
                        <a:pt x="111" y="150"/>
                        <a:pt x="112" y="147"/>
                        <a:pt x="111" y="147"/>
                      </a:cubicBezTo>
                      <a:cubicBezTo>
                        <a:pt x="109" y="147"/>
                        <a:pt x="105" y="145"/>
                        <a:pt x="103" y="141"/>
                      </a:cubicBezTo>
                      <a:cubicBezTo>
                        <a:pt x="102" y="137"/>
                        <a:pt x="97" y="135"/>
                        <a:pt x="96" y="132"/>
                      </a:cubicBezTo>
                      <a:cubicBezTo>
                        <a:pt x="95" y="130"/>
                        <a:pt x="90" y="130"/>
                        <a:pt x="89" y="128"/>
                      </a:cubicBezTo>
                      <a:cubicBezTo>
                        <a:pt x="88" y="126"/>
                        <a:pt x="91" y="126"/>
                        <a:pt x="91" y="124"/>
                      </a:cubicBezTo>
                      <a:cubicBezTo>
                        <a:pt x="91" y="121"/>
                        <a:pt x="96" y="123"/>
                        <a:pt x="97" y="122"/>
                      </a:cubicBezTo>
                      <a:cubicBezTo>
                        <a:pt x="97" y="122"/>
                        <a:pt x="98" y="116"/>
                        <a:pt x="98" y="113"/>
                      </a:cubicBezTo>
                      <a:cubicBezTo>
                        <a:pt x="98" y="110"/>
                        <a:pt x="102" y="108"/>
                        <a:pt x="100" y="106"/>
                      </a:cubicBezTo>
                      <a:cubicBezTo>
                        <a:pt x="99" y="105"/>
                        <a:pt x="102" y="104"/>
                        <a:pt x="104" y="103"/>
                      </a:cubicBezTo>
                      <a:cubicBezTo>
                        <a:pt x="106" y="101"/>
                        <a:pt x="104" y="97"/>
                        <a:pt x="106" y="95"/>
                      </a:cubicBezTo>
                      <a:cubicBezTo>
                        <a:pt x="108" y="93"/>
                        <a:pt x="110" y="89"/>
                        <a:pt x="111" y="89"/>
                      </a:cubicBezTo>
                      <a:cubicBezTo>
                        <a:pt x="113" y="89"/>
                        <a:pt x="115" y="87"/>
                        <a:pt x="115" y="85"/>
                      </a:cubicBezTo>
                      <a:cubicBezTo>
                        <a:pt x="115" y="83"/>
                        <a:pt x="118" y="79"/>
                        <a:pt x="118" y="75"/>
                      </a:cubicBezTo>
                      <a:cubicBezTo>
                        <a:pt x="117" y="72"/>
                        <a:pt x="116" y="67"/>
                        <a:pt x="118" y="64"/>
                      </a:cubicBezTo>
                      <a:cubicBezTo>
                        <a:pt x="121" y="61"/>
                        <a:pt x="122" y="59"/>
                        <a:pt x="121" y="56"/>
                      </a:cubicBezTo>
                      <a:cubicBezTo>
                        <a:pt x="121" y="54"/>
                        <a:pt x="124" y="53"/>
                        <a:pt x="126" y="52"/>
                      </a:cubicBezTo>
                      <a:cubicBezTo>
                        <a:pt x="127" y="51"/>
                        <a:pt x="131" y="49"/>
                        <a:pt x="134" y="45"/>
                      </a:cubicBezTo>
                      <a:cubicBezTo>
                        <a:pt x="132" y="42"/>
                        <a:pt x="130" y="41"/>
                        <a:pt x="129" y="40"/>
                      </a:cubicBezTo>
                      <a:cubicBezTo>
                        <a:pt x="126" y="39"/>
                        <a:pt x="124" y="34"/>
                        <a:pt x="124" y="27"/>
                      </a:cubicBezTo>
                      <a:cubicBezTo>
                        <a:pt x="124" y="21"/>
                        <a:pt x="122" y="16"/>
                        <a:pt x="122" y="14"/>
                      </a:cubicBezTo>
                      <a:cubicBezTo>
                        <a:pt x="122" y="12"/>
                        <a:pt x="119" y="8"/>
                        <a:pt x="115" y="6"/>
                      </a:cubicBezTo>
                      <a:cubicBezTo>
                        <a:pt x="112" y="4"/>
                        <a:pt x="111" y="2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08" y="3"/>
                        <a:pt x="108" y="3"/>
                        <a:pt x="106" y="3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61" name="Freeform 43">
                  <a:extLst>
                    <a:ext uri="{FF2B5EF4-FFF2-40B4-BE49-F238E27FC236}">
                      <a16:creationId xmlns:a16="http://schemas.microsoft.com/office/drawing/2014/main" id="{DABB71D0-4611-4077-BC18-2EEC16768B88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683843" y="3848891"/>
                  <a:ext cx="33878" cy="35132"/>
                </a:xfrm>
                <a:custGeom>
                  <a:avLst/>
                  <a:gdLst>
                    <a:gd name="T0" fmla="*/ 5 w 15"/>
                    <a:gd name="T1" fmla="*/ 2 h 15"/>
                    <a:gd name="T2" fmla="*/ 1 w 15"/>
                    <a:gd name="T3" fmla="*/ 7 h 15"/>
                    <a:gd name="T4" fmla="*/ 1 w 15"/>
                    <a:gd name="T5" fmla="*/ 14 h 15"/>
                    <a:gd name="T6" fmla="*/ 6 w 15"/>
                    <a:gd name="T7" fmla="*/ 14 h 15"/>
                    <a:gd name="T8" fmla="*/ 9 w 15"/>
                    <a:gd name="T9" fmla="*/ 15 h 15"/>
                    <a:gd name="T10" fmla="*/ 13 w 15"/>
                    <a:gd name="T11" fmla="*/ 11 h 15"/>
                    <a:gd name="T12" fmla="*/ 9 w 15"/>
                    <a:gd name="T13" fmla="*/ 9 h 15"/>
                    <a:gd name="T14" fmla="*/ 13 w 15"/>
                    <a:gd name="T15" fmla="*/ 6 h 15"/>
                    <a:gd name="T16" fmla="*/ 12 w 15"/>
                    <a:gd name="T17" fmla="*/ 1 h 15"/>
                    <a:gd name="T18" fmla="*/ 11 w 15"/>
                    <a:gd name="T19" fmla="*/ 0 h 15"/>
                    <a:gd name="T20" fmla="*/ 9 w 15"/>
                    <a:gd name="T21" fmla="*/ 1 h 15"/>
                    <a:gd name="T22" fmla="*/ 5 w 15"/>
                    <a:gd name="T23" fmla="*/ 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" h="15">
                      <a:moveTo>
                        <a:pt x="5" y="2"/>
                      </a:moveTo>
                      <a:cubicBezTo>
                        <a:pt x="5" y="2"/>
                        <a:pt x="3" y="6"/>
                        <a:pt x="1" y="7"/>
                      </a:cubicBezTo>
                      <a:cubicBezTo>
                        <a:pt x="0" y="9"/>
                        <a:pt x="1" y="13"/>
                        <a:pt x="1" y="14"/>
                      </a:cubicBezTo>
                      <a:cubicBezTo>
                        <a:pt x="2" y="15"/>
                        <a:pt x="4" y="15"/>
                        <a:pt x="6" y="14"/>
                      </a:cubicBezTo>
                      <a:cubicBezTo>
                        <a:pt x="7" y="13"/>
                        <a:pt x="8" y="13"/>
                        <a:pt x="9" y="15"/>
                      </a:cubicBezTo>
                      <a:cubicBezTo>
                        <a:pt x="10" y="14"/>
                        <a:pt x="12" y="12"/>
                        <a:pt x="13" y="11"/>
                      </a:cubicBezTo>
                      <a:cubicBezTo>
                        <a:pt x="11" y="10"/>
                        <a:pt x="9" y="10"/>
                        <a:pt x="9" y="9"/>
                      </a:cubicBezTo>
                      <a:cubicBezTo>
                        <a:pt x="8" y="8"/>
                        <a:pt x="11" y="6"/>
                        <a:pt x="13" y="6"/>
                      </a:cubicBezTo>
                      <a:cubicBezTo>
                        <a:pt x="15" y="5"/>
                        <a:pt x="14" y="3"/>
                        <a:pt x="12" y="1"/>
                      </a:cubicBezTo>
                      <a:cubicBezTo>
                        <a:pt x="12" y="1"/>
                        <a:pt x="12" y="0"/>
                        <a:pt x="11" y="0"/>
                      </a:cubicBezTo>
                      <a:cubicBezTo>
                        <a:pt x="10" y="1"/>
                        <a:pt x="9" y="1"/>
                        <a:pt x="9" y="1"/>
                      </a:cubicBezTo>
                      <a:cubicBezTo>
                        <a:pt x="9" y="2"/>
                        <a:pt x="7" y="2"/>
                        <a:pt x="5" y="2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62" name="Freeform 44">
                  <a:extLst>
                    <a:ext uri="{FF2B5EF4-FFF2-40B4-BE49-F238E27FC236}">
                      <a16:creationId xmlns:a16="http://schemas.microsoft.com/office/drawing/2014/main" id="{9B3679D0-2379-472A-A75B-47960E88634E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584719" y="3747258"/>
                  <a:ext cx="124218" cy="106652"/>
                </a:xfrm>
                <a:custGeom>
                  <a:avLst/>
                  <a:gdLst>
                    <a:gd name="T0" fmla="*/ 10 w 54"/>
                    <a:gd name="T1" fmla="*/ 7 h 46"/>
                    <a:gd name="T2" fmla="*/ 5 w 54"/>
                    <a:gd name="T3" fmla="*/ 11 h 46"/>
                    <a:gd name="T4" fmla="*/ 2 w 54"/>
                    <a:gd name="T5" fmla="*/ 19 h 46"/>
                    <a:gd name="T6" fmla="*/ 2 w 54"/>
                    <a:gd name="T7" fmla="*/ 30 h 46"/>
                    <a:gd name="T8" fmla="*/ 9 w 54"/>
                    <a:gd name="T9" fmla="*/ 30 h 46"/>
                    <a:gd name="T10" fmla="*/ 11 w 54"/>
                    <a:gd name="T11" fmla="*/ 28 h 46"/>
                    <a:gd name="T12" fmla="*/ 15 w 54"/>
                    <a:gd name="T13" fmla="*/ 27 h 46"/>
                    <a:gd name="T14" fmla="*/ 20 w 54"/>
                    <a:gd name="T15" fmla="*/ 29 h 46"/>
                    <a:gd name="T16" fmla="*/ 23 w 54"/>
                    <a:gd name="T17" fmla="*/ 29 h 46"/>
                    <a:gd name="T18" fmla="*/ 31 w 54"/>
                    <a:gd name="T19" fmla="*/ 29 h 46"/>
                    <a:gd name="T20" fmla="*/ 48 w 54"/>
                    <a:gd name="T21" fmla="*/ 46 h 46"/>
                    <a:gd name="T22" fmla="*/ 48 w 54"/>
                    <a:gd name="T23" fmla="*/ 46 h 46"/>
                    <a:gd name="T24" fmla="*/ 52 w 54"/>
                    <a:gd name="T25" fmla="*/ 45 h 46"/>
                    <a:gd name="T26" fmla="*/ 54 w 54"/>
                    <a:gd name="T27" fmla="*/ 44 h 46"/>
                    <a:gd name="T28" fmla="*/ 46 w 54"/>
                    <a:gd name="T29" fmla="*/ 34 h 46"/>
                    <a:gd name="T30" fmla="*/ 33 w 54"/>
                    <a:gd name="T31" fmla="*/ 25 h 46"/>
                    <a:gd name="T32" fmla="*/ 28 w 54"/>
                    <a:gd name="T33" fmla="*/ 20 h 46"/>
                    <a:gd name="T34" fmla="*/ 22 w 54"/>
                    <a:gd name="T35" fmla="*/ 9 h 46"/>
                    <a:gd name="T36" fmla="*/ 18 w 54"/>
                    <a:gd name="T37" fmla="*/ 0 h 46"/>
                    <a:gd name="T38" fmla="*/ 10 w 54"/>
                    <a:gd name="T39" fmla="*/ 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4" h="46">
                      <a:moveTo>
                        <a:pt x="10" y="7"/>
                      </a:moveTo>
                      <a:cubicBezTo>
                        <a:pt x="8" y="8"/>
                        <a:pt x="5" y="9"/>
                        <a:pt x="5" y="11"/>
                      </a:cubicBezTo>
                      <a:cubicBezTo>
                        <a:pt x="6" y="14"/>
                        <a:pt x="5" y="16"/>
                        <a:pt x="2" y="19"/>
                      </a:cubicBezTo>
                      <a:cubicBezTo>
                        <a:pt x="0" y="22"/>
                        <a:pt x="1" y="27"/>
                        <a:pt x="2" y="30"/>
                      </a:cubicBezTo>
                      <a:cubicBezTo>
                        <a:pt x="5" y="30"/>
                        <a:pt x="8" y="30"/>
                        <a:pt x="9" y="30"/>
                      </a:cubicBezTo>
                      <a:cubicBezTo>
                        <a:pt x="10" y="32"/>
                        <a:pt x="10" y="30"/>
                        <a:pt x="11" y="28"/>
                      </a:cubicBezTo>
                      <a:cubicBezTo>
                        <a:pt x="12" y="25"/>
                        <a:pt x="13" y="26"/>
                        <a:pt x="15" y="27"/>
                      </a:cubicBezTo>
                      <a:cubicBezTo>
                        <a:pt x="16" y="28"/>
                        <a:pt x="17" y="30"/>
                        <a:pt x="20" y="29"/>
                      </a:cubicBezTo>
                      <a:cubicBezTo>
                        <a:pt x="22" y="28"/>
                        <a:pt x="22" y="28"/>
                        <a:pt x="23" y="29"/>
                      </a:cubicBezTo>
                      <a:cubicBezTo>
                        <a:pt x="25" y="29"/>
                        <a:pt x="30" y="29"/>
                        <a:pt x="31" y="29"/>
                      </a:cubicBezTo>
                      <a:cubicBezTo>
                        <a:pt x="33" y="29"/>
                        <a:pt x="48" y="46"/>
                        <a:pt x="48" y="46"/>
                      </a:cubicBezTo>
                      <a:cubicBezTo>
                        <a:pt x="48" y="46"/>
                        <a:pt x="48" y="46"/>
                        <a:pt x="48" y="46"/>
                      </a:cubicBezTo>
                      <a:cubicBezTo>
                        <a:pt x="50" y="46"/>
                        <a:pt x="52" y="46"/>
                        <a:pt x="52" y="45"/>
                      </a:cubicBezTo>
                      <a:cubicBezTo>
                        <a:pt x="52" y="45"/>
                        <a:pt x="53" y="45"/>
                        <a:pt x="54" y="44"/>
                      </a:cubicBezTo>
                      <a:cubicBezTo>
                        <a:pt x="52" y="42"/>
                        <a:pt x="50" y="39"/>
                        <a:pt x="46" y="34"/>
                      </a:cubicBezTo>
                      <a:cubicBezTo>
                        <a:pt x="41" y="29"/>
                        <a:pt x="36" y="25"/>
                        <a:pt x="33" y="25"/>
                      </a:cubicBezTo>
                      <a:cubicBezTo>
                        <a:pt x="30" y="25"/>
                        <a:pt x="30" y="21"/>
                        <a:pt x="28" y="20"/>
                      </a:cubicBezTo>
                      <a:cubicBezTo>
                        <a:pt x="26" y="20"/>
                        <a:pt x="22" y="13"/>
                        <a:pt x="22" y="9"/>
                      </a:cubicBezTo>
                      <a:cubicBezTo>
                        <a:pt x="22" y="6"/>
                        <a:pt x="20" y="3"/>
                        <a:pt x="18" y="0"/>
                      </a:cubicBezTo>
                      <a:cubicBezTo>
                        <a:pt x="15" y="4"/>
                        <a:pt x="11" y="6"/>
                        <a:pt x="10" y="7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63" name="Freeform 45">
                  <a:extLst>
                    <a:ext uri="{FF2B5EF4-FFF2-40B4-BE49-F238E27FC236}">
                      <a16:creationId xmlns:a16="http://schemas.microsoft.com/office/drawing/2014/main" id="{D8804FB4-376C-4868-A83E-F4711B2796DE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519473" y="3804975"/>
                  <a:ext cx="279804" cy="219577"/>
                </a:xfrm>
                <a:custGeom>
                  <a:avLst/>
                  <a:gdLst>
                    <a:gd name="T0" fmla="*/ 8 w 121"/>
                    <a:gd name="T1" fmla="*/ 62 h 95"/>
                    <a:gd name="T2" fmla="*/ 15 w 121"/>
                    <a:gd name="T3" fmla="*/ 71 h 95"/>
                    <a:gd name="T4" fmla="*/ 23 w 121"/>
                    <a:gd name="T5" fmla="*/ 77 h 95"/>
                    <a:gd name="T6" fmla="*/ 23 w 121"/>
                    <a:gd name="T7" fmla="*/ 84 h 95"/>
                    <a:gd name="T8" fmla="*/ 25 w 121"/>
                    <a:gd name="T9" fmla="*/ 85 h 95"/>
                    <a:gd name="T10" fmla="*/ 34 w 121"/>
                    <a:gd name="T11" fmla="*/ 87 h 95"/>
                    <a:gd name="T12" fmla="*/ 43 w 121"/>
                    <a:gd name="T13" fmla="*/ 92 h 95"/>
                    <a:gd name="T14" fmla="*/ 52 w 121"/>
                    <a:gd name="T15" fmla="*/ 94 h 95"/>
                    <a:gd name="T16" fmla="*/ 58 w 121"/>
                    <a:gd name="T17" fmla="*/ 90 h 95"/>
                    <a:gd name="T18" fmla="*/ 64 w 121"/>
                    <a:gd name="T19" fmla="*/ 88 h 95"/>
                    <a:gd name="T20" fmla="*/ 68 w 121"/>
                    <a:gd name="T21" fmla="*/ 90 h 95"/>
                    <a:gd name="T22" fmla="*/ 72 w 121"/>
                    <a:gd name="T23" fmla="*/ 89 h 95"/>
                    <a:gd name="T24" fmla="*/ 79 w 121"/>
                    <a:gd name="T25" fmla="*/ 88 h 95"/>
                    <a:gd name="T26" fmla="*/ 89 w 121"/>
                    <a:gd name="T27" fmla="*/ 82 h 95"/>
                    <a:gd name="T28" fmla="*/ 98 w 121"/>
                    <a:gd name="T29" fmla="*/ 81 h 95"/>
                    <a:gd name="T30" fmla="*/ 120 w 121"/>
                    <a:gd name="T31" fmla="*/ 59 h 95"/>
                    <a:gd name="T32" fmla="*/ 117 w 121"/>
                    <a:gd name="T33" fmla="*/ 57 h 95"/>
                    <a:gd name="T34" fmla="*/ 106 w 121"/>
                    <a:gd name="T35" fmla="*/ 55 h 95"/>
                    <a:gd name="T36" fmla="*/ 90 w 121"/>
                    <a:gd name="T37" fmla="*/ 49 h 95"/>
                    <a:gd name="T38" fmla="*/ 84 w 121"/>
                    <a:gd name="T39" fmla="*/ 44 h 95"/>
                    <a:gd name="T40" fmla="*/ 79 w 121"/>
                    <a:gd name="T41" fmla="*/ 37 h 95"/>
                    <a:gd name="T42" fmla="*/ 80 w 121"/>
                    <a:gd name="T43" fmla="*/ 34 h 95"/>
                    <a:gd name="T44" fmla="*/ 77 w 121"/>
                    <a:gd name="T45" fmla="*/ 33 h 95"/>
                    <a:gd name="T46" fmla="*/ 72 w 121"/>
                    <a:gd name="T47" fmla="*/ 33 h 95"/>
                    <a:gd name="T48" fmla="*/ 72 w 121"/>
                    <a:gd name="T49" fmla="*/ 26 h 95"/>
                    <a:gd name="T50" fmla="*/ 76 w 121"/>
                    <a:gd name="T51" fmla="*/ 21 h 95"/>
                    <a:gd name="T52" fmla="*/ 59 w 121"/>
                    <a:gd name="T53" fmla="*/ 4 h 95"/>
                    <a:gd name="T54" fmla="*/ 51 w 121"/>
                    <a:gd name="T55" fmla="*/ 4 h 95"/>
                    <a:gd name="T56" fmla="*/ 48 w 121"/>
                    <a:gd name="T57" fmla="*/ 4 h 95"/>
                    <a:gd name="T58" fmla="*/ 43 w 121"/>
                    <a:gd name="T59" fmla="*/ 2 h 95"/>
                    <a:gd name="T60" fmla="*/ 39 w 121"/>
                    <a:gd name="T61" fmla="*/ 3 h 95"/>
                    <a:gd name="T62" fmla="*/ 37 w 121"/>
                    <a:gd name="T63" fmla="*/ 5 h 95"/>
                    <a:gd name="T64" fmla="*/ 30 w 121"/>
                    <a:gd name="T65" fmla="*/ 5 h 95"/>
                    <a:gd name="T66" fmla="*/ 30 w 121"/>
                    <a:gd name="T67" fmla="*/ 5 h 95"/>
                    <a:gd name="T68" fmla="*/ 27 w 121"/>
                    <a:gd name="T69" fmla="*/ 15 h 95"/>
                    <a:gd name="T70" fmla="*/ 23 w 121"/>
                    <a:gd name="T71" fmla="*/ 19 h 95"/>
                    <a:gd name="T72" fmla="*/ 18 w 121"/>
                    <a:gd name="T73" fmla="*/ 25 h 95"/>
                    <a:gd name="T74" fmla="*/ 16 w 121"/>
                    <a:gd name="T75" fmla="*/ 33 h 95"/>
                    <a:gd name="T76" fmla="*/ 12 w 121"/>
                    <a:gd name="T77" fmla="*/ 36 h 95"/>
                    <a:gd name="T78" fmla="*/ 10 w 121"/>
                    <a:gd name="T79" fmla="*/ 43 h 95"/>
                    <a:gd name="T80" fmla="*/ 9 w 121"/>
                    <a:gd name="T81" fmla="*/ 52 h 95"/>
                    <a:gd name="T82" fmla="*/ 3 w 121"/>
                    <a:gd name="T83" fmla="*/ 54 h 95"/>
                    <a:gd name="T84" fmla="*/ 1 w 121"/>
                    <a:gd name="T85" fmla="*/ 58 h 95"/>
                    <a:gd name="T86" fmla="*/ 8 w 121"/>
                    <a:gd name="T87" fmla="*/ 62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121" h="95">
                      <a:moveTo>
                        <a:pt x="8" y="62"/>
                      </a:moveTo>
                      <a:cubicBezTo>
                        <a:pt x="9" y="65"/>
                        <a:pt x="14" y="67"/>
                        <a:pt x="15" y="71"/>
                      </a:cubicBezTo>
                      <a:cubicBezTo>
                        <a:pt x="17" y="75"/>
                        <a:pt x="21" y="77"/>
                        <a:pt x="23" y="77"/>
                      </a:cubicBezTo>
                      <a:cubicBezTo>
                        <a:pt x="24" y="77"/>
                        <a:pt x="23" y="80"/>
                        <a:pt x="23" y="84"/>
                      </a:cubicBezTo>
                      <a:cubicBezTo>
                        <a:pt x="24" y="85"/>
                        <a:pt x="25" y="85"/>
                        <a:pt x="25" y="85"/>
                      </a:cubicBezTo>
                      <a:cubicBezTo>
                        <a:pt x="27" y="86"/>
                        <a:pt x="32" y="85"/>
                        <a:pt x="34" y="87"/>
                      </a:cubicBezTo>
                      <a:cubicBezTo>
                        <a:pt x="35" y="89"/>
                        <a:pt x="41" y="92"/>
                        <a:pt x="43" y="92"/>
                      </a:cubicBezTo>
                      <a:cubicBezTo>
                        <a:pt x="45" y="92"/>
                        <a:pt x="51" y="93"/>
                        <a:pt x="52" y="94"/>
                      </a:cubicBezTo>
                      <a:cubicBezTo>
                        <a:pt x="53" y="95"/>
                        <a:pt x="55" y="91"/>
                        <a:pt x="58" y="90"/>
                      </a:cubicBezTo>
                      <a:cubicBezTo>
                        <a:pt x="60" y="88"/>
                        <a:pt x="64" y="87"/>
                        <a:pt x="64" y="88"/>
                      </a:cubicBezTo>
                      <a:cubicBezTo>
                        <a:pt x="65" y="90"/>
                        <a:pt x="67" y="91"/>
                        <a:pt x="68" y="90"/>
                      </a:cubicBezTo>
                      <a:cubicBezTo>
                        <a:pt x="69" y="90"/>
                        <a:pt x="71" y="89"/>
                        <a:pt x="72" y="89"/>
                      </a:cubicBezTo>
                      <a:cubicBezTo>
                        <a:pt x="75" y="88"/>
                        <a:pt x="78" y="88"/>
                        <a:pt x="79" y="88"/>
                      </a:cubicBezTo>
                      <a:cubicBezTo>
                        <a:pt x="80" y="88"/>
                        <a:pt x="84" y="82"/>
                        <a:pt x="89" y="82"/>
                      </a:cubicBezTo>
                      <a:cubicBezTo>
                        <a:pt x="95" y="82"/>
                        <a:pt x="96" y="83"/>
                        <a:pt x="98" y="81"/>
                      </a:cubicBezTo>
                      <a:cubicBezTo>
                        <a:pt x="101" y="78"/>
                        <a:pt x="118" y="60"/>
                        <a:pt x="120" y="59"/>
                      </a:cubicBezTo>
                      <a:cubicBezTo>
                        <a:pt x="121" y="58"/>
                        <a:pt x="119" y="57"/>
                        <a:pt x="117" y="57"/>
                      </a:cubicBezTo>
                      <a:cubicBezTo>
                        <a:pt x="115" y="57"/>
                        <a:pt x="112" y="57"/>
                        <a:pt x="106" y="55"/>
                      </a:cubicBezTo>
                      <a:cubicBezTo>
                        <a:pt x="100" y="53"/>
                        <a:pt x="91" y="50"/>
                        <a:pt x="90" y="49"/>
                      </a:cubicBezTo>
                      <a:cubicBezTo>
                        <a:pt x="88" y="49"/>
                        <a:pt x="86" y="45"/>
                        <a:pt x="84" y="44"/>
                      </a:cubicBezTo>
                      <a:cubicBezTo>
                        <a:pt x="83" y="44"/>
                        <a:pt x="80" y="39"/>
                        <a:pt x="79" y="37"/>
                      </a:cubicBezTo>
                      <a:cubicBezTo>
                        <a:pt x="79" y="37"/>
                        <a:pt x="80" y="35"/>
                        <a:pt x="80" y="34"/>
                      </a:cubicBezTo>
                      <a:cubicBezTo>
                        <a:pt x="79" y="32"/>
                        <a:pt x="78" y="32"/>
                        <a:pt x="77" y="33"/>
                      </a:cubicBezTo>
                      <a:cubicBezTo>
                        <a:pt x="75" y="34"/>
                        <a:pt x="73" y="34"/>
                        <a:pt x="72" y="33"/>
                      </a:cubicBezTo>
                      <a:cubicBezTo>
                        <a:pt x="72" y="32"/>
                        <a:pt x="71" y="28"/>
                        <a:pt x="72" y="26"/>
                      </a:cubicBezTo>
                      <a:cubicBezTo>
                        <a:pt x="74" y="24"/>
                        <a:pt x="76" y="21"/>
                        <a:pt x="76" y="21"/>
                      </a:cubicBezTo>
                      <a:cubicBezTo>
                        <a:pt x="76" y="21"/>
                        <a:pt x="61" y="4"/>
                        <a:pt x="59" y="4"/>
                      </a:cubicBezTo>
                      <a:cubicBezTo>
                        <a:pt x="58" y="4"/>
                        <a:pt x="53" y="4"/>
                        <a:pt x="51" y="4"/>
                      </a:cubicBezTo>
                      <a:cubicBezTo>
                        <a:pt x="50" y="3"/>
                        <a:pt x="50" y="3"/>
                        <a:pt x="48" y="4"/>
                      </a:cubicBezTo>
                      <a:cubicBezTo>
                        <a:pt x="45" y="5"/>
                        <a:pt x="44" y="3"/>
                        <a:pt x="43" y="2"/>
                      </a:cubicBezTo>
                      <a:cubicBezTo>
                        <a:pt x="41" y="1"/>
                        <a:pt x="40" y="0"/>
                        <a:pt x="39" y="3"/>
                      </a:cubicBezTo>
                      <a:cubicBezTo>
                        <a:pt x="38" y="5"/>
                        <a:pt x="38" y="7"/>
                        <a:pt x="37" y="5"/>
                      </a:cubicBezTo>
                      <a:cubicBezTo>
                        <a:pt x="36" y="5"/>
                        <a:pt x="33" y="5"/>
                        <a:pt x="30" y="5"/>
                      </a:cubicBezTo>
                      <a:cubicBezTo>
                        <a:pt x="30" y="5"/>
                        <a:pt x="30" y="5"/>
                        <a:pt x="30" y="5"/>
                      </a:cubicBezTo>
                      <a:cubicBezTo>
                        <a:pt x="30" y="9"/>
                        <a:pt x="27" y="13"/>
                        <a:pt x="27" y="15"/>
                      </a:cubicBezTo>
                      <a:cubicBezTo>
                        <a:pt x="27" y="17"/>
                        <a:pt x="25" y="19"/>
                        <a:pt x="23" y="19"/>
                      </a:cubicBezTo>
                      <a:cubicBezTo>
                        <a:pt x="22" y="19"/>
                        <a:pt x="20" y="23"/>
                        <a:pt x="18" y="25"/>
                      </a:cubicBezTo>
                      <a:cubicBezTo>
                        <a:pt x="16" y="27"/>
                        <a:pt x="18" y="31"/>
                        <a:pt x="16" y="33"/>
                      </a:cubicBezTo>
                      <a:cubicBezTo>
                        <a:pt x="14" y="34"/>
                        <a:pt x="11" y="35"/>
                        <a:pt x="12" y="36"/>
                      </a:cubicBezTo>
                      <a:cubicBezTo>
                        <a:pt x="14" y="38"/>
                        <a:pt x="10" y="40"/>
                        <a:pt x="10" y="43"/>
                      </a:cubicBezTo>
                      <a:cubicBezTo>
                        <a:pt x="10" y="46"/>
                        <a:pt x="9" y="52"/>
                        <a:pt x="9" y="52"/>
                      </a:cubicBezTo>
                      <a:cubicBezTo>
                        <a:pt x="8" y="53"/>
                        <a:pt x="3" y="51"/>
                        <a:pt x="3" y="54"/>
                      </a:cubicBezTo>
                      <a:cubicBezTo>
                        <a:pt x="3" y="56"/>
                        <a:pt x="0" y="56"/>
                        <a:pt x="1" y="58"/>
                      </a:cubicBezTo>
                      <a:cubicBezTo>
                        <a:pt x="2" y="60"/>
                        <a:pt x="7" y="60"/>
                        <a:pt x="8" y="62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64" name="Freeform 46">
                  <a:extLst>
                    <a:ext uri="{FF2B5EF4-FFF2-40B4-BE49-F238E27FC236}">
                      <a16:creationId xmlns:a16="http://schemas.microsoft.com/office/drawing/2014/main" id="{CA9F981C-AE81-407A-9402-5DC3E93BFDAB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563389" y="3408482"/>
                  <a:ext cx="27604" cy="35132"/>
                </a:xfrm>
                <a:custGeom>
                  <a:avLst/>
                  <a:gdLst>
                    <a:gd name="T0" fmla="*/ 10 w 12"/>
                    <a:gd name="T1" fmla="*/ 7 h 15"/>
                    <a:gd name="T2" fmla="*/ 6 w 12"/>
                    <a:gd name="T3" fmla="*/ 0 h 15"/>
                    <a:gd name="T4" fmla="*/ 6 w 12"/>
                    <a:gd name="T5" fmla="*/ 2 h 15"/>
                    <a:gd name="T6" fmla="*/ 0 w 12"/>
                    <a:gd name="T7" fmla="*/ 14 h 15"/>
                    <a:gd name="T8" fmla="*/ 4 w 12"/>
                    <a:gd name="T9" fmla="*/ 15 h 15"/>
                    <a:gd name="T10" fmla="*/ 10 w 12"/>
                    <a:gd name="T11" fmla="*/ 7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" h="15">
                      <a:moveTo>
                        <a:pt x="10" y="7"/>
                      </a:moveTo>
                      <a:cubicBezTo>
                        <a:pt x="12" y="5"/>
                        <a:pt x="12" y="0"/>
                        <a:pt x="6" y="0"/>
                      </a:cubicBezTo>
                      <a:cubicBezTo>
                        <a:pt x="6" y="1"/>
                        <a:pt x="6" y="1"/>
                        <a:pt x="6" y="2"/>
                      </a:cubicBezTo>
                      <a:cubicBezTo>
                        <a:pt x="6" y="4"/>
                        <a:pt x="2" y="9"/>
                        <a:pt x="0" y="14"/>
                      </a:cubicBezTo>
                      <a:cubicBezTo>
                        <a:pt x="4" y="15"/>
                        <a:pt x="4" y="15"/>
                        <a:pt x="4" y="15"/>
                      </a:cubicBezTo>
                      <a:cubicBezTo>
                        <a:pt x="6" y="12"/>
                        <a:pt x="9" y="8"/>
                        <a:pt x="10" y="7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65" name="Freeform 47">
                  <a:extLst>
                    <a:ext uri="{FF2B5EF4-FFF2-40B4-BE49-F238E27FC236}">
                      <a16:creationId xmlns:a16="http://schemas.microsoft.com/office/drawing/2014/main" id="{A57A84EC-7C74-4910-BFD3-A9FA4D6BA8EE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573427" y="3358293"/>
                  <a:ext cx="126727" cy="101633"/>
                </a:xfrm>
                <a:custGeom>
                  <a:avLst/>
                  <a:gdLst>
                    <a:gd name="T0" fmla="*/ 6 w 55"/>
                    <a:gd name="T1" fmla="*/ 29 h 44"/>
                    <a:gd name="T2" fmla="*/ 0 w 55"/>
                    <a:gd name="T3" fmla="*/ 37 h 44"/>
                    <a:gd name="T4" fmla="*/ 0 w 55"/>
                    <a:gd name="T5" fmla="*/ 37 h 44"/>
                    <a:gd name="T6" fmla="*/ 1 w 55"/>
                    <a:gd name="T7" fmla="*/ 40 h 44"/>
                    <a:gd name="T8" fmla="*/ 8 w 55"/>
                    <a:gd name="T9" fmla="*/ 44 h 44"/>
                    <a:gd name="T10" fmla="*/ 16 w 55"/>
                    <a:gd name="T11" fmla="*/ 40 h 44"/>
                    <a:gd name="T12" fmla="*/ 43 w 55"/>
                    <a:gd name="T13" fmla="*/ 26 h 44"/>
                    <a:gd name="T14" fmla="*/ 45 w 55"/>
                    <a:gd name="T15" fmla="*/ 21 h 44"/>
                    <a:gd name="T16" fmla="*/ 46 w 55"/>
                    <a:gd name="T17" fmla="*/ 15 h 44"/>
                    <a:gd name="T18" fmla="*/ 45 w 55"/>
                    <a:gd name="T19" fmla="*/ 8 h 44"/>
                    <a:gd name="T20" fmla="*/ 50 w 55"/>
                    <a:gd name="T21" fmla="*/ 4 h 44"/>
                    <a:gd name="T22" fmla="*/ 55 w 55"/>
                    <a:gd name="T23" fmla="*/ 1 h 44"/>
                    <a:gd name="T24" fmla="*/ 52 w 55"/>
                    <a:gd name="T25" fmla="*/ 0 h 44"/>
                    <a:gd name="T26" fmla="*/ 43 w 55"/>
                    <a:gd name="T27" fmla="*/ 1 h 44"/>
                    <a:gd name="T28" fmla="*/ 32 w 55"/>
                    <a:gd name="T29" fmla="*/ 4 h 44"/>
                    <a:gd name="T30" fmla="*/ 23 w 55"/>
                    <a:gd name="T31" fmla="*/ 4 h 44"/>
                    <a:gd name="T32" fmla="*/ 18 w 55"/>
                    <a:gd name="T33" fmla="*/ 5 h 44"/>
                    <a:gd name="T34" fmla="*/ 11 w 55"/>
                    <a:gd name="T35" fmla="*/ 5 h 44"/>
                    <a:gd name="T36" fmla="*/ 8 w 55"/>
                    <a:gd name="T37" fmla="*/ 7 h 44"/>
                    <a:gd name="T38" fmla="*/ 3 w 55"/>
                    <a:gd name="T39" fmla="*/ 12 h 44"/>
                    <a:gd name="T40" fmla="*/ 3 w 55"/>
                    <a:gd name="T41" fmla="*/ 16 h 44"/>
                    <a:gd name="T42" fmla="*/ 2 w 55"/>
                    <a:gd name="T43" fmla="*/ 22 h 44"/>
                    <a:gd name="T44" fmla="*/ 6 w 55"/>
                    <a:gd name="T45" fmla="*/ 29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5" h="44">
                      <a:moveTo>
                        <a:pt x="6" y="29"/>
                      </a:moveTo>
                      <a:cubicBezTo>
                        <a:pt x="5" y="30"/>
                        <a:pt x="2" y="34"/>
                        <a:pt x="0" y="37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1" y="40"/>
                        <a:pt x="1" y="40"/>
                        <a:pt x="1" y="40"/>
                      </a:cubicBezTo>
                      <a:cubicBezTo>
                        <a:pt x="8" y="44"/>
                        <a:pt x="8" y="44"/>
                        <a:pt x="8" y="44"/>
                      </a:cubicBezTo>
                      <a:cubicBezTo>
                        <a:pt x="8" y="44"/>
                        <a:pt x="14" y="40"/>
                        <a:pt x="16" y="40"/>
                      </a:cubicBezTo>
                      <a:cubicBezTo>
                        <a:pt x="18" y="40"/>
                        <a:pt x="43" y="26"/>
                        <a:pt x="43" y="26"/>
                      </a:cubicBezTo>
                      <a:cubicBezTo>
                        <a:pt x="43" y="26"/>
                        <a:pt x="46" y="22"/>
                        <a:pt x="45" y="21"/>
                      </a:cubicBezTo>
                      <a:cubicBezTo>
                        <a:pt x="45" y="20"/>
                        <a:pt x="45" y="16"/>
                        <a:pt x="46" y="15"/>
                      </a:cubicBezTo>
                      <a:cubicBezTo>
                        <a:pt x="47" y="13"/>
                        <a:pt x="44" y="11"/>
                        <a:pt x="45" y="8"/>
                      </a:cubicBezTo>
                      <a:cubicBezTo>
                        <a:pt x="46" y="6"/>
                        <a:pt x="50" y="4"/>
                        <a:pt x="50" y="4"/>
                      </a:cubicBezTo>
                      <a:cubicBezTo>
                        <a:pt x="55" y="1"/>
                        <a:pt x="55" y="1"/>
                        <a:pt x="55" y="1"/>
                      </a:cubicBezTo>
                      <a:cubicBezTo>
                        <a:pt x="52" y="0"/>
                        <a:pt x="52" y="0"/>
                        <a:pt x="52" y="0"/>
                      </a:cubicBezTo>
                      <a:cubicBezTo>
                        <a:pt x="52" y="0"/>
                        <a:pt x="48" y="1"/>
                        <a:pt x="43" y="1"/>
                      </a:cubicBezTo>
                      <a:cubicBezTo>
                        <a:pt x="38" y="1"/>
                        <a:pt x="37" y="4"/>
                        <a:pt x="32" y="4"/>
                      </a:cubicBezTo>
                      <a:cubicBezTo>
                        <a:pt x="27" y="4"/>
                        <a:pt x="24" y="6"/>
                        <a:pt x="23" y="4"/>
                      </a:cubicBezTo>
                      <a:cubicBezTo>
                        <a:pt x="22" y="2"/>
                        <a:pt x="22" y="3"/>
                        <a:pt x="18" y="5"/>
                      </a:cubicBezTo>
                      <a:cubicBezTo>
                        <a:pt x="15" y="7"/>
                        <a:pt x="12" y="6"/>
                        <a:pt x="11" y="5"/>
                      </a:cubicBezTo>
                      <a:cubicBezTo>
                        <a:pt x="9" y="4"/>
                        <a:pt x="8" y="5"/>
                        <a:pt x="8" y="7"/>
                      </a:cubicBezTo>
                      <a:cubicBezTo>
                        <a:pt x="7" y="8"/>
                        <a:pt x="8" y="12"/>
                        <a:pt x="3" y="12"/>
                      </a:cubicBezTo>
                      <a:cubicBezTo>
                        <a:pt x="2" y="14"/>
                        <a:pt x="2" y="15"/>
                        <a:pt x="3" y="16"/>
                      </a:cubicBezTo>
                      <a:cubicBezTo>
                        <a:pt x="4" y="18"/>
                        <a:pt x="3" y="20"/>
                        <a:pt x="2" y="22"/>
                      </a:cubicBezTo>
                      <a:cubicBezTo>
                        <a:pt x="8" y="22"/>
                        <a:pt x="8" y="27"/>
                        <a:pt x="6" y="29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66" name="Freeform 48">
                  <a:extLst>
                    <a:ext uri="{FF2B5EF4-FFF2-40B4-BE49-F238E27FC236}">
                      <a16:creationId xmlns:a16="http://schemas.microsoft.com/office/drawing/2014/main" id="{F43BB139-8F6F-41FE-93B5-3E159A94958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7242212" y="3334453"/>
                  <a:ext cx="69010" cy="87831"/>
                </a:xfrm>
                <a:custGeom>
                  <a:avLst/>
                  <a:gdLst>
                    <a:gd name="T0" fmla="*/ 7 w 30"/>
                    <a:gd name="T1" fmla="*/ 3 h 38"/>
                    <a:gd name="T2" fmla="*/ 2 w 30"/>
                    <a:gd name="T3" fmla="*/ 7 h 38"/>
                    <a:gd name="T4" fmla="*/ 5 w 30"/>
                    <a:gd name="T5" fmla="*/ 11 h 38"/>
                    <a:gd name="T6" fmla="*/ 5 w 30"/>
                    <a:gd name="T7" fmla="*/ 14 h 38"/>
                    <a:gd name="T8" fmla="*/ 4 w 30"/>
                    <a:gd name="T9" fmla="*/ 22 h 38"/>
                    <a:gd name="T10" fmla="*/ 2 w 30"/>
                    <a:gd name="T11" fmla="*/ 32 h 38"/>
                    <a:gd name="T12" fmla="*/ 3 w 30"/>
                    <a:gd name="T13" fmla="*/ 37 h 38"/>
                    <a:gd name="T14" fmla="*/ 18 w 30"/>
                    <a:gd name="T15" fmla="*/ 32 h 38"/>
                    <a:gd name="T16" fmla="*/ 26 w 30"/>
                    <a:gd name="T17" fmla="*/ 29 h 38"/>
                    <a:gd name="T18" fmla="*/ 29 w 30"/>
                    <a:gd name="T19" fmla="*/ 25 h 38"/>
                    <a:gd name="T20" fmla="*/ 27 w 30"/>
                    <a:gd name="T21" fmla="*/ 14 h 38"/>
                    <a:gd name="T22" fmla="*/ 19 w 30"/>
                    <a:gd name="T23" fmla="*/ 0 h 38"/>
                    <a:gd name="T24" fmla="*/ 15 w 30"/>
                    <a:gd name="T25" fmla="*/ 2 h 38"/>
                    <a:gd name="T26" fmla="*/ 7 w 30"/>
                    <a:gd name="T27" fmla="*/ 3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0" h="38">
                      <a:moveTo>
                        <a:pt x="7" y="3"/>
                      </a:moveTo>
                      <a:cubicBezTo>
                        <a:pt x="6" y="4"/>
                        <a:pt x="4" y="5"/>
                        <a:pt x="2" y="7"/>
                      </a:cubicBezTo>
                      <a:cubicBezTo>
                        <a:pt x="3" y="8"/>
                        <a:pt x="3" y="11"/>
                        <a:pt x="5" y="11"/>
                      </a:cubicBezTo>
                      <a:cubicBezTo>
                        <a:pt x="7" y="11"/>
                        <a:pt x="7" y="15"/>
                        <a:pt x="5" y="14"/>
                      </a:cubicBezTo>
                      <a:cubicBezTo>
                        <a:pt x="2" y="14"/>
                        <a:pt x="2" y="18"/>
                        <a:pt x="4" y="22"/>
                      </a:cubicBezTo>
                      <a:cubicBezTo>
                        <a:pt x="7" y="26"/>
                        <a:pt x="0" y="30"/>
                        <a:pt x="2" y="32"/>
                      </a:cubicBezTo>
                      <a:cubicBezTo>
                        <a:pt x="3" y="34"/>
                        <a:pt x="2" y="36"/>
                        <a:pt x="3" y="37"/>
                      </a:cubicBezTo>
                      <a:cubicBezTo>
                        <a:pt x="4" y="38"/>
                        <a:pt x="14" y="36"/>
                        <a:pt x="18" y="32"/>
                      </a:cubicBezTo>
                      <a:cubicBezTo>
                        <a:pt x="22" y="27"/>
                        <a:pt x="24" y="28"/>
                        <a:pt x="26" y="29"/>
                      </a:cubicBezTo>
                      <a:cubicBezTo>
                        <a:pt x="28" y="29"/>
                        <a:pt x="30" y="27"/>
                        <a:pt x="29" y="25"/>
                      </a:cubicBezTo>
                      <a:cubicBezTo>
                        <a:pt x="28" y="23"/>
                        <a:pt x="27" y="19"/>
                        <a:pt x="27" y="14"/>
                      </a:cubicBezTo>
                      <a:cubicBezTo>
                        <a:pt x="27" y="10"/>
                        <a:pt x="23" y="5"/>
                        <a:pt x="19" y="0"/>
                      </a:cubicBezTo>
                      <a:cubicBezTo>
                        <a:pt x="17" y="1"/>
                        <a:pt x="16" y="2"/>
                        <a:pt x="15" y="2"/>
                      </a:cubicBezTo>
                      <a:cubicBezTo>
                        <a:pt x="12" y="2"/>
                        <a:pt x="8" y="2"/>
                        <a:pt x="7" y="3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67" name="Freeform 49">
                  <a:extLst>
                    <a:ext uri="{FF2B5EF4-FFF2-40B4-BE49-F238E27FC236}">
                      <a16:creationId xmlns:a16="http://schemas.microsoft.com/office/drawing/2014/main" id="{CD9DC07D-A3D2-4FFB-BFED-AF00D6EEB192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543330" y="3584144"/>
                  <a:ext cx="82812" cy="107906"/>
                </a:xfrm>
                <a:custGeom>
                  <a:avLst/>
                  <a:gdLst>
                    <a:gd name="T0" fmla="*/ 36 w 36"/>
                    <a:gd name="T1" fmla="*/ 39 h 47"/>
                    <a:gd name="T2" fmla="*/ 33 w 36"/>
                    <a:gd name="T3" fmla="*/ 24 h 47"/>
                    <a:gd name="T4" fmla="*/ 27 w 36"/>
                    <a:gd name="T5" fmla="*/ 30 h 47"/>
                    <a:gd name="T6" fmla="*/ 27 w 36"/>
                    <a:gd name="T7" fmla="*/ 21 h 47"/>
                    <a:gd name="T8" fmla="*/ 34 w 36"/>
                    <a:gd name="T9" fmla="*/ 13 h 47"/>
                    <a:gd name="T10" fmla="*/ 28 w 36"/>
                    <a:gd name="T11" fmla="*/ 11 h 47"/>
                    <a:gd name="T12" fmla="*/ 19 w 36"/>
                    <a:gd name="T13" fmla="*/ 12 h 47"/>
                    <a:gd name="T14" fmla="*/ 15 w 36"/>
                    <a:gd name="T15" fmla="*/ 8 h 47"/>
                    <a:gd name="T16" fmla="*/ 10 w 36"/>
                    <a:gd name="T17" fmla="*/ 3 h 47"/>
                    <a:gd name="T18" fmla="*/ 3 w 36"/>
                    <a:gd name="T19" fmla="*/ 3 h 47"/>
                    <a:gd name="T20" fmla="*/ 8 w 36"/>
                    <a:gd name="T21" fmla="*/ 10 h 47"/>
                    <a:gd name="T22" fmla="*/ 4 w 36"/>
                    <a:gd name="T23" fmla="*/ 14 h 47"/>
                    <a:gd name="T24" fmla="*/ 6 w 36"/>
                    <a:gd name="T25" fmla="*/ 26 h 47"/>
                    <a:gd name="T26" fmla="*/ 9 w 36"/>
                    <a:gd name="T27" fmla="*/ 40 h 47"/>
                    <a:gd name="T28" fmla="*/ 14 w 36"/>
                    <a:gd name="T29" fmla="*/ 39 h 47"/>
                    <a:gd name="T30" fmla="*/ 20 w 36"/>
                    <a:gd name="T31" fmla="*/ 36 h 47"/>
                    <a:gd name="T32" fmla="*/ 25 w 36"/>
                    <a:gd name="T33" fmla="*/ 32 h 47"/>
                    <a:gd name="T34" fmla="*/ 30 w 36"/>
                    <a:gd name="T35" fmla="*/ 43 h 47"/>
                    <a:gd name="T36" fmla="*/ 31 w 36"/>
                    <a:gd name="T37" fmla="*/ 47 h 47"/>
                    <a:gd name="T38" fmla="*/ 34 w 36"/>
                    <a:gd name="T39" fmla="*/ 44 h 47"/>
                    <a:gd name="T40" fmla="*/ 36 w 36"/>
                    <a:gd name="T41" fmla="*/ 39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6" h="47">
                      <a:moveTo>
                        <a:pt x="36" y="39"/>
                      </a:moveTo>
                      <a:cubicBezTo>
                        <a:pt x="35" y="31"/>
                        <a:pt x="34" y="24"/>
                        <a:pt x="33" y="24"/>
                      </a:cubicBezTo>
                      <a:cubicBezTo>
                        <a:pt x="31" y="24"/>
                        <a:pt x="29" y="30"/>
                        <a:pt x="27" y="30"/>
                      </a:cubicBezTo>
                      <a:cubicBezTo>
                        <a:pt x="25" y="29"/>
                        <a:pt x="25" y="21"/>
                        <a:pt x="27" y="21"/>
                      </a:cubicBezTo>
                      <a:cubicBezTo>
                        <a:pt x="30" y="21"/>
                        <a:pt x="34" y="15"/>
                        <a:pt x="34" y="13"/>
                      </a:cubicBezTo>
                      <a:cubicBezTo>
                        <a:pt x="34" y="11"/>
                        <a:pt x="31" y="11"/>
                        <a:pt x="28" y="11"/>
                      </a:cubicBezTo>
                      <a:cubicBezTo>
                        <a:pt x="25" y="11"/>
                        <a:pt x="19" y="12"/>
                        <a:pt x="19" y="12"/>
                      </a:cubicBezTo>
                      <a:cubicBezTo>
                        <a:pt x="19" y="12"/>
                        <a:pt x="15" y="10"/>
                        <a:pt x="15" y="8"/>
                      </a:cubicBezTo>
                      <a:cubicBezTo>
                        <a:pt x="15" y="5"/>
                        <a:pt x="13" y="3"/>
                        <a:pt x="10" y="3"/>
                      </a:cubicBezTo>
                      <a:cubicBezTo>
                        <a:pt x="6" y="3"/>
                        <a:pt x="6" y="0"/>
                        <a:pt x="3" y="3"/>
                      </a:cubicBezTo>
                      <a:cubicBezTo>
                        <a:pt x="0" y="7"/>
                        <a:pt x="9" y="7"/>
                        <a:pt x="8" y="10"/>
                      </a:cubicBezTo>
                      <a:cubicBezTo>
                        <a:pt x="7" y="13"/>
                        <a:pt x="4" y="11"/>
                        <a:pt x="4" y="14"/>
                      </a:cubicBezTo>
                      <a:cubicBezTo>
                        <a:pt x="3" y="16"/>
                        <a:pt x="4" y="22"/>
                        <a:pt x="6" y="26"/>
                      </a:cubicBezTo>
                      <a:cubicBezTo>
                        <a:pt x="7" y="28"/>
                        <a:pt x="9" y="35"/>
                        <a:pt x="9" y="40"/>
                      </a:cubicBezTo>
                      <a:cubicBezTo>
                        <a:pt x="11" y="40"/>
                        <a:pt x="12" y="39"/>
                        <a:pt x="14" y="39"/>
                      </a:cubicBezTo>
                      <a:cubicBezTo>
                        <a:pt x="17" y="39"/>
                        <a:pt x="20" y="38"/>
                        <a:pt x="20" y="36"/>
                      </a:cubicBezTo>
                      <a:cubicBezTo>
                        <a:pt x="21" y="33"/>
                        <a:pt x="24" y="31"/>
                        <a:pt x="25" y="32"/>
                      </a:cubicBezTo>
                      <a:cubicBezTo>
                        <a:pt x="27" y="33"/>
                        <a:pt x="29" y="39"/>
                        <a:pt x="30" y="43"/>
                      </a:cubicBezTo>
                      <a:cubicBezTo>
                        <a:pt x="30" y="44"/>
                        <a:pt x="30" y="45"/>
                        <a:pt x="31" y="47"/>
                      </a:cubicBezTo>
                      <a:cubicBezTo>
                        <a:pt x="32" y="45"/>
                        <a:pt x="34" y="44"/>
                        <a:pt x="34" y="44"/>
                      </a:cubicBezTo>
                      <a:cubicBezTo>
                        <a:pt x="34" y="44"/>
                        <a:pt x="35" y="41"/>
                        <a:pt x="36" y="39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68" name="Freeform 50">
                  <a:extLst>
                    <a:ext uri="{FF2B5EF4-FFF2-40B4-BE49-F238E27FC236}">
                      <a16:creationId xmlns:a16="http://schemas.microsoft.com/office/drawing/2014/main" id="{0F6BDF29-14EF-42D5-847E-90703E3AAAEC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188242" y="3397190"/>
                  <a:ext cx="516947" cy="545806"/>
                </a:xfrm>
                <a:custGeom>
                  <a:avLst/>
                  <a:gdLst>
                    <a:gd name="T0" fmla="*/ 158 w 224"/>
                    <a:gd name="T1" fmla="*/ 95 h 237"/>
                    <a:gd name="T2" fmla="*/ 157 w 224"/>
                    <a:gd name="T3" fmla="*/ 84 h 237"/>
                    <a:gd name="T4" fmla="*/ 169 w 224"/>
                    <a:gd name="T5" fmla="*/ 89 h 237"/>
                    <a:gd name="T6" fmla="*/ 182 w 224"/>
                    <a:gd name="T7" fmla="*/ 92 h 237"/>
                    <a:gd name="T8" fmla="*/ 181 w 224"/>
                    <a:gd name="T9" fmla="*/ 102 h 237"/>
                    <a:gd name="T10" fmla="*/ 187 w 224"/>
                    <a:gd name="T11" fmla="*/ 105 h 237"/>
                    <a:gd name="T12" fmla="*/ 191 w 224"/>
                    <a:gd name="T13" fmla="*/ 119 h 237"/>
                    <a:gd name="T14" fmla="*/ 195 w 224"/>
                    <a:gd name="T15" fmla="*/ 103 h 237"/>
                    <a:gd name="T16" fmla="*/ 204 w 224"/>
                    <a:gd name="T17" fmla="*/ 93 h 237"/>
                    <a:gd name="T18" fmla="*/ 212 w 224"/>
                    <a:gd name="T19" fmla="*/ 77 h 237"/>
                    <a:gd name="T20" fmla="*/ 222 w 224"/>
                    <a:gd name="T21" fmla="*/ 74 h 237"/>
                    <a:gd name="T22" fmla="*/ 223 w 224"/>
                    <a:gd name="T23" fmla="*/ 65 h 237"/>
                    <a:gd name="T24" fmla="*/ 215 w 224"/>
                    <a:gd name="T25" fmla="*/ 57 h 237"/>
                    <a:gd name="T26" fmla="*/ 202 w 224"/>
                    <a:gd name="T27" fmla="*/ 58 h 237"/>
                    <a:gd name="T28" fmla="*/ 191 w 224"/>
                    <a:gd name="T29" fmla="*/ 66 h 237"/>
                    <a:gd name="T30" fmla="*/ 184 w 224"/>
                    <a:gd name="T31" fmla="*/ 71 h 237"/>
                    <a:gd name="T32" fmla="*/ 177 w 224"/>
                    <a:gd name="T33" fmla="*/ 79 h 237"/>
                    <a:gd name="T34" fmla="*/ 164 w 224"/>
                    <a:gd name="T35" fmla="*/ 77 h 237"/>
                    <a:gd name="T36" fmla="*/ 158 w 224"/>
                    <a:gd name="T37" fmla="*/ 67 h 237"/>
                    <a:gd name="T38" fmla="*/ 155 w 224"/>
                    <a:gd name="T39" fmla="*/ 79 h 237"/>
                    <a:gd name="T40" fmla="*/ 131 w 224"/>
                    <a:gd name="T41" fmla="*/ 77 h 237"/>
                    <a:gd name="T42" fmla="*/ 118 w 224"/>
                    <a:gd name="T43" fmla="*/ 73 h 237"/>
                    <a:gd name="T44" fmla="*/ 106 w 224"/>
                    <a:gd name="T45" fmla="*/ 66 h 237"/>
                    <a:gd name="T46" fmla="*/ 95 w 224"/>
                    <a:gd name="T47" fmla="*/ 60 h 237"/>
                    <a:gd name="T48" fmla="*/ 100 w 224"/>
                    <a:gd name="T49" fmla="*/ 49 h 237"/>
                    <a:gd name="T50" fmla="*/ 92 w 224"/>
                    <a:gd name="T51" fmla="*/ 41 h 237"/>
                    <a:gd name="T52" fmla="*/ 83 w 224"/>
                    <a:gd name="T53" fmla="*/ 30 h 237"/>
                    <a:gd name="T54" fmla="*/ 89 w 224"/>
                    <a:gd name="T55" fmla="*/ 24 h 237"/>
                    <a:gd name="T56" fmla="*/ 84 w 224"/>
                    <a:gd name="T57" fmla="*/ 9 h 237"/>
                    <a:gd name="T58" fmla="*/ 77 w 224"/>
                    <a:gd name="T59" fmla="*/ 0 h 237"/>
                    <a:gd name="T60" fmla="*/ 70 w 224"/>
                    <a:gd name="T61" fmla="*/ 6 h 237"/>
                    <a:gd name="T62" fmla="*/ 50 w 224"/>
                    <a:gd name="T63" fmla="*/ 7 h 237"/>
                    <a:gd name="T64" fmla="*/ 47 w 224"/>
                    <a:gd name="T65" fmla="*/ 19 h 237"/>
                    <a:gd name="T66" fmla="*/ 56 w 224"/>
                    <a:gd name="T67" fmla="*/ 30 h 237"/>
                    <a:gd name="T68" fmla="*/ 50 w 224"/>
                    <a:gd name="T69" fmla="*/ 42 h 237"/>
                    <a:gd name="T70" fmla="*/ 42 w 224"/>
                    <a:gd name="T71" fmla="*/ 51 h 237"/>
                    <a:gd name="T72" fmla="*/ 32 w 224"/>
                    <a:gd name="T73" fmla="*/ 63 h 237"/>
                    <a:gd name="T74" fmla="*/ 22 w 224"/>
                    <a:gd name="T75" fmla="*/ 70 h 237"/>
                    <a:gd name="T76" fmla="*/ 10 w 224"/>
                    <a:gd name="T77" fmla="*/ 77 h 237"/>
                    <a:gd name="T78" fmla="*/ 18 w 224"/>
                    <a:gd name="T79" fmla="*/ 91 h 237"/>
                    <a:gd name="T80" fmla="*/ 15 w 224"/>
                    <a:gd name="T81" fmla="*/ 99 h 237"/>
                    <a:gd name="T82" fmla="*/ 0 w 224"/>
                    <a:gd name="T83" fmla="*/ 105 h 237"/>
                    <a:gd name="T84" fmla="*/ 7 w 224"/>
                    <a:gd name="T85" fmla="*/ 112 h 237"/>
                    <a:gd name="T86" fmla="*/ 5 w 224"/>
                    <a:gd name="T87" fmla="*/ 116 h 237"/>
                    <a:gd name="T88" fmla="*/ 30 w 224"/>
                    <a:gd name="T89" fmla="*/ 122 h 237"/>
                    <a:gd name="T90" fmla="*/ 35 w 224"/>
                    <a:gd name="T91" fmla="*/ 126 h 237"/>
                    <a:gd name="T92" fmla="*/ 36 w 224"/>
                    <a:gd name="T93" fmla="*/ 147 h 237"/>
                    <a:gd name="T94" fmla="*/ 48 w 224"/>
                    <a:gd name="T95" fmla="*/ 183 h 237"/>
                    <a:gd name="T96" fmla="*/ 63 w 224"/>
                    <a:gd name="T97" fmla="*/ 221 h 237"/>
                    <a:gd name="T98" fmla="*/ 78 w 224"/>
                    <a:gd name="T99" fmla="*/ 230 h 237"/>
                    <a:gd name="T100" fmla="*/ 89 w 224"/>
                    <a:gd name="T101" fmla="*/ 217 h 237"/>
                    <a:gd name="T102" fmla="*/ 94 w 224"/>
                    <a:gd name="T103" fmla="*/ 201 h 237"/>
                    <a:gd name="T104" fmla="*/ 95 w 224"/>
                    <a:gd name="T105" fmla="*/ 178 h 237"/>
                    <a:gd name="T106" fmla="*/ 106 w 224"/>
                    <a:gd name="T107" fmla="*/ 166 h 237"/>
                    <a:gd name="T108" fmla="*/ 131 w 224"/>
                    <a:gd name="T109" fmla="*/ 143 h 237"/>
                    <a:gd name="T110" fmla="*/ 146 w 224"/>
                    <a:gd name="T111" fmla="*/ 126 h 237"/>
                    <a:gd name="T112" fmla="*/ 163 w 224"/>
                    <a:gd name="T113" fmla="*/ 121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24" h="237">
                      <a:moveTo>
                        <a:pt x="160" y="107"/>
                      </a:moveTo>
                      <a:cubicBezTo>
                        <a:pt x="158" y="103"/>
                        <a:pt x="157" y="97"/>
                        <a:pt x="158" y="95"/>
                      </a:cubicBezTo>
                      <a:cubicBezTo>
                        <a:pt x="158" y="92"/>
                        <a:pt x="161" y="94"/>
                        <a:pt x="162" y="91"/>
                      </a:cubicBezTo>
                      <a:cubicBezTo>
                        <a:pt x="163" y="88"/>
                        <a:pt x="154" y="88"/>
                        <a:pt x="157" y="84"/>
                      </a:cubicBezTo>
                      <a:cubicBezTo>
                        <a:pt x="160" y="81"/>
                        <a:pt x="160" y="84"/>
                        <a:pt x="164" y="84"/>
                      </a:cubicBezTo>
                      <a:cubicBezTo>
                        <a:pt x="167" y="84"/>
                        <a:pt x="169" y="86"/>
                        <a:pt x="169" y="89"/>
                      </a:cubicBezTo>
                      <a:cubicBezTo>
                        <a:pt x="169" y="91"/>
                        <a:pt x="173" y="93"/>
                        <a:pt x="173" y="93"/>
                      </a:cubicBezTo>
                      <a:cubicBezTo>
                        <a:pt x="173" y="93"/>
                        <a:pt x="179" y="92"/>
                        <a:pt x="182" y="92"/>
                      </a:cubicBezTo>
                      <a:cubicBezTo>
                        <a:pt x="185" y="92"/>
                        <a:pt x="188" y="92"/>
                        <a:pt x="188" y="94"/>
                      </a:cubicBezTo>
                      <a:cubicBezTo>
                        <a:pt x="188" y="96"/>
                        <a:pt x="184" y="102"/>
                        <a:pt x="181" y="102"/>
                      </a:cubicBezTo>
                      <a:cubicBezTo>
                        <a:pt x="179" y="102"/>
                        <a:pt x="179" y="110"/>
                        <a:pt x="181" y="111"/>
                      </a:cubicBezTo>
                      <a:cubicBezTo>
                        <a:pt x="183" y="111"/>
                        <a:pt x="185" y="105"/>
                        <a:pt x="187" y="105"/>
                      </a:cubicBezTo>
                      <a:cubicBezTo>
                        <a:pt x="188" y="105"/>
                        <a:pt x="189" y="112"/>
                        <a:pt x="190" y="120"/>
                      </a:cubicBezTo>
                      <a:cubicBezTo>
                        <a:pt x="190" y="120"/>
                        <a:pt x="191" y="119"/>
                        <a:pt x="191" y="119"/>
                      </a:cubicBezTo>
                      <a:cubicBezTo>
                        <a:pt x="193" y="119"/>
                        <a:pt x="192" y="113"/>
                        <a:pt x="193" y="111"/>
                      </a:cubicBezTo>
                      <a:cubicBezTo>
                        <a:pt x="195" y="109"/>
                        <a:pt x="194" y="103"/>
                        <a:pt x="195" y="103"/>
                      </a:cubicBezTo>
                      <a:cubicBezTo>
                        <a:pt x="196" y="103"/>
                        <a:pt x="202" y="105"/>
                        <a:pt x="201" y="103"/>
                      </a:cubicBezTo>
                      <a:cubicBezTo>
                        <a:pt x="201" y="102"/>
                        <a:pt x="205" y="96"/>
                        <a:pt x="204" y="93"/>
                      </a:cubicBezTo>
                      <a:cubicBezTo>
                        <a:pt x="204" y="91"/>
                        <a:pt x="206" y="87"/>
                        <a:pt x="206" y="84"/>
                      </a:cubicBezTo>
                      <a:cubicBezTo>
                        <a:pt x="206" y="80"/>
                        <a:pt x="210" y="79"/>
                        <a:pt x="212" y="77"/>
                      </a:cubicBezTo>
                      <a:cubicBezTo>
                        <a:pt x="214" y="75"/>
                        <a:pt x="218" y="73"/>
                        <a:pt x="218" y="74"/>
                      </a:cubicBezTo>
                      <a:cubicBezTo>
                        <a:pt x="219" y="76"/>
                        <a:pt x="224" y="77"/>
                        <a:pt x="222" y="74"/>
                      </a:cubicBezTo>
                      <a:cubicBezTo>
                        <a:pt x="220" y="71"/>
                        <a:pt x="220" y="70"/>
                        <a:pt x="221" y="69"/>
                      </a:cubicBezTo>
                      <a:cubicBezTo>
                        <a:pt x="223" y="68"/>
                        <a:pt x="223" y="65"/>
                        <a:pt x="223" y="65"/>
                      </a:cubicBezTo>
                      <a:cubicBezTo>
                        <a:pt x="223" y="65"/>
                        <a:pt x="219" y="64"/>
                        <a:pt x="218" y="63"/>
                      </a:cubicBezTo>
                      <a:cubicBezTo>
                        <a:pt x="218" y="61"/>
                        <a:pt x="215" y="59"/>
                        <a:pt x="215" y="57"/>
                      </a:cubicBezTo>
                      <a:cubicBezTo>
                        <a:pt x="215" y="56"/>
                        <a:pt x="213" y="56"/>
                        <a:pt x="211" y="58"/>
                      </a:cubicBezTo>
                      <a:cubicBezTo>
                        <a:pt x="209" y="59"/>
                        <a:pt x="206" y="56"/>
                        <a:pt x="202" y="58"/>
                      </a:cubicBezTo>
                      <a:cubicBezTo>
                        <a:pt x="198" y="60"/>
                        <a:pt x="197" y="63"/>
                        <a:pt x="195" y="63"/>
                      </a:cubicBezTo>
                      <a:cubicBezTo>
                        <a:pt x="193" y="62"/>
                        <a:pt x="193" y="64"/>
                        <a:pt x="191" y="66"/>
                      </a:cubicBezTo>
                      <a:cubicBezTo>
                        <a:pt x="190" y="67"/>
                        <a:pt x="189" y="69"/>
                        <a:pt x="188" y="69"/>
                      </a:cubicBezTo>
                      <a:cubicBezTo>
                        <a:pt x="187" y="69"/>
                        <a:pt x="184" y="71"/>
                        <a:pt x="184" y="71"/>
                      </a:cubicBezTo>
                      <a:cubicBezTo>
                        <a:pt x="184" y="71"/>
                        <a:pt x="186" y="76"/>
                        <a:pt x="184" y="78"/>
                      </a:cubicBezTo>
                      <a:cubicBezTo>
                        <a:pt x="183" y="80"/>
                        <a:pt x="180" y="78"/>
                        <a:pt x="177" y="79"/>
                      </a:cubicBezTo>
                      <a:cubicBezTo>
                        <a:pt x="173" y="80"/>
                        <a:pt x="171" y="78"/>
                        <a:pt x="169" y="78"/>
                      </a:cubicBezTo>
                      <a:cubicBezTo>
                        <a:pt x="166" y="79"/>
                        <a:pt x="165" y="77"/>
                        <a:pt x="164" y="77"/>
                      </a:cubicBezTo>
                      <a:cubicBezTo>
                        <a:pt x="162" y="77"/>
                        <a:pt x="160" y="74"/>
                        <a:pt x="161" y="71"/>
                      </a:cubicBezTo>
                      <a:cubicBezTo>
                        <a:pt x="162" y="69"/>
                        <a:pt x="160" y="65"/>
                        <a:pt x="158" y="67"/>
                      </a:cubicBezTo>
                      <a:cubicBezTo>
                        <a:pt x="157" y="69"/>
                        <a:pt x="155" y="68"/>
                        <a:pt x="155" y="71"/>
                      </a:cubicBezTo>
                      <a:cubicBezTo>
                        <a:pt x="155" y="74"/>
                        <a:pt x="157" y="78"/>
                        <a:pt x="155" y="79"/>
                      </a:cubicBezTo>
                      <a:cubicBezTo>
                        <a:pt x="153" y="81"/>
                        <a:pt x="143" y="82"/>
                        <a:pt x="141" y="81"/>
                      </a:cubicBezTo>
                      <a:cubicBezTo>
                        <a:pt x="139" y="79"/>
                        <a:pt x="131" y="78"/>
                        <a:pt x="131" y="77"/>
                      </a:cubicBezTo>
                      <a:cubicBezTo>
                        <a:pt x="130" y="75"/>
                        <a:pt x="128" y="72"/>
                        <a:pt x="126" y="72"/>
                      </a:cubicBezTo>
                      <a:cubicBezTo>
                        <a:pt x="124" y="72"/>
                        <a:pt x="120" y="74"/>
                        <a:pt x="118" y="73"/>
                      </a:cubicBezTo>
                      <a:cubicBezTo>
                        <a:pt x="117" y="72"/>
                        <a:pt x="114" y="70"/>
                        <a:pt x="112" y="70"/>
                      </a:cubicBezTo>
                      <a:cubicBezTo>
                        <a:pt x="110" y="69"/>
                        <a:pt x="106" y="68"/>
                        <a:pt x="106" y="66"/>
                      </a:cubicBezTo>
                      <a:cubicBezTo>
                        <a:pt x="105" y="65"/>
                        <a:pt x="100" y="64"/>
                        <a:pt x="99" y="63"/>
                      </a:cubicBezTo>
                      <a:cubicBezTo>
                        <a:pt x="98" y="62"/>
                        <a:pt x="95" y="62"/>
                        <a:pt x="95" y="60"/>
                      </a:cubicBezTo>
                      <a:cubicBezTo>
                        <a:pt x="95" y="58"/>
                        <a:pt x="97" y="56"/>
                        <a:pt x="97" y="54"/>
                      </a:cubicBezTo>
                      <a:cubicBezTo>
                        <a:pt x="97" y="52"/>
                        <a:pt x="100" y="50"/>
                        <a:pt x="100" y="49"/>
                      </a:cubicBezTo>
                      <a:cubicBezTo>
                        <a:pt x="100" y="48"/>
                        <a:pt x="97" y="45"/>
                        <a:pt x="97" y="45"/>
                      </a:cubicBezTo>
                      <a:cubicBezTo>
                        <a:pt x="97" y="45"/>
                        <a:pt x="95" y="41"/>
                        <a:pt x="92" y="41"/>
                      </a:cubicBezTo>
                      <a:cubicBezTo>
                        <a:pt x="90" y="41"/>
                        <a:pt x="88" y="37"/>
                        <a:pt x="85" y="37"/>
                      </a:cubicBezTo>
                      <a:cubicBezTo>
                        <a:pt x="83" y="36"/>
                        <a:pt x="84" y="32"/>
                        <a:pt x="83" y="30"/>
                      </a:cubicBezTo>
                      <a:cubicBezTo>
                        <a:pt x="81" y="29"/>
                        <a:pt x="82" y="25"/>
                        <a:pt x="84" y="27"/>
                      </a:cubicBezTo>
                      <a:cubicBezTo>
                        <a:pt x="87" y="29"/>
                        <a:pt x="91" y="27"/>
                        <a:pt x="89" y="24"/>
                      </a:cubicBezTo>
                      <a:cubicBezTo>
                        <a:pt x="88" y="21"/>
                        <a:pt x="85" y="18"/>
                        <a:pt x="85" y="17"/>
                      </a:cubicBezTo>
                      <a:cubicBezTo>
                        <a:pt x="85" y="15"/>
                        <a:pt x="87" y="11"/>
                        <a:pt x="84" y="9"/>
                      </a:cubicBezTo>
                      <a:cubicBezTo>
                        <a:pt x="82" y="8"/>
                        <a:pt x="80" y="6"/>
                        <a:pt x="80" y="4"/>
                      </a:cubicBezTo>
                      <a:cubicBezTo>
                        <a:pt x="79" y="2"/>
                        <a:pt x="77" y="0"/>
                        <a:pt x="77" y="0"/>
                      </a:cubicBezTo>
                      <a:cubicBezTo>
                        <a:pt x="73" y="0"/>
                        <a:pt x="73" y="0"/>
                        <a:pt x="73" y="0"/>
                      </a:cubicBezTo>
                      <a:cubicBezTo>
                        <a:pt x="73" y="0"/>
                        <a:pt x="71" y="5"/>
                        <a:pt x="70" y="6"/>
                      </a:cubicBezTo>
                      <a:cubicBezTo>
                        <a:pt x="69" y="7"/>
                        <a:pt x="64" y="8"/>
                        <a:pt x="62" y="9"/>
                      </a:cubicBezTo>
                      <a:cubicBezTo>
                        <a:pt x="60" y="11"/>
                        <a:pt x="54" y="7"/>
                        <a:pt x="50" y="7"/>
                      </a:cubicBezTo>
                      <a:cubicBezTo>
                        <a:pt x="47" y="7"/>
                        <a:pt x="44" y="11"/>
                        <a:pt x="46" y="11"/>
                      </a:cubicBezTo>
                      <a:cubicBezTo>
                        <a:pt x="48" y="12"/>
                        <a:pt x="47" y="19"/>
                        <a:pt x="47" y="19"/>
                      </a:cubicBezTo>
                      <a:cubicBezTo>
                        <a:pt x="47" y="19"/>
                        <a:pt x="49" y="27"/>
                        <a:pt x="52" y="27"/>
                      </a:cubicBezTo>
                      <a:cubicBezTo>
                        <a:pt x="55" y="26"/>
                        <a:pt x="58" y="30"/>
                        <a:pt x="56" y="30"/>
                      </a:cubicBezTo>
                      <a:cubicBezTo>
                        <a:pt x="53" y="31"/>
                        <a:pt x="52" y="34"/>
                        <a:pt x="52" y="36"/>
                      </a:cubicBezTo>
                      <a:cubicBezTo>
                        <a:pt x="51" y="39"/>
                        <a:pt x="52" y="42"/>
                        <a:pt x="50" y="42"/>
                      </a:cubicBezTo>
                      <a:cubicBezTo>
                        <a:pt x="48" y="43"/>
                        <a:pt x="46" y="43"/>
                        <a:pt x="46" y="47"/>
                      </a:cubicBezTo>
                      <a:cubicBezTo>
                        <a:pt x="46" y="50"/>
                        <a:pt x="42" y="49"/>
                        <a:pt x="42" y="51"/>
                      </a:cubicBezTo>
                      <a:cubicBezTo>
                        <a:pt x="41" y="52"/>
                        <a:pt x="39" y="58"/>
                        <a:pt x="38" y="59"/>
                      </a:cubicBezTo>
                      <a:cubicBezTo>
                        <a:pt x="37" y="60"/>
                        <a:pt x="32" y="60"/>
                        <a:pt x="32" y="63"/>
                      </a:cubicBezTo>
                      <a:cubicBezTo>
                        <a:pt x="31" y="66"/>
                        <a:pt x="29" y="70"/>
                        <a:pt x="27" y="69"/>
                      </a:cubicBezTo>
                      <a:cubicBezTo>
                        <a:pt x="26" y="69"/>
                        <a:pt x="23" y="68"/>
                        <a:pt x="22" y="70"/>
                      </a:cubicBezTo>
                      <a:cubicBezTo>
                        <a:pt x="21" y="71"/>
                        <a:pt x="17" y="68"/>
                        <a:pt x="16" y="69"/>
                      </a:cubicBezTo>
                      <a:cubicBezTo>
                        <a:pt x="15" y="70"/>
                        <a:pt x="10" y="74"/>
                        <a:pt x="10" y="77"/>
                      </a:cubicBezTo>
                      <a:cubicBezTo>
                        <a:pt x="10" y="79"/>
                        <a:pt x="15" y="79"/>
                        <a:pt x="15" y="82"/>
                      </a:cubicBezTo>
                      <a:cubicBezTo>
                        <a:pt x="15" y="85"/>
                        <a:pt x="17" y="89"/>
                        <a:pt x="18" y="91"/>
                      </a:cubicBezTo>
                      <a:cubicBezTo>
                        <a:pt x="20" y="92"/>
                        <a:pt x="23" y="96"/>
                        <a:pt x="21" y="98"/>
                      </a:cubicBezTo>
                      <a:cubicBezTo>
                        <a:pt x="20" y="100"/>
                        <a:pt x="18" y="100"/>
                        <a:pt x="15" y="99"/>
                      </a:cubicBezTo>
                      <a:cubicBezTo>
                        <a:pt x="12" y="99"/>
                        <a:pt x="13" y="101"/>
                        <a:pt x="8" y="100"/>
                      </a:cubicBezTo>
                      <a:cubicBezTo>
                        <a:pt x="3" y="99"/>
                        <a:pt x="2" y="103"/>
                        <a:pt x="0" y="105"/>
                      </a:cubicBezTo>
                      <a:cubicBezTo>
                        <a:pt x="0" y="105"/>
                        <a:pt x="0" y="105"/>
                        <a:pt x="0" y="105"/>
                      </a:cubicBezTo>
                      <a:cubicBezTo>
                        <a:pt x="2" y="107"/>
                        <a:pt x="3" y="111"/>
                        <a:pt x="7" y="112"/>
                      </a:cubicBezTo>
                      <a:cubicBezTo>
                        <a:pt x="12" y="114"/>
                        <a:pt x="16" y="109"/>
                        <a:pt x="16" y="113"/>
                      </a:cubicBezTo>
                      <a:cubicBezTo>
                        <a:pt x="16" y="116"/>
                        <a:pt x="5" y="115"/>
                        <a:pt x="5" y="116"/>
                      </a:cubicBezTo>
                      <a:cubicBezTo>
                        <a:pt x="5" y="118"/>
                        <a:pt x="16" y="131"/>
                        <a:pt x="22" y="130"/>
                      </a:cubicBezTo>
                      <a:cubicBezTo>
                        <a:pt x="28" y="129"/>
                        <a:pt x="32" y="123"/>
                        <a:pt x="30" y="122"/>
                      </a:cubicBezTo>
                      <a:cubicBezTo>
                        <a:pt x="29" y="121"/>
                        <a:pt x="31" y="117"/>
                        <a:pt x="33" y="118"/>
                      </a:cubicBezTo>
                      <a:cubicBezTo>
                        <a:pt x="34" y="119"/>
                        <a:pt x="33" y="125"/>
                        <a:pt x="35" y="126"/>
                      </a:cubicBezTo>
                      <a:cubicBezTo>
                        <a:pt x="37" y="128"/>
                        <a:pt x="36" y="130"/>
                        <a:pt x="35" y="134"/>
                      </a:cubicBezTo>
                      <a:cubicBezTo>
                        <a:pt x="34" y="137"/>
                        <a:pt x="36" y="143"/>
                        <a:pt x="36" y="147"/>
                      </a:cubicBezTo>
                      <a:cubicBezTo>
                        <a:pt x="37" y="151"/>
                        <a:pt x="39" y="156"/>
                        <a:pt x="40" y="162"/>
                      </a:cubicBezTo>
                      <a:cubicBezTo>
                        <a:pt x="41" y="167"/>
                        <a:pt x="44" y="177"/>
                        <a:pt x="48" y="183"/>
                      </a:cubicBezTo>
                      <a:cubicBezTo>
                        <a:pt x="51" y="189"/>
                        <a:pt x="53" y="201"/>
                        <a:pt x="55" y="204"/>
                      </a:cubicBezTo>
                      <a:cubicBezTo>
                        <a:pt x="58" y="207"/>
                        <a:pt x="63" y="216"/>
                        <a:pt x="63" y="221"/>
                      </a:cubicBezTo>
                      <a:cubicBezTo>
                        <a:pt x="63" y="226"/>
                        <a:pt x="69" y="234"/>
                        <a:pt x="71" y="235"/>
                      </a:cubicBezTo>
                      <a:cubicBezTo>
                        <a:pt x="73" y="237"/>
                        <a:pt x="77" y="233"/>
                        <a:pt x="78" y="230"/>
                      </a:cubicBezTo>
                      <a:cubicBezTo>
                        <a:pt x="79" y="227"/>
                        <a:pt x="86" y="226"/>
                        <a:pt x="86" y="223"/>
                      </a:cubicBezTo>
                      <a:cubicBezTo>
                        <a:pt x="86" y="220"/>
                        <a:pt x="87" y="218"/>
                        <a:pt x="89" y="217"/>
                      </a:cubicBezTo>
                      <a:cubicBezTo>
                        <a:pt x="91" y="217"/>
                        <a:pt x="91" y="215"/>
                        <a:pt x="91" y="211"/>
                      </a:cubicBezTo>
                      <a:cubicBezTo>
                        <a:pt x="91" y="208"/>
                        <a:pt x="91" y="204"/>
                        <a:pt x="94" y="201"/>
                      </a:cubicBezTo>
                      <a:cubicBezTo>
                        <a:pt x="96" y="199"/>
                        <a:pt x="96" y="191"/>
                        <a:pt x="95" y="188"/>
                      </a:cubicBezTo>
                      <a:cubicBezTo>
                        <a:pt x="93" y="185"/>
                        <a:pt x="94" y="181"/>
                        <a:pt x="95" y="178"/>
                      </a:cubicBezTo>
                      <a:cubicBezTo>
                        <a:pt x="96" y="175"/>
                        <a:pt x="96" y="172"/>
                        <a:pt x="98" y="171"/>
                      </a:cubicBezTo>
                      <a:cubicBezTo>
                        <a:pt x="101" y="171"/>
                        <a:pt x="104" y="169"/>
                        <a:pt x="106" y="166"/>
                      </a:cubicBezTo>
                      <a:cubicBezTo>
                        <a:pt x="109" y="163"/>
                        <a:pt x="116" y="158"/>
                        <a:pt x="118" y="156"/>
                      </a:cubicBezTo>
                      <a:cubicBezTo>
                        <a:pt x="121" y="154"/>
                        <a:pt x="129" y="147"/>
                        <a:pt x="131" y="143"/>
                      </a:cubicBezTo>
                      <a:cubicBezTo>
                        <a:pt x="134" y="139"/>
                        <a:pt x="141" y="138"/>
                        <a:pt x="144" y="135"/>
                      </a:cubicBezTo>
                      <a:cubicBezTo>
                        <a:pt x="147" y="131"/>
                        <a:pt x="146" y="130"/>
                        <a:pt x="146" y="126"/>
                      </a:cubicBezTo>
                      <a:cubicBezTo>
                        <a:pt x="147" y="123"/>
                        <a:pt x="157" y="121"/>
                        <a:pt x="161" y="121"/>
                      </a:cubicBezTo>
                      <a:cubicBezTo>
                        <a:pt x="161" y="121"/>
                        <a:pt x="162" y="121"/>
                        <a:pt x="163" y="121"/>
                      </a:cubicBezTo>
                      <a:cubicBezTo>
                        <a:pt x="163" y="116"/>
                        <a:pt x="161" y="109"/>
                        <a:pt x="160" y="107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69" name="Freeform 51">
                  <a:extLst>
                    <a:ext uri="{FF2B5EF4-FFF2-40B4-BE49-F238E27FC236}">
                      <a16:creationId xmlns:a16="http://schemas.microsoft.com/office/drawing/2014/main" id="{2ED96273-061F-479D-84CA-127C7D4E2E78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543330" y="3017008"/>
                  <a:ext cx="583448" cy="250945"/>
                </a:xfrm>
                <a:custGeom>
                  <a:avLst/>
                  <a:gdLst>
                    <a:gd name="T0" fmla="*/ 235 w 253"/>
                    <a:gd name="T1" fmla="*/ 47 h 109"/>
                    <a:gd name="T2" fmla="*/ 219 w 253"/>
                    <a:gd name="T3" fmla="*/ 45 h 109"/>
                    <a:gd name="T4" fmla="*/ 220 w 253"/>
                    <a:gd name="T5" fmla="*/ 37 h 109"/>
                    <a:gd name="T6" fmla="*/ 221 w 253"/>
                    <a:gd name="T7" fmla="*/ 23 h 109"/>
                    <a:gd name="T8" fmla="*/ 204 w 253"/>
                    <a:gd name="T9" fmla="*/ 21 h 109"/>
                    <a:gd name="T10" fmla="*/ 191 w 253"/>
                    <a:gd name="T11" fmla="*/ 28 h 109"/>
                    <a:gd name="T12" fmla="*/ 170 w 253"/>
                    <a:gd name="T13" fmla="*/ 31 h 109"/>
                    <a:gd name="T14" fmla="*/ 156 w 253"/>
                    <a:gd name="T15" fmla="*/ 24 h 109"/>
                    <a:gd name="T16" fmla="*/ 143 w 253"/>
                    <a:gd name="T17" fmla="*/ 20 h 109"/>
                    <a:gd name="T18" fmla="*/ 128 w 253"/>
                    <a:gd name="T19" fmla="*/ 19 h 109"/>
                    <a:gd name="T20" fmla="*/ 115 w 253"/>
                    <a:gd name="T21" fmla="*/ 20 h 109"/>
                    <a:gd name="T22" fmla="*/ 109 w 253"/>
                    <a:gd name="T23" fmla="*/ 9 h 109"/>
                    <a:gd name="T24" fmla="*/ 95 w 253"/>
                    <a:gd name="T25" fmla="*/ 4 h 109"/>
                    <a:gd name="T26" fmla="*/ 84 w 253"/>
                    <a:gd name="T27" fmla="*/ 1 h 109"/>
                    <a:gd name="T28" fmla="*/ 77 w 253"/>
                    <a:gd name="T29" fmla="*/ 6 h 109"/>
                    <a:gd name="T30" fmla="*/ 77 w 253"/>
                    <a:gd name="T31" fmla="*/ 17 h 109"/>
                    <a:gd name="T32" fmla="*/ 70 w 253"/>
                    <a:gd name="T33" fmla="*/ 25 h 109"/>
                    <a:gd name="T34" fmla="*/ 58 w 253"/>
                    <a:gd name="T35" fmla="*/ 24 h 109"/>
                    <a:gd name="T36" fmla="*/ 49 w 253"/>
                    <a:gd name="T37" fmla="*/ 16 h 109"/>
                    <a:gd name="T38" fmla="*/ 32 w 253"/>
                    <a:gd name="T39" fmla="*/ 16 h 109"/>
                    <a:gd name="T40" fmla="*/ 21 w 253"/>
                    <a:gd name="T41" fmla="*/ 21 h 109"/>
                    <a:gd name="T42" fmla="*/ 7 w 253"/>
                    <a:gd name="T43" fmla="*/ 28 h 109"/>
                    <a:gd name="T44" fmla="*/ 0 w 253"/>
                    <a:gd name="T45" fmla="*/ 31 h 109"/>
                    <a:gd name="T46" fmla="*/ 7 w 253"/>
                    <a:gd name="T47" fmla="*/ 39 h 109"/>
                    <a:gd name="T48" fmla="*/ 21 w 253"/>
                    <a:gd name="T49" fmla="*/ 49 h 109"/>
                    <a:gd name="T50" fmla="*/ 24 w 253"/>
                    <a:gd name="T51" fmla="*/ 63 h 109"/>
                    <a:gd name="T52" fmla="*/ 41 w 253"/>
                    <a:gd name="T53" fmla="*/ 74 h 109"/>
                    <a:gd name="T54" fmla="*/ 52 w 253"/>
                    <a:gd name="T55" fmla="*/ 81 h 109"/>
                    <a:gd name="T56" fmla="*/ 63 w 253"/>
                    <a:gd name="T57" fmla="*/ 96 h 109"/>
                    <a:gd name="T58" fmla="*/ 92 w 253"/>
                    <a:gd name="T59" fmla="*/ 98 h 109"/>
                    <a:gd name="T60" fmla="*/ 116 w 253"/>
                    <a:gd name="T61" fmla="*/ 103 h 109"/>
                    <a:gd name="T62" fmla="*/ 130 w 253"/>
                    <a:gd name="T63" fmla="*/ 108 h 109"/>
                    <a:gd name="T64" fmla="*/ 162 w 253"/>
                    <a:gd name="T65" fmla="*/ 101 h 109"/>
                    <a:gd name="T66" fmla="*/ 187 w 253"/>
                    <a:gd name="T67" fmla="*/ 87 h 109"/>
                    <a:gd name="T68" fmla="*/ 192 w 253"/>
                    <a:gd name="T69" fmla="*/ 75 h 109"/>
                    <a:gd name="T70" fmla="*/ 217 w 253"/>
                    <a:gd name="T71" fmla="*/ 70 h 109"/>
                    <a:gd name="T72" fmla="*/ 234 w 253"/>
                    <a:gd name="T73" fmla="*/ 60 h 109"/>
                    <a:gd name="T74" fmla="*/ 253 w 253"/>
                    <a:gd name="T75" fmla="*/ 56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253" h="109">
                      <a:moveTo>
                        <a:pt x="243" y="46"/>
                      </a:moveTo>
                      <a:cubicBezTo>
                        <a:pt x="240" y="42"/>
                        <a:pt x="236" y="44"/>
                        <a:pt x="235" y="47"/>
                      </a:cubicBezTo>
                      <a:cubicBezTo>
                        <a:pt x="234" y="49"/>
                        <a:pt x="232" y="46"/>
                        <a:pt x="227" y="46"/>
                      </a:cubicBezTo>
                      <a:cubicBezTo>
                        <a:pt x="222" y="46"/>
                        <a:pt x="222" y="48"/>
                        <a:pt x="219" y="45"/>
                      </a:cubicBezTo>
                      <a:cubicBezTo>
                        <a:pt x="216" y="42"/>
                        <a:pt x="220" y="41"/>
                        <a:pt x="220" y="41"/>
                      </a:cubicBezTo>
                      <a:cubicBezTo>
                        <a:pt x="220" y="37"/>
                        <a:pt x="220" y="37"/>
                        <a:pt x="220" y="37"/>
                      </a:cubicBezTo>
                      <a:cubicBezTo>
                        <a:pt x="227" y="24"/>
                        <a:pt x="227" y="24"/>
                        <a:pt x="227" y="24"/>
                      </a:cubicBezTo>
                      <a:cubicBezTo>
                        <a:pt x="225" y="23"/>
                        <a:pt x="222" y="23"/>
                        <a:pt x="221" y="23"/>
                      </a:cubicBezTo>
                      <a:cubicBezTo>
                        <a:pt x="219" y="24"/>
                        <a:pt x="215" y="24"/>
                        <a:pt x="214" y="22"/>
                      </a:cubicBezTo>
                      <a:cubicBezTo>
                        <a:pt x="214" y="20"/>
                        <a:pt x="206" y="20"/>
                        <a:pt x="204" y="21"/>
                      </a:cubicBezTo>
                      <a:cubicBezTo>
                        <a:pt x="202" y="23"/>
                        <a:pt x="198" y="24"/>
                        <a:pt x="198" y="26"/>
                      </a:cubicBezTo>
                      <a:cubicBezTo>
                        <a:pt x="197" y="27"/>
                        <a:pt x="193" y="27"/>
                        <a:pt x="191" y="28"/>
                      </a:cubicBezTo>
                      <a:cubicBezTo>
                        <a:pt x="190" y="29"/>
                        <a:pt x="181" y="30"/>
                        <a:pt x="181" y="31"/>
                      </a:cubicBezTo>
                      <a:cubicBezTo>
                        <a:pt x="181" y="32"/>
                        <a:pt x="171" y="32"/>
                        <a:pt x="170" y="31"/>
                      </a:cubicBezTo>
                      <a:cubicBezTo>
                        <a:pt x="169" y="30"/>
                        <a:pt x="161" y="31"/>
                        <a:pt x="160" y="29"/>
                      </a:cubicBezTo>
                      <a:cubicBezTo>
                        <a:pt x="159" y="27"/>
                        <a:pt x="156" y="26"/>
                        <a:pt x="156" y="24"/>
                      </a:cubicBezTo>
                      <a:cubicBezTo>
                        <a:pt x="156" y="23"/>
                        <a:pt x="150" y="23"/>
                        <a:pt x="149" y="21"/>
                      </a:cubicBezTo>
                      <a:cubicBezTo>
                        <a:pt x="148" y="20"/>
                        <a:pt x="143" y="19"/>
                        <a:pt x="143" y="20"/>
                      </a:cubicBezTo>
                      <a:cubicBezTo>
                        <a:pt x="142" y="20"/>
                        <a:pt x="137" y="18"/>
                        <a:pt x="135" y="18"/>
                      </a:cubicBezTo>
                      <a:cubicBezTo>
                        <a:pt x="134" y="18"/>
                        <a:pt x="129" y="19"/>
                        <a:pt x="128" y="19"/>
                      </a:cubicBezTo>
                      <a:cubicBezTo>
                        <a:pt x="127" y="19"/>
                        <a:pt x="124" y="21"/>
                        <a:pt x="122" y="22"/>
                      </a:cubicBezTo>
                      <a:cubicBezTo>
                        <a:pt x="121" y="22"/>
                        <a:pt x="116" y="19"/>
                        <a:pt x="115" y="20"/>
                      </a:cubicBezTo>
                      <a:cubicBezTo>
                        <a:pt x="114" y="20"/>
                        <a:pt x="111" y="17"/>
                        <a:pt x="110" y="16"/>
                      </a:cubicBezTo>
                      <a:cubicBezTo>
                        <a:pt x="109" y="14"/>
                        <a:pt x="110" y="10"/>
                        <a:pt x="109" y="9"/>
                      </a:cubicBezTo>
                      <a:cubicBezTo>
                        <a:pt x="108" y="7"/>
                        <a:pt x="103" y="7"/>
                        <a:pt x="101" y="6"/>
                      </a:cubicBezTo>
                      <a:cubicBezTo>
                        <a:pt x="100" y="6"/>
                        <a:pt x="97" y="4"/>
                        <a:pt x="95" y="4"/>
                      </a:cubicBezTo>
                      <a:cubicBezTo>
                        <a:pt x="94" y="4"/>
                        <a:pt x="91" y="4"/>
                        <a:pt x="90" y="3"/>
                      </a:cubicBezTo>
                      <a:cubicBezTo>
                        <a:pt x="90" y="2"/>
                        <a:pt x="86" y="1"/>
                        <a:pt x="84" y="1"/>
                      </a:cubicBezTo>
                      <a:cubicBezTo>
                        <a:pt x="83" y="0"/>
                        <a:pt x="83" y="2"/>
                        <a:pt x="82" y="3"/>
                      </a:cubicBezTo>
                      <a:cubicBezTo>
                        <a:pt x="81" y="4"/>
                        <a:pt x="78" y="4"/>
                        <a:pt x="77" y="6"/>
                      </a:cubicBezTo>
                      <a:cubicBezTo>
                        <a:pt x="77" y="8"/>
                        <a:pt x="74" y="8"/>
                        <a:pt x="74" y="10"/>
                      </a:cubicBezTo>
                      <a:cubicBezTo>
                        <a:pt x="74" y="12"/>
                        <a:pt x="76" y="16"/>
                        <a:pt x="77" y="17"/>
                      </a:cubicBezTo>
                      <a:cubicBezTo>
                        <a:pt x="78" y="18"/>
                        <a:pt x="77" y="21"/>
                        <a:pt x="77" y="21"/>
                      </a:cubicBezTo>
                      <a:cubicBezTo>
                        <a:pt x="76" y="22"/>
                        <a:pt x="71" y="23"/>
                        <a:pt x="70" y="25"/>
                      </a:cubicBezTo>
                      <a:cubicBezTo>
                        <a:pt x="69" y="26"/>
                        <a:pt x="67" y="25"/>
                        <a:pt x="64" y="23"/>
                      </a:cubicBezTo>
                      <a:cubicBezTo>
                        <a:pt x="62" y="22"/>
                        <a:pt x="59" y="23"/>
                        <a:pt x="58" y="24"/>
                      </a:cubicBezTo>
                      <a:cubicBezTo>
                        <a:pt x="57" y="25"/>
                        <a:pt x="52" y="21"/>
                        <a:pt x="51" y="21"/>
                      </a:cubicBezTo>
                      <a:cubicBezTo>
                        <a:pt x="50" y="21"/>
                        <a:pt x="50" y="16"/>
                        <a:pt x="49" y="16"/>
                      </a:cubicBezTo>
                      <a:cubicBezTo>
                        <a:pt x="47" y="17"/>
                        <a:pt x="39" y="15"/>
                        <a:pt x="37" y="15"/>
                      </a:cubicBezTo>
                      <a:cubicBezTo>
                        <a:pt x="36" y="14"/>
                        <a:pt x="32" y="14"/>
                        <a:pt x="32" y="16"/>
                      </a:cubicBezTo>
                      <a:cubicBezTo>
                        <a:pt x="31" y="17"/>
                        <a:pt x="27" y="16"/>
                        <a:pt x="26" y="18"/>
                      </a:cubicBezTo>
                      <a:cubicBezTo>
                        <a:pt x="25" y="19"/>
                        <a:pt x="22" y="20"/>
                        <a:pt x="21" y="21"/>
                      </a:cubicBezTo>
                      <a:cubicBezTo>
                        <a:pt x="20" y="23"/>
                        <a:pt x="16" y="23"/>
                        <a:pt x="15" y="25"/>
                      </a:cubicBezTo>
                      <a:cubicBezTo>
                        <a:pt x="14" y="27"/>
                        <a:pt x="9" y="28"/>
                        <a:pt x="7" y="28"/>
                      </a:cubicBezTo>
                      <a:cubicBezTo>
                        <a:pt x="6" y="29"/>
                        <a:pt x="2" y="29"/>
                        <a:pt x="2" y="30"/>
                      </a:cubicBezTo>
                      <a:cubicBezTo>
                        <a:pt x="2" y="31"/>
                        <a:pt x="1" y="31"/>
                        <a:pt x="0" y="31"/>
                      </a:cubicBezTo>
                      <a:cubicBezTo>
                        <a:pt x="1" y="31"/>
                        <a:pt x="1" y="32"/>
                        <a:pt x="1" y="32"/>
                      </a:cubicBezTo>
                      <a:cubicBezTo>
                        <a:pt x="2" y="37"/>
                        <a:pt x="4" y="37"/>
                        <a:pt x="7" y="39"/>
                      </a:cubicBezTo>
                      <a:cubicBezTo>
                        <a:pt x="9" y="41"/>
                        <a:pt x="11" y="43"/>
                        <a:pt x="14" y="43"/>
                      </a:cubicBezTo>
                      <a:cubicBezTo>
                        <a:pt x="16" y="43"/>
                        <a:pt x="20" y="47"/>
                        <a:pt x="21" y="49"/>
                      </a:cubicBezTo>
                      <a:cubicBezTo>
                        <a:pt x="21" y="51"/>
                        <a:pt x="23" y="54"/>
                        <a:pt x="25" y="55"/>
                      </a:cubicBezTo>
                      <a:cubicBezTo>
                        <a:pt x="26" y="56"/>
                        <a:pt x="24" y="60"/>
                        <a:pt x="24" y="63"/>
                      </a:cubicBezTo>
                      <a:cubicBezTo>
                        <a:pt x="24" y="66"/>
                        <a:pt x="21" y="67"/>
                        <a:pt x="23" y="70"/>
                      </a:cubicBezTo>
                      <a:cubicBezTo>
                        <a:pt x="24" y="73"/>
                        <a:pt x="37" y="74"/>
                        <a:pt x="41" y="74"/>
                      </a:cubicBezTo>
                      <a:cubicBezTo>
                        <a:pt x="44" y="74"/>
                        <a:pt x="46" y="78"/>
                        <a:pt x="47" y="78"/>
                      </a:cubicBezTo>
                      <a:cubicBezTo>
                        <a:pt x="49" y="78"/>
                        <a:pt x="49" y="81"/>
                        <a:pt x="52" y="81"/>
                      </a:cubicBezTo>
                      <a:cubicBezTo>
                        <a:pt x="55" y="82"/>
                        <a:pt x="57" y="83"/>
                        <a:pt x="58" y="88"/>
                      </a:cubicBezTo>
                      <a:cubicBezTo>
                        <a:pt x="59" y="93"/>
                        <a:pt x="62" y="94"/>
                        <a:pt x="63" y="96"/>
                      </a:cubicBezTo>
                      <a:cubicBezTo>
                        <a:pt x="63" y="98"/>
                        <a:pt x="69" y="97"/>
                        <a:pt x="73" y="97"/>
                      </a:cubicBezTo>
                      <a:cubicBezTo>
                        <a:pt x="77" y="98"/>
                        <a:pt x="89" y="97"/>
                        <a:pt x="92" y="98"/>
                      </a:cubicBezTo>
                      <a:cubicBezTo>
                        <a:pt x="95" y="98"/>
                        <a:pt x="103" y="98"/>
                        <a:pt x="107" y="101"/>
                      </a:cubicBezTo>
                      <a:cubicBezTo>
                        <a:pt x="111" y="104"/>
                        <a:pt x="113" y="102"/>
                        <a:pt x="116" y="103"/>
                      </a:cubicBezTo>
                      <a:cubicBezTo>
                        <a:pt x="118" y="105"/>
                        <a:pt x="120" y="106"/>
                        <a:pt x="124" y="105"/>
                      </a:cubicBezTo>
                      <a:cubicBezTo>
                        <a:pt x="128" y="105"/>
                        <a:pt x="128" y="108"/>
                        <a:pt x="130" y="108"/>
                      </a:cubicBezTo>
                      <a:cubicBezTo>
                        <a:pt x="133" y="109"/>
                        <a:pt x="137" y="104"/>
                        <a:pt x="144" y="101"/>
                      </a:cubicBezTo>
                      <a:cubicBezTo>
                        <a:pt x="151" y="98"/>
                        <a:pt x="159" y="100"/>
                        <a:pt x="162" y="101"/>
                      </a:cubicBezTo>
                      <a:cubicBezTo>
                        <a:pt x="166" y="101"/>
                        <a:pt x="173" y="99"/>
                        <a:pt x="177" y="94"/>
                      </a:cubicBezTo>
                      <a:cubicBezTo>
                        <a:pt x="181" y="90"/>
                        <a:pt x="186" y="91"/>
                        <a:pt x="187" y="87"/>
                      </a:cubicBezTo>
                      <a:cubicBezTo>
                        <a:pt x="187" y="82"/>
                        <a:pt x="183" y="81"/>
                        <a:pt x="185" y="77"/>
                      </a:cubicBezTo>
                      <a:cubicBezTo>
                        <a:pt x="187" y="74"/>
                        <a:pt x="190" y="74"/>
                        <a:pt x="192" y="75"/>
                      </a:cubicBezTo>
                      <a:cubicBezTo>
                        <a:pt x="194" y="76"/>
                        <a:pt x="200" y="78"/>
                        <a:pt x="205" y="74"/>
                      </a:cubicBezTo>
                      <a:cubicBezTo>
                        <a:pt x="210" y="70"/>
                        <a:pt x="213" y="71"/>
                        <a:pt x="217" y="70"/>
                      </a:cubicBezTo>
                      <a:cubicBezTo>
                        <a:pt x="222" y="70"/>
                        <a:pt x="221" y="67"/>
                        <a:pt x="224" y="64"/>
                      </a:cubicBezTo>
                      <a:cubicBezTo>
                        <a:pt x="228" y="61"/>
                        <a:pt x="231" y="60"/>
                        <a:pt x="234" y="60"/>
                      </a:cubicBezTo>
                      <a:cubicBezTo>
                        <a:pt x="237" y="60"/>
                        <a:pt x="242" y="56"/>
                        <a:pt x="245" y="58"/>
                      </a:cubicBezTo>
                      <a:cubicBezTo>
                        <a:pt x="248" y="59"/>
                        <a:pt x="252" y="59"/>
                        <a:pt x="253" y="56"/>
                      </a:cubicBezTo>
                      <a:cubicBezTo>
                        <a:pt x="253" y="54"/>
                        <a:pt x="245" y="49"/>
                        <a:pt x="243" y="46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70" name="Freeform 52">
                  <a:extLst>
                    <a:ext uri="{FF2B5EF4-FFF2-40B4-BE49-F238E27FC236}">
                      <a16:creationId xmlns:a16="http://schemas.microsoft.com/office/drawing/2014/main" id="{2B19145C-755A-4D87-A6FE-E0F0DE0DA922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560879" y="3457416"/>
                  <a:ext cx="10038" cy="25095"/>
                </a:xfrm>
                <a:custGeom>
                  <a:avLst/>
                  <a:gdLst>
                    <a:gd name="T0" fmla="*/ 2 w 4"/>
                    <a:gd name="T1" fmla="*/ 0 h 11"/>
                    <a:gd name="T2" fmla="*/ 0 w 4"/>
                    <a:gd name="T3" fmla="*/ 6 h 11"/>
                    <a:gd name="T4" fmla="*/ 3 w 4"/>
                    <a:gd name="T5" fmla="*/ 11 h 11"/>
                    <a:gd name="T6" fmla="*/ 4 w 4"/>
                    <a:gd name="T7" fmla="*/ 1 h 11"/>
                    <a:gd name="T8" fmla="*/ 4 w 4"/>
                    <a:gd name="T9" fmla="*/ 0 h 11"/>
                    <a:gd name="T10" fmla="*/ 2 w 4"/>
                    <a:gd name="T11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" h="11">
                      <a:moveTo>
                        <a:pt x="2" y="0"/>
                      </a:moveTo>
                      <a:cubicBezTo>
                        <a:pt x="1" y="0"/>
                        <a:pt x="0" y="5"/>
                        <a:pt x="0" y="6"/>
                      </a:cubicBezTo>
                      <a:cubicBezTo>
                        <a:pt x="0" y="6"/>
                        <a:pt x="1" y="8"/>
                        <a:pt x="3" y="11"/>
                      </a:cubicBezTo>
                      <a:cubicBezTo>
                        <a:pt x="4" y="7"/>
                        <a:pt x="4" y="2"/>
                        <a:pt x="4" y="1"/>
                      </a:cubicBezTo>
                      <a:cubicBezTo>
                        <a:pt x="4" y="1"/>
                        <a:pt x="4" y="0"/>
                        <a:pt x="4" y="0"/>
                      </a:cubicBezTo>
                      <a:cubicBezTo>
                        <a:pt x="3" y="0"/>
                        <a:pt x="2" y="0"/>
                        <a:pt x="2" y="0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71" name="Freeform 53">
                  <a:extLst>
                    <a:ext uri="{FF2B5EF4-FFF2-40B4-BE49-F238E27FC236}">
                      <a16:creationId xmlns:a16="http://schemas.microsoft.com/office/drawing/2014/main" id="{D10B707A-63BA-4916-B1CB-050C83B985A2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545823" y="3441105"/>
                  <a:ext cx="27604" cy="75284"/>
                </a:xfrm>
                <a:custGeom>
                  <a:avLst/>
                  <a:gdLst>
                    <a:gd name="T0" fmla="*/ 6 w 12"/>
                    <a:gd name="T1" fmla="*/ 33 h 33"/>
                    <a:gd name="T2" fmla="*/ 7 w 12"/>
                    <a:gd name="T3" fmla="*/ 33 h 33"/>
                    <a:gd name="T4" fmla="*/ 9 w 12"/>
                    <a:gd name="T5" fmla="*/ 22 h 33"/>
                    <a:gd name="T6" fmla="*/ 10 w 12"/>
                    <a:gd name="T7" fmla="*/ 18 h 33"/>
                    <a:gd name="T8" fmla="*/ 7 w 12"/>
                    <a:gd name="T9" fmla="*/ 13 h 33"/>
                    <a:gd name="T10" fmla="*/ 9 w 12"/>
                    <a:gd name="T11" fmla="*/ 7 h 33"/>
                    <a:gd name="T12" fmla="*/ 11 w 12"/>
                    <a:gd name="T13" fmla="*/ 7 h 33"/>
                    <a:gd name="T14" fmla="*/ 12 w 12"/>
                    <a:gd name="T15" fmla="*/ 1 h 33"/>
                    <a:gd name="T16" fmla="*/ 8 w 12"/>
                    <a:gd name="T17" fmla="*/ 0 h 33"/>
                    <a:gd name="T18" fmla="*/ 7 w 12"/>
                    <a:gd name="T19" fmla="*/ 3 h 33"/>
                    <a:gd name="T20" fmla="*/ 0 w 12"/>
                    <a:gd name="T21" fmla="*/ 18 h 33"/>
                    <a:gd name="T22" fmla="*/ 6 w 12"/>
                    <a:gd name="T23" fmla="*/ 32 h 33"/>
                    <a:gd name="T24" fmla="*/ 6 w 12"/>
                    <a:gd name="T25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" h="33">
                      <a:moveTo>
                        <a:pt x="6" y="33"/>
                      </a:moveTo>
                      <a:cubicBezTo>
                        <a:pt x="6" y="33"/>
                        <a:pt x="6" y="33"/>
                        <a:pt x="7" y="33"/>
                      </a:cubicBezTo>
                      <a:cubicBezTo>
                        <a:pt x="7" y="28"/>
                        <a:pt x="8" y="23"/>
                        <a:pt x="9" y="22"/>
                      </a:cubicBezTo>
                      <a:cubicBezTo>
                        <a:pt x="10" y="21"/>
                        <a:pt x="10" y="19"/>
                        <a:pt x="10" y="18"/>
                      </a:cubicBezTo>
                      <a:cubicBezTo>
                        <a:pt x="8" y="15"/>
                        <a:pt x="7" y="13"/>
                        <a:pt x="7" y="13"/>
                      </a:cubicBezTo>
                      <a:cubicBezTo>
                        <a:pt x="7" y="12"/>
                        <a:pt x="8" y="7"/>
                        <a:pt x="9" y="7"/>
                      </a:cubicBezTo>
                      <a:cubicBezTo>
                        <a:pt x="9" y="7"/>
                        <a:pt x="10" y="7"/>
                        <a:pt x="11" y="7"/>
                      </a:cubicBezTo>
                      <a:cubicBezTo>
                        <a:pt x="12" y="5"/>
                        <a:pt x="12" y="3"/>
                        <a:pt x="12" y="1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7" y="1"/>
                        <a:pt x="7" y="2"/>
                        <a:pt x="7" y="3"/>
                      </a:cubicBezTo>
                      <a:cubicBezTo>
                        <a:pt x="6" y="8"/>
                        <a:pt x="2" y="15"/>
                        <a:pt x="0" y="18"/>
                      </a:cubicBezTo>
                      <a:cubicBezTo>
                        <a:pt x="6" y="32"/>
                        <a:pt x="6" y="32"/>
                        <a:pt x="6" y="32"/>
                      </a:cubicBezTo>
                      <a:lnTo>
                        <a:pt x="6" y="33"/>
                      </a:ln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72" name="Freeform 54">
                  <a:extLst>
                    <a:ext uri="{FF2B5EF4-FFF2-40B4-BE49-F238E27FC236}">
                      <a16:creationId xmlns:a16="http://schemas.microsoft.com/office/drawing/2014/main" id="{E678E063-32E9-4AD3-86BF-25C90114657B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560879" y="3438596"/>
                  <a:ext cx="79048" cy="87831"/>
                </a:xfrm>
                <a:custGeom>
                  <a:avLst/>
                  <a:gdLst>
                    <a:gd name="T0" fmla="*/ 31 w 34"/>
                    <a:gd name="T1" fmla="*/ 0 h 38"/>
                    <a:gd name="T2" fmla="*/ 21 w 34"/>
                    <a:gd name="T3" fmla="*/ 5 h 38"/>
                    <a:gd name="T4" fmla="*/ 13 w 34"/>
                    <a:gd name="T5" fmla="*/ 9 h 38"/>
                    <a:gd name="T6" fmla="*/ 6 w 34"/>
                    <a:gd name="T7" fmla="*/ 5 h 38"/>
                    <a:gd name="T8" fmla="*/ 5 w 34"/>
                    <a:gd name="T9" fmla="*/ 2 h 38"/>
                    <a:gd name="T10" fmla="*/ 5 w 34"/>
                    <a:gd name="T11" fmla="*/ 2 h 38"/>
                    <a:gd name="T12" fmla="*/ 4 w 34"/>
                    <a:gd name="T13" fmla="*/ 9 h 38"/>
                    <a:gd name="T14" fmla="*/ 2 w 34"/>
                    <a:gd name="T15" fmla="*/ 23 h 38"/>
                    <a:gd name="T16" fmla="*/ 0 w 34"/>
                    <a:gd name="T17" fmla="*/ 34 h 38"/>
                    <a:gd name="T18" fmla="*/ 7 w 34"/>
                    <a:gd name="T19" fmla="*/ 37 h 38"/>
                    <a:gd name="T20" fmla="*/ 13 w 34"/>
                    <a:gd name="T21" fmla="*/ 33 h 38"/>
                    <a:gd name="T22" fmla="*/ 18 w 34"/>
                    <a:gd name="T23" fmla="*/ 30 h 38"/>
                    <a:gd name="T24" fmla="*/ 23 w 34"/>
                    <a:gd name="T25" fmla="*/ 26 h 38"/>
                    <a:gd name="T26" fmla="*/ 17 w 34"/>
                    <a:gd name="T27" fmla="*/ 19 h 38"/>
                    <a:gd name="T28" fmla="*/ 25 w 34"/>
                    <a:gd name="T29" fmla="*/ 14 h 38"/>
                    <a:gd name="T30" fmla="*/ 33 w 34"/>
                    <a:gd name="T31" fmla="*/ 12 h 38"/>
                    <a:gd name="T32" fmla="*/ 34 w 34"/>
                    <a:gd name="T33" fmla="*/ 12 h 38"/>
                    <a:gd name="T34" fmla="*/ 32 w 34"/>
                    <a:gd name="T35" fmla="*/ 4 h 38"/>
                    <a:gd name="T36" fmla="*/ 31 w 34"/>
                    <a:gd name="T37" fmla="*/ 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4" h="38">
                      <a:moveTo>
                        <a:pt x="31" y="0"/>
                      </a:moveTo>
                      <a:cubicBezTo>
                        <a:pt x="26" y="3"/>
                        <a:pt x="22" y="5"/>
                        <a:pt x="21" y="5"/>
                      </a:cubicBezTo>
                      <a:cubicBezTo>
                        <a:pt x="19" y="5"/>
                        <a:pt x="13" y="9"/>
                        <a:pt x="13" y="9"/>
                      </a:cubicBezTo>
                      <a:cubicBezTo>
                        <a:pt x="6" y="5"/>
                        <a:pt x="6" y="5"/>
                        <a:pt x="6" y="5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5" y="5"/>
                        <a:pt x="4" y="8"/>
                        <a:pt x="4" y="9"/>
                      </a:cubicBezTo>
                      <a:cubicBezTo>
                        <a:pt x="4" y="11"/>
                        <a:pt x="4" y="21"/>
                        <a:pt x="2" y="23"/>
                      </a:cubicBezTo>
                      <a:cubicBezTo>
                        <a:pt x="1" y="24"/>
                        <a:pt x="0" y="29"/>
                        <a:pt x="0" y="34"/>
                      </a:cubicBezTo>
                      <a:cubicBezTo>
                        <a:pt x="2" y="36"/>
                        <a:pt x="5" y="37"/>
                        <a:pt x="7" y="37"/>
                      </a:cubicBezTo>
                      <a:cubicBezTo>
                        <a:pt x="10" y="38"/>
                        <a:pt x="13" y="34"/>
                        <a:pt x="13" y="33"/>
                      </a:cubicBezTo>
                      <a:cubicBezTo>
                        <a:pt x="13" y="31"/>
                        <a:pt x="16" y="30"/>
                        <a:pt x="18" y="30"/>
                      </a:cubicBezTo>
                      <a:cubicBezTo>
                        <a:pt x="21" y="30"/>
                        <a:pt x="21" y="27"/>
                        <a:pt x="23" y="26"/>
                      </a:cubicBezTo>
                      <a:cubicBezTo>
                        <a:pt x="25" y="26"/>
                        <a:pt x="19" y="20"/>
                        <a:pt x="17" y="19"/>
                      </a:cubicBezTo>
                      <a:cubicBezTo>
                        <a:pt x="15" y="19"/>
                        <a:pt x="19" y="15"/>
                        <a:pt x="25" y="14"/>
                      </a:cubicBezTo>
                      <a:cubicBezTo>
                        <a:pt x="31" y="14"/>
                        <a:pt x="30" y="12"/>
                        <a:pt x="33" y="12"/>
                      </a:cubicBezTo>
                      <a:cubicBezTo>
                        <a:pt x="33" y="12"/>
                        <a:pt x="34" y="12"/>
                        <a:pt x="34" y="12"/>
                      </a:cubicBezTo>
                      <a:cubicBezTo>
                        <a:pt x="33" y="9"/>
                        <a:pt x="32" y="6"/>
                        <a:pt x="32" y="4"/>
                      </a:cubicBezTo>
                      <a:cubicBezTo>
                        <a:pt x="31" y="3"/>
                        <a:pt x="31" y="1"/>
                        <a:pt x="31" y="0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73" name="Freeform 55">
                  <a:extLst>
                    <a:ext uri="{FF2B5EF4-FFF2-40B4-BE49-F238E27FC236}">
                      <a16:creationId xmlns:a16="http://schemas.microsoft.com/office/drawing/2014/main" id="{341E0DE9-6701-414C-9E21-7A414BA2F9BE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209573" y="3226547"/>
                  <a:ext cx="202011" cy="87831"/>
                </a:xfrm>
                <a:custGeom>
                  <a:avLst/>
                  <a:gdLst>
                    <a:gd name="T0" fmla="*/ 81 w 88"/>
                    <a:gd name="T1" fmla="*/ 8 h 38"/>
                    <a:gd name="T2" fmla="*/ 73 w 88"/>
                    <a:gd name="T3" fmla="*/ 5 h 38"/>
                    <a:gd name="T4" fmla="*/ 53 w 88"/>
                    <a:gd name="T5" fmla="*/ 4 h 38"/>
                    <a:gd name="T6" fmla="*/ 42 w 88"/>
                    <a:gd name="T7" fmla="*/ 1 h 38"/>
                    <a:gd name="T8" fmla="*/ 34 w 88"/>
                    <a:gd name="T9" fmla="*/ 4 h 38"/>
                    <a:gd name="T10" fmla="*/ 26 w 88"/>
                    <a:gd name="T11" fmla="*/ 6 h 38"/>
                    <a:gd name="T12" fmla="*/ 15 w 88"/>
                    <a:gd name="T13" fmla="*/ 6 h 38"/>
                    <a:gd name="T14" fmla="*/ 10 w 88"/>
                    <a:gd name="T15" fmla="*/ 11 h 38"/>
                    <a:gd name="T16" fmla="*/ 8 w 88"/>
                    <a:gd name="T17" fmla="*/ 16 h 38"/>
                    <a:gd name="T18" fmla="*/ 11 w 88"/>
                    <a:gd name="T19" fmla="*/ 18 h 38"/>
                    <a:gd name="T20" fmla="*/ 17 w 88"/>
                    <a:gd name="T21" fmla="*/ 18 h 38"/>
                    <a:gd name="T22" fmla="*/ 28 w 88"/>
                    <a:gd name="T23" fmla="*/ 23 h 38"/>
                    <a:gd name="T24" fmla="*/ 25 w 88"/>
                    <a:gd name="T25" fmla="*/ 27 h 38"/>
                    <a:gd name="T26" fmla="*/ 17 w 88"/>
                    <a:gd name="T27" fmla="*/ 29 h 38"/>
                    <a:gd name="T28" fmla="*/ 6 w 88"/>
                    <a:gd name="T29" fmla="*/ 30 h 38"/>
                    <a:gd name="T30" fmla="*/ 0 w 88"/>
                    <a:gd name="T31" fmla="*/ 35 h 38"/>
                    <a:gd name="T32" fmla="*/ 11 w 88"/>
                    <a:gd name="T33" fmla="*/ 36 h 38"/>
                    <a:gd name="T34" fmla="*/ 19 w 88"/>
                    <a:gd name="T35" fmla="*/ 36 h 38"/>
                    <a:gd name="T36" fmla="*/ 25 w 88"/>
                    <a:gd name="T37" fmla="*/ 38 h 38"/>
                    <a:gd name="T38" fmla="*/ 36 w 88"/>
                    <a:gd name="T39" fmla="*/ 37 h 38"/>
                    <a:gd name="T40" fmla="*/ 37 w 88"/>
                    <a:gd name="T41" fmla="*/ 33 h 38"/>
                    <a:gd name="T42" fmla="*/ 41 w 88"/>
                    <a:gd name="T43" fmla="*/ 31 h 38"/>
                    <a:gd name="T44" fmla="*/ 45 w 88"/>
                    <a:gd name="T45" fmla="*/ 28 h 38"/>
                    <a:gd name="T46" fmla="*/ 50 w 88"/>
                    <a:gd name="T47" fmla="*/ 26 h 38"/>
                    <a:gd name="T48" fmla="*/ 55 w 88"/>
                    <a:gd name="T49" fmla="*/ 28 h 38"/>
                    <a:gd name="T50" fmla="*/ 60 w 88"/>
                    <a:gd name="T51" fmla="*/ 25 h 38"/>
                    <a:gd name="T52" fmla="*/ 67 w 88"/>
                    <a:gd name="T53" fmla="*/ 23 h 38"/>
                    <a:gd name="T54" fmla="*/ 73 w 88"/>
                    <a:gd name="T55" fmla="*/ 19 h 38"/>
                    <a:gd name="T56" fmla="*/ 80 w 88"/>
                    <a:gd name="T57" fmla="*/ 15 h 38"/>
                    <a:gd name="T58" fmla="*/ 87 w 88"/>
                    <a:gd name="T59" fmla="*/ 12 h 38"/>
                    <a:gd name="T60" fmla="*/ 88 w 88"/>
                    <a:gd name="T61" fmla="*/ 10 h 38"/>
                    <a:gd name="T62" fmla="*/ 81 w 88"/>
                    <a:gd name="T63" fmla="*/ 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8" h="38">
                      <a:moveTo>
                        <a:pt x="81" y="8"/>
                      </a:moveTo>
                      <a:cubicBezTo>
                        <a:pt x="78" y="4"/>
                        <a:pt x="77" y="6"/>
                        <a:pt x="73" y="5"/>
                      </a:cubicBezTo>
                      <a:cubicBezTo>
                        <a:pt x="70" y="4"/>
                        <a:pt x="55" y="3"/>
                        <a:pt x="53" y="4"/>
                      </a:cubicBezTo>
                      <a:cubicBezTo>
                        <a:pt x="50" y="5"/>
                        <a:pt x="44" y="2"/>
                        <a:pt x="42" y="1"/>
                      </a:cubicBezTo>
                      <a:cubicBezTo>
                        <a:pt x="40" y="0"/>
                        <a:pt x="34" y="1"/>
                        <a:pt x="34" y="4"/>
                      </a:cubicBezTo>
                      <a:cubicBezTo>
                        <a:pt x="33" y="8"/>
                        <a:pt x="31" y="8"/>
                        <a:pt x="26" y="6"/>
                      </a:cubicBezTo>
                      <a:cubicBezTo>
                        <a:pt x="22" y="3"/>
                        <a:pt x="16" y="3"/>
                        <a:pt x="15" y="6"/>
                      </a:cubicBezTo>
                      <a:cubicBezTo>
                        <a:pt x="15" y="8"/>
                        <a:pt x="12" y="11"/>
                        <a:pt x="10" y="11"/>
                      </a:cubicBezTo>
                      <a:cubicBezTo>
                        <a:pt x="10" y="12"/>
                        <a:pt x="9" y="14"/>
                        <a:pt x="8" y="16"/>
                      </a:cubicBezTo>
                      <a:cubicBezTo>
                        <a:pt x="9" y="16"/>
                        <a:pt x="10" y="17"/>
                        <a:pt x="11" y="18"/>
                      </a:cubicBezTo>
                      <a:cubicBezTo>
                        <a:pt x="13" y="20"/>
                        <a:pt x="17" y="20"/>
                        <a:pt x="17" y="18"/>
                      </a:cubicBezTo>
                      <a:cubicBezTo>
                        <a:pt x="18" y="16"/>
                        <a:pt x="25" y="20"/>
                        <a:pt x="28" y="23"/>
                      </a:cubicBezTo>
                      <a:cubicBezTo>
                        <a:pt x="32" y="26"/>
                        <a:pt x="27" y="24"/>
                        <a:pt x="25" y="27"/>
                      </a:cubicBezTo>
                      <a:cubicBezTo>
                        <a:pt x="23" y="31"/>
                        <a:pt x="19" y="27"/>
                        <a:pt x="17" y="29"/>
                      </a:cubicBezTo>
                      <a:cubicBezTo>
                        <a:pt x="16" y="30"/>
                        <a:pt x="8" y="31"/>
                        <a:pt x="6" y="30"/>
                      </a:cubicBezTo>
                      <a:cubicBezTo>
                        <a:pt x="3" y="30"/>
                        <a:pt x="0" y="33"/>
                        <a:pt x="0" y="35"/>
                      </a:cubicBezTo>
                      <a:cubicBezTo>
                        <a:pt x="0" y="37"/>
                        <a:pt x="8" y="34"/>
                        <a:pt x="11" y="36"/>
                      </a:cubicBezTo>
                      <a:cubicBezTo>
                        <a:pt x="14" y="38"/>
                        <a:pt x="17" y="34"/>
                        <a:pt x="19" y="36"/>
                      </a:cubicBezTo>
                      <a:cubicBezTo>
                        <a:pt x="20" y="38"/>
                        <a:pt x="24" y="37"/>
                        <a:pt x="25" y="38"/>
                      </a:cubicBezTo>
                      <a:cubicBezTo>
                        <a:pt x="27" y="38"/>
                        <a:pt x="36" y="37"/>
                        <a:pt x="36" y="37"/>
                      </a:cubicBezTo>
                      <a:cubicBezTo>
                        <a:pt x="37" y="36"/>
                        <a:pt x="37" y="34"/>
                        <a:pt x="37" y="33"/>
                      </a:cubicBezTo>
                      <a:cubicBezTo>
                        <a:pt x="37" y="31"/>
                        <a:pt x="39" y="31"/>
                        <a:pt x="41" y="31"/>
                      </a:cubicBezTo>
                      <a:cubicBezTo>
                        <a:pt x="42" y="30"/>
                        <a:pt x="44" y="28"/>
                        <a:pt x="45" y="28"/>
                      </a:cubicBezTo>
                      <a:cubicBezTo>
                        <a:pt x="47" y="28"/>
                        <a:pt x="48" y="26"/>
                        <a:pt x="50" y="26"/>
                      </a:cubicBezTo>
                      <a:cubicBezTo>
                        <a:pt x="51" y="27"/>
                        <a:pt x="53" y="29"/>
                        <a:pt x="55" y="28"/>
                      </a:cubicBezTo>
                      <a:cubicBezTo>
                        <a:pt x="57" y="26"/>
                        <a:pt x="57" y="28"/>
                        <a:pt x="60" y="25"/>
                      </a:cubicBezTo>
                      <a:cubicBezTo>
                        <a:pt x="62" y="22"/>
                        <a:pt x="64" y="22"/>
                        <a:pt x="67" y="23"/>
                      </a:cubicBezTo>
                      <a:cubicBezTo>
                        <a:pt x="71" y="23"/>
                        <a:pt x="72" y="21"/>
                        <a:pt x="73" y="19"/>
                      </a:cubicBezTo>
                      <a:cubicBezTo>
                        <a:pt x="75" y="17"/>
                        <a:pt x="78" y="17"/>
                        <a:pt x="80" y="15"/>
                      </a:cubicBezTo>
                      <a:cubicBezTo>
                        <a:pt x="82" y="14"/>
                        <a:pt x="86" y="12"/>
                        <a:pt x="87" y="12"/>
                      </a:cubicBezTo>
                      <a:cubicBezTo>
                        <a:pt x="87" y="12"/>
                        <a:pt x="88" y="11"/>
                        <a:pt x="88" y="10"/>
                      </a:cubicBezTo>
                      <a:cubicBezTo>
                        <a:pt x="85" y="8"/>
                        <a:pt x="83" y="11"/>
                        <a:pt x="81" y="8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74" name="Freeform 56">
                  <a:extLst>
                    <a:ext uri="{FF2B5EF4-FFF2-40B4-BE49-F238E27FC236}">
                      <a16:creationId xmlns:a16="http://schemas.microsoft.com/office/drawing/2014/main" id="{E2889891-83B9-4A13-AB61-E5ECF5629EA0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653729" y="3217764"/>
                  <a:ext cx="129237" cy="57717"/>
                </a:xfrm>
                <a:custGeom>
                  <a:avLst/>
                  <a:gdLst>
                    <a:gd name="T0" fmla="*/ 22 w 56"/>
                    <a:gd name="T1" fmla="*/ 19 h 25"/>
                    <a:gd name="T2" fmla="*/ 27 w 56"/>
                    <a:gd name="T3" fmla="*/ 24 h 25"/>
                    <a:gd name="T4" fmla="*/ 28 w 56"/>
                    <a:gd name="T5" fmla="*/ 24 h 25"/>
                    <a:gd name="T6" fmla="*/ 36 w 56"/>
                    <a:gd name="T7" fmla="*/ 23 h 25"/>
                    <a:gd name="T8" fmla="*/ 43 w 56"/>
                    <a:gd name="T9" fmla="*/ 23 h 25"/>
                    <a:gd name="T10" fmla="*/ 43 w 56"/>
                    <a:gd name="T11" fmla="*/ 21 h 25"/>
                    <a:gd name="T12" fmla="*/ 48 w 56"/>
                    <a:gd name="T13" fmla="*/ 23 h 25"/>
                    <a:gd name="T14" fmla="*/ 54 w 56"/>
                    <a:gd name="T15" fmla="*/ 24 h 25"/>
                    <a:gd name="T16" fmla="*/ 52 w 56"/>
                    <a:gd name="T17" fmla="*/ 20 h 25"/>
                    <a:gd name="T18" fmla="*/ 53 w 56"/>
                    <a:gd name="T19" fmla="*/ 17 h 25"/>
                    <a:gd name="T20" fmla="*/ 48 w 56"/>
                    <a:gd name="T21" fmla="*/ 15 h 25"/>
                    <a:gd name="T22" fmla="*/ 46 w 56"/>
                    <a:gd name="T23" fmla="*/ 10 h 25"/>
                    <a:gd name="T24" fmla="*/ 43 w 56"/>
                    <a:gd name="T25" fmla="*/ 9 h 25"/>
                    <a:gd name="T26" fmla="*/ 35 w 56"/>
                    <a:gd name="T27" fmla="*/ 10 h 25"/>
                    <a:gd name="T28" fmla="*/ 30 w 56"/>
                    <a:gd name="T29" fmla="*/ 7 h 25"/>
                    <a:gd name="T30" fmla="*/ 25 w 56"/>
                    <a:gd name="T31" fmla="*/ 4 h 25"/>
                    <a:gd name="T32" fmla="*/ 12 w 56"/>
                    <a:gd name="T33" fmla="*/ 3 h 25"/>
                    <a:gd name="T34" fmla="*/ 3 w 56"/>
                    <a:gd name="T35" fmla="*/ 0 h 25"/>
                    <a:gd name="T36" fmla="*/ 0 w 56"/>
                    <a:gd name="T37" fmla="*/ 1 h 25"/>
                    <a:gd name="T38" fmla="*/ 12 w 56"/>
                    <a:gd name="T39" fmla="*/ 8 h 25"/>
                    <a:gd name="T40" fmla="*/ 15 w 56"/>
                    <a:gd name="T41" fmla="*/ 17 h 25"/>
                    <a:gd name="T42" fmla="*/ 13 w 56"/>
                    <a:gd name="T43" fmla="*/ 19 h 25"/>
                    <a:gd name="T44" fmla="*/ 22 w 56"/>
                    <a:gd name="T45" fmla="*/ 19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6" h="25">
                      <a:moveTo>
                        <a:pt x="22" y="19"/>
                      </a:moveTo>
                      <a:cubicBezTo>
                        <a:pt x="24" y="18"/>
                        <a:pt x="25" y="21"/>
                        <a:pt x="27" y="24"/>
                      </a:cubicBezTo>
                      <a:cubicBezTo>
                        <a:pt x="28" y="24"/>
                        <a:pt x="28" y="24"/>
                        <a:pt x="28" y="24"/>
                      </a:cubicBezTo>
                      <a:cubicBezTo>
                        <a:pt x="31" y="24"/>
                        <a:pt x="33" y="23"/>
                        <a:pt x="36" y="23"/>
                      </a:cubicBezTo>
                      <a:cubicBezTo>
                        <a:pt x="38" y="22"/>
                        <a:pt x="41" y="23"/>
                        <a:pt x="43" y="23"/>
                      </a:cubicBezTo>
                      <a:cubicBezTo>
                        <a:pt x="43" y="23"/>
                        <a:pt x="42" y="22"/>
                        <a:pt x="43" y="21"/>
                      </a:cubicBezTo>
                      <a:cubicBezTo>
                        <a:pt x="43" y="20"/>
                        <a:pt x="47" y="22"/>
                        <a:pt x="48" y="23"/>
                      </a:cubicBezTo>
                      <a:cubicBezTo>
                        <a:pt x="49" y="24"/>
                        <a:pt x="53" y="25"/>
                        <a:pt x="54" y="24"/>
                      </a:cubicBezTo>
                      <a:cubicBezTo>
                        <a:pt x="56" y="22"/>
                        <a:pt x="52" y="21"/>
                        <a:pt x="52" y="20"/>
                      </a:cubicBezTo>
                      <a:cubicBezTo>
                        <a:pt x="51" y="19"/>
                        <a:pt x="52" y="18"/>
                        <a:pt x="53" y="17"/>
                      </a:cubicBezTo>
                      <a:cubicBezTo>
                        <a:pt x="51" y="16"/>
                        <a:pt x="49" y="14"/>
                        <a:pt x="48" y="15"/>
                      </a:cubicBezTo>
                      <a:cubicBezTo>
                        <a:pt x="47" y="15"/>
                        <a:pt x="47" y="10"/>
                        <a:pt x="46" y="10"/>
                      </a:cubicBezTo>
                      <a:cubicBezTo>
                        <a:pt x="44" y="10"/>
                        <a:pt x="44" y="9"/>
                        <a:pt x="43" y="9"/>
                      </a:cubicBezTo>
                      <a:cubicBezTo>
                        <a:pt x="42" y="9"/>
                        <a:pt x="36" y="9"/>
                        <a:pt x="35" y="10"/>
                      </a:cubicBezTo>
                      <a:cubicBezTo>
                        <a:pt x="33" y="11"/>
                        <a:pt x="32" y="7"/>
                        <a:pt x="30" y="7"/>
                      </a:cubicBezTo>
                      <a:cubicBezTo>
                        <a:pt x="28" y="7"/>
                        <a:pt x="26" y="5"/>
                        <a:pt x="25" y="4"/>
                      </a:cubicBezTo>
                      <a:cubicBezTo>
                        <a:pt x="24" y="2"/>
                        <a:pt x="15" y="5"/>
                        <a:pt x="12" y="3"/>
                      </a:cubicBezTo>
                      <a:cubicBezTo>
                        <a:pt x="10" y="1"/>
                        <a:pt x="5" y="0"/>
                        <a:pt x="3" y="0"/>
                      </a:cubicBezTo>
                      <a:cubicBezTo>
                        <a:pt x="2" y="0"/>
                        <a:pt x="1" y="1"/>
                        <a:pt x="0" y="1"/>
                      </a:cubicBezTo>
                      <a:cubicBezTo>
                        <a:pt x="4" y="4"/>
                        <a:pt x="11" y="3"/>
                        <a:pt x="12" y="8"/>
                      </a:cubicBezTo>
                      <a:cubicBezTo>
                        <a:pt x="13" y="14"/>
                        <a:pt x="16" y="12"/>
                        <a:pt x="15" y="17"/>
                      </a:cubicBezTo>
                      <a:cubicBezTo>
                        <a:pt x="15" y="18"/>
                        <a:pt x="14" y="19"/>
                        <a:pt x="13" y="19"/>
                      </a:cubicBezTo>
                      <a:cubicBezTo>
                        <a:pt x="17" y="20"/>
                        <a:pt x="21" y="20"/>
                        <a:pt x="22" y="19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75" name="Freeform 57">
                  <a:extLst>
                    <a:ext uri="{FF2B5EF4-FFF2-40B4-BE49-F238E27FC236}">
                      <a16:creationId xmlns:a16="http://schemas.microsoft.com/office/drawing/2014/main" id="{296CB451-60AD-4A63-B74E-9E2537B495F7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5395256" y="3249132"/>
                  <a:ext cx="350069" cy="136765"/>
                </a:xfrm>
                <a:custGeom>
                  <a:avLst/>
                  <a:gdLst>
                    <a:gd name="T0" fmla="*/ 147 w 152"/>
                    <a:gd name="T1" fmla="*/ 41 h 59"/>
                    <a:gd name="T2" fmla="*/ 147 w 152"/>
                    <a:gd name="T3" fmla="*/ 33 h 59"/>
                    <a:gd name="T4" fmla="*/ 147 w 152"/>
                    <a:gd name="T5" fmla="*/ 26 h 59"/>
                    <a:gd name="T6" fmla="*/ 149 w 152"/>
                    <a:gd name="T7" fmla="*/ 22 h 59"/>
                    <a:gd name="T8" fmla="*/ 148 w 152"/>
                    <a:gd name="T9" fmla="*/ 19 h 59"/>
                    <a:gd name="T10" fmla="*/ 142 w 152"/>
                    <a:gd name="T11" fmla="*/ 17 h 59"/>
                    <a:gd name="T12" fmla="*/ 139 w 152"/>
                    <a:gd name="T13" fmla="*/ 10 h 59"/>
                    <a:gd name="T14" fmla="*/ 134 w 152"/>
                    <a:gd name="T15" fmla="*/ 5 h 59"/>
                    <a:gd name="T16" fmla="*/ 125 w 152"/>
                    <a:gd name="T17" fmla="*/ 5 h 59"/>
                    <a:gd name="T18" fmla="*/ 110 w 152"/>
                    <a:gd name="T19" fmla="*/ 10 h 59"/>
                    <a:gd name="T20" fmla="*/ 96 w 152"/>
                    <a:gd name="T21" fmla="*/ 11 h 59"/>
                    <a:gd name="T22" fmla="*/ 87 w 152"/>
                    <a:gd name="T23" fmla="*/ 8 h 59"/>
                    <a:gd name="T24" fmla="*/ 80 w 152"/>
                    <a:gd name="T25" fmla="*/ 4 h 59"/>
                    <a:gd name="T26" fmla="*/ 68 w 152"/>
                    <a:gd name="T27" fmla="*/ 1 h 59"/>
                    <a:gd name="T28" fmla="*/ 43 w 152"/>
                    <a:gd name="T29" fmla="*/ 9 h 59"/>
                    <a:gd name="T30" fmla="*/ 26 w 152"/>
                    <a:gd name="T31" fmla="*/ 10 h 59"/>
                    <a:gd name="T32" fmla="*/ 22 w 152"/>
                    <a:gd name="T33" fmla="*/ 16 h 59"/>
                    <a:gd name="T34" fmla="*/ 5 w 152"/>
                    <a:gd name="T35" fmla="*/ 17 h 59"/>
                    <a:gd name="T36" fmla="*/ 3 w 152"/>
                    <a:gd name="T37" fmla="*/ 23 h 59"/>
                    <a:gd name="T38" fmla="*/ 7 w 152"/>
                    <a:gd name="T39" fmla="*/ 25 h 59"/>
                    <a:gd name="T40" fmla="*/ 7 w 152"/>
                    <a:gd name="T41" fmla="*/ 31 h 59"/>
                    <a:gd name="T42" fmla="*/ 7 w 152"/>
                    <a:gd name="T43" fmla="*/ 37 h 59"/>
                    <a:gd name="T44" fmla="*/ 7 w 152"/>
                    <a:gd name="T45" fmla="*/ 41 h 59"/>
                    <a:gd name="T46" fmla="*/ 12 w 152"/>
                    <a:gd name="T47" fmla="*/ 46 h 59"/>
                    <a:gd name="T48" fmla="*/ 17 w 152"/>
                    <a:gd name="T49" fmla="*/ 49 h 59"/>
                    <a:gd name="T50" fmla="*/ 21 w 152"/>
                    <a:gd name="T51" fmla="*/ 50 h 59"/>
                    <a:gd name="T52" fmla="*/ 26 w 152"/>
                    <a:gd name="T53" fmla="*/ 55 h 59"/>
                    <a:gd name="T54" fmla="*/ 36 w 152"/>
                    <a:gd name="T55" fmla="*/ 53 h 59"/>
                    <a:gd name="T56" fmla="*/ 43 w 152"/>
                    <a:gd name="T57" fmla="*/ 50 h 59"/>
                    <a:gd name="T58" fmla="*/ 54 w 152"/>
                    <a:gd name="T59" fmla="*/ 57 h 59"/>
                    <a:gd name="T60" fmla="*/ 62 w 152"/>
                    <a:gd name="T61" fmla="*/ 55 h 59"/>
                    <a:gd name="T62" fmla="*/ 69 w 152"/>
                    <a:gd name="T63" fmla="*/ 50 h 59"/>
                    <a:gd name="T64" fmla="*/ 76 w 152"/>
                    <a:gd name="T65" fmla="*/ 52 h 59"/>
                    <a:gd name="T66" fmla="*/ 82 w 152"/>
                    <a:gd name="T67" fmla="*/ 50 h 59"/>
                    <a:gd name="T68" fmla="*/ 80 w 152"/>
                    <a:gd name="T69" fmla="*/ 57 h 59"/>
                    <a:gd name="T70" fmla="*/ 80 w 152"/>
                    <a:gd name="T71" fmla="*/ 59 h 59"/>
                    <a:gd name="T72" fmla="*/ 85 w 152"/>
                    <a:gd name="T73" fmla="*/ 54 h 59"/>
                    <a:gd name="T74" fmla="*/ 88 w 152"/>
                    <a:gd name="T75" fmla="*/ 52 h 59"/>
                    <a:gd name="T76" fmla="*/ 95 w 152"/>
                    <a:gd name="T77" fmla="*/ 52 h 59"/>
                    <a:gd name="T78" fmla="*/ 100 w 152"/>
                    <a:gd name="T79" fmla="*/ 51 h 59"/>
                    <a:gd name="T80" fmla="*/ 109 w 152"/>
                    <a:gd name="T81" fmla="*/ 51 h 59"/>
                    <a:gd name="T82" fmla="*/ 120 w 152"/>
                    <a:gd name="T83" fmla="*/ 48 h 59"/>
                    <a:gd name="T84" fmla="*/ 129 w 152"/>
                    <a:gd name="T85" fmla="*/ 47 h 59"/>
                    <a:gd name="T86" fmla="*/ 132 w 152"/>
                    <a:gd name="T87" fmla="*/ 48 h 59"/>
                    <a:gd name="T88" fmla="*/ 136 w 152"/>
                    <a:gd name="T89" fmla="*/ 45 h 59"/>
                    <a:gd name="T90" fmla="*/ 143 w 152"/>
                    <a:gd name="T91" fmla="*/ 46 h 59"/>
                    <a:gd name="T92" fmla="*/ 151 w 152"/>
                    <a:gd name="T93" fmla="*/ 48 h 59"/>
                    <a:gd name="T94" fmla="*/ 147 w 152"/>
                    <a:gd name="T95" fmla="*/ 41 h 59"/>
                    <a:gd name="T96" fmla="*/ 14 w 152"/>
                    <a:gd name="T97" fmla="*/ 11 h 59"/>
                    <a:gd name="T98" fmla="*/ 24 w 152"/>
                    <a:gd name="T99" fmla="*/ 10 h 59"/>
                    <a:gd name="T100" fmla="*/ 18 w 152"/>
                    <a:gd name="T101" fmla="*/ 5 h 59"/>
                    <a:gd name="T102" fmla="*/ 16 w 152"/>
                    <a:gd name="T103" fmla="*/ 1 h 59"/>
                    <a:gd name="T104" fmla="*/ 13 w 152"/>
                    <a:gd name="T105" fmla="*/ 1 h 59"/>
                    <a:gd name="T106" fmla="*/ 5 w 152"/>
                    <a:gd name="T107" fmla="*/ 1 h 59"/>
                    <a:gd name="T108" fmla="*/ 6 w 152"/>
                    <a:gd name="T109" fmla="*/ 7 h 59"/>
                    <a:gd name="T110" fmla="*/ 3 w 152"/>
                    <a:gd name="T111" fmla="*/ 10 h 59"/>
                    <a:gd name="T112" fmla="*/ 1 w 152"/>
                    <a:gd name="T113" fmla="*/ 13 h 59"/>
                    <a:gd name="T114" fmla="*/ 6 w 152"/>
                    <a:gd name="T115" fmla="*/ 15 h 59"/>
                    <a:gd name="T116" fmla="*/ 14 w 152"/>
                    <a:gd name="T117" fmla="*/ 11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52" h="59">
                      <a:moveTo>
                        <a:pt x="147" y="41"/>
                      </a:moveTo>
                      <a:cubicBezTo>
                        <a:pt x="146" y="41"/>
                        <a:pt x="148" y="34"/>
                        <a:pt x="147" y="33"/>
                      </a:cubicBezTo>
                      <a:cubicBezTo>
                        <a:pt x="147" y="32"/>
                        <a:pt x="145" y="26"/>
                        <a:pt x="147" y="26"/>
                      </a:cubicBezTo>
                      <a:cubicBezTo>
                        <a:pt x="149" y="26"/>
                        <a:pt x="147" y="22"/>
                        <a:pt x="149" y="22"/>
                      </a:cubicBezTo>
                      <a:cubicBezTo>
                        <a:pt x="149" y="21"/>
                        <a:pt x="148" y="20"/>
                        <a:pt x="148" y="19"/>
                      </a:cubicBezTo>
                      <a:cubicBezTo>
                        <a:pt x="147" y="18"/>
                        <a:pt x="143" y="20"/>
                        <a:pt x="142" y="17"/>
                      </a:cubicBezTo>
                      <a:cubicBezTo>
                        <a:pt x="140" y="13"/>
                        <a:pt x="142" y="12"/>
                        <a:pt x="139" y="10"/>
                      </a:cubicBezTo>
                      <a:cubicBezTo>
                        <a:pt x="137" y="7"/>
                        <a:pt x="136" y="4"/>
                        <a:pt x="134" y="5"/>
                      </a:cubicBezTo>
                      <a:cubicBezTo>
                        <a:pt x="133" y="6"/>
                        <a:pt x="129" y="6"/>
                        <a:pt x="125" y="5"/>
                      </a:cubicBezTo>
                      <a:cubicBezTo>
                        <a:pt x="121" y="9"/>
                        <a:pt x="113" y="11"/>
                        <a:pt x="110" y="10"/>
                      </a:cubicBezTo>
                      <a:cubicBezTo>
                        <a:pt x="107" y="9"/>
                        <a:pt x="101" y="11"/>
                        <a:pt x="96" y="11"/>
                      </a:cubicBezTo>
                      <a:cubicBezTo>
                        <a:pt x="92" y="11"/>
                        <a:pt x="90" y="7"/>
                        <a:pt x="87" y="8"/>
                      </a:cubicBezTo>
                      <a:cubicBezTo>
                        <a:pt x="83" y="8"/>
                        <a:pt x="83" y="4"/>
                        <a:pt x="80" y="4"/>
                      </a:cubicBezTo>
                      <a:cubicBezTo>
                        <a:pt x="76" y="4"/>
                        <a:pt x="79" y="3"/>
                        <a:pt x="68" y="1"/>
                      </a:cubicBezTo>
                      <a:cubicBezTo>
                        <a:pt x="57" y="0"/>
                        <a:pt x="47" y="6"/>
                        <a:pt x="43" y="9"/>
                      </a:cubicBezTo>
                      <a:cubicBezTo>
                        <a:pt x="40" y="12"/>
                        <a:pt x="27" y="9"/>
                        <a:pt x="26" y="10"/>
                      </a:cubicBezTo>
                      <a:cubicBezTo>
                        <a:pt x="25" y="10"/>
                        <a:pt x="26" y="14"/>
                        <a:pt x="22" y="16"/>
                      </a:cubicBezTo>
                      <a:cubicBezTo>
                        <a:pt x="17" y="17"/>
                        <a:pt x="8" y="16"/>
                        <a:pt x="5" y="17"/>
                      </a:cubicBezTo>
                      <a:cubicBezTo>
                        <a:pt x="2" y="19"/>
                        <a:pt x="0" y="23"/>
                        <a:pt x="3" y="23"/>
                      </a:cubicBezTo>
                      <a:cubicBezTo>
                        <a:pt x="6" y="23"/>
                        <a:pt x="7" y="24"/>
                        <a:pt x="7" y="25"/>
                      </a:cubicBezTo>
                      <a:cubicBezTo>
                        <a:pt x="6" y="27"/>
                        <a:pt x="9" y="30"/>
                        <a:pt x="7" y="31"/>
                      </a:cubicBezTo>
                      <a:cubicBezTo>
                        <a:pt x="6" y="33"/>
                        <a:pt x="6" y="36"/>
                        <a:pt x="7" y="37"/>
                      </a:cubicBezTo>
                      <a:cubicBezTo>
                        <a:pt x="9" y="38"/>
                        <a:pt x="10" y="41"/>
                        <a:pt x="7" y="41"/>
                      </a:cubicBezTo>
                      <a:cubicBezTo>
                        <a:pt x="5" y="42"/>
                        <a:pt x="11" y="44"/>
                        <a:pt x="12" y="46"/>
                      </a:cubicBezTo>
                      <a:cubicBezTo>
                        <a:pt x="12" y="47"/>
                        <a:pt x="17" y="47"/>
                        <a:pt x="17" y="49"/>
                      </a:cubicBezTo>
                      <a:cubicBezTo>
                        <a:pt x="17" y="50"/>
                        <a:pt x="18" y="51"/>
                        <a:pt x="21" y="50"/>
                      </a:cubicBezTo>
                      <a:cubicBezTo>
                        <a:pt x="23" y="49"/>
                        <a:pt x="24" y="53"/>
                        <a:pt x="26" y="55"/>
                      </a:cubicBezTo>
                      <a:cubicBezTo>
                        <a:pt x="27" y="57"/>
                        <a:pt x="36" y="56"/>
                        <a:pt x="36" y="53"/>
                      </a:cubicBezTo>
                      <a:cubicBezTo>
                        <a:pt x="36" y="51"/>
                        <a:pt x="39" y="50"/>
                        <a:pt x="43" y="50"/>
                      </a:cubicBezTo>
                      <a:cubicBezTo>
                        <a:pt x="47" y="51"/>
                        <a:pt x="52" y="56"/>
                        <a:pt x="54" y="57"/>
                      </a:cubicBezTo>
                      <a:cubicBezTo>
                        <a:pt x="56" y="57"/>
                        <a:pt x="59" y="55"/>
                        <a:pt x="62" y="55"/>
                      </a:cubicBezTo>
                      <a:cubicBezTo>
                        <a:pt x="64" y="55"/>
                        <a:pt x="68" y="51"/>
                        <a:pt x="69" y="50"/>
                      </a:cubicBezTo>
                      <a:cubicBezTo>
                        <a:pt x="71" y="50"/>
                        <a:pt x="73" y="53"/>
                        <a:pt x="76" y="52"/>
                      </a:cubicBezTo>
                      <a:cubicBezTo>
                        <a:pt x="78" y="51"/>
                        <a:pt x="80" y="49"/>
                        <a:pt x="82" y="50"/>
                      </a:cubicBezTo>
                      <a:cubicBezTo>
                        <a:pt x="83" y="51"/>
                        <a:pt x="78" y="55"/>
                        <a:pt x="80" y="57"/>
                      </a:cubicBezTo>
                      <a:cubicBezTo>
                        <a:pt x="80" y="57"/>
                        <a:pt x="80" y="58"/>
                        <a:pt x="80" y="59"/>
                      </a:cubicBezTo>
                      <a:cubicBezTo>
                        <a:pt x="85" y="59"/>
                        <a:pt x="84" y="55"/>
                        <a:pt x="85" y="54"/>
                      </a:cubicBezTo>
                      <a:cubicBezTo>
                        <a:pt x="85" y="52"/>
                        <a:pt x="86" y="51"/>
                        <a:pt x="88" y="52"/>
                      </a:cubicBezTo>
                      <a:cubicBezTo>
                        <a:pt x="89" y="53"/>
                        <a:pt x="92" y="54"/>
                        <a:pt x="95" y="52"/>
                      </a:cubicBezTo>
                      <a:cubicBezTo>
                        <a:pt x="99" y="50"/>
                        <a:pt x="99" y="49"/>
                        <a:pt x="100" y="51"/>
                      </a:cubicBezTo>
                      <a:cubicBezTo>
                        <a:pt x="101" y="53"/>
                        <a:pt x="104" y="51"/>
                        <a:pt x="109" y="51"/>
                      </a:cubicBezTo>
                      <a:cubicBezTo>
                        <a:pt x="114" y="51"/>
                        <a:pt x="115" y="48"/>
                        <a:pt x="120" y="48"/>
                      </a:cubicBezTo>
                      <a:cubicBezTo>
                        <a:pt x="125" y="48"/>
                        <a:pt x="129" y="47"/>
                        <a:pt x="129" y="47"/>
                      </a:cubicBezTo>
                      <a:cubicBezTo>
                        <a:pt x="132" y="48"/>
                        <a:pt x="132" y="48"/>
                        <a:pt x="132" y="48"/>
                      </a:cubicBezTo>
                      <a:cubicBezTo>
                        <a:pt x="133" y="47"/>
                        <a:pt x="133" y="45"/>
                        <a:pt x="136" y="45"/>
                      </a:cubicBezTo>
                      <a:cubicBezTo>
                        <a:pt x="139" y="45"/>
                        <a:pt x="141" y="47"/>
                        <a:pt x="143" y="46"/>
                      </a:cubicBezTo>
                      <a:cubicBezTo>
                        <a:pt x="145" y="46"/>
                        <a:pt x="151" y="52"/>
                        <a:pt x="151" y="48"/>
                      </a:cubicBezTo>
                      <a:cubicBezTo>
                        <a:pt x="152" y="47"/>
                        <a:pt x="149" y="42"/>
                        <a:pt x="147" y="41"/>
                      </a:cubicBezTo>
                      <a:close/>
                      <a:moveTo>
                        <a:pt x="14" y="11"/>
                      </a:moveTo>
                      <a:cubicBezTo>
                        <a:pt x="16" y="10"/>
                        <a:pt x="23" y="11"/>
                        <a:pt x="24" y="10"/>
                      </a:cubicBezTo>
                      <a:cubicBezTo>
                        <a:pt x="26" y="8"/>
                        <a:pt x="20" y="7"/>
                        <a:pt x="18" y="5"/>
                      </a:cubicBezTo>
                      <a:cubicBezTo>
                        <a:pt x="17" y="4"/>
                        <a:pt x="17" y="2"/>
                        <a:pt x="16" y="1"/>
                      </a:cubicBezTo>
                      <a:cubicBezTo>
                        <a:pt x="15" y="1"/>
                        <a:pt x="14" y="2"/>
                        <a:pt x="13" y="1"/>
                      </a:cubicBezTo>
                      <a:cubicBezTo>
                        <a:pt x="11" y="0"/>
                        <a:pt x="6" y="1"/>
                        <a:pt x="5" y="1"/>
                      </a:cubicBezTo>
                      <a:cubicBezTo>
                        <a:pt x="4" y="2"/>
                        <a:pt x="6" y="5"/>
                        <a:pt x="6" y="7"/>
                      </a:cubicBezTo>
                      <a:cubicBezTo>
                        <a:pt x="6" y="9"/>
                        <a:pt x="3" y="9"/>
                        <a:pt x="3" y="10"/>
                      </a:cubicBezTo>
                      <a:cubicBezTo>
                        <a:pt x="3" y="11"/>
                        <a:pt x="2" y="12"/>
                        <a:pt x="1" y="13"/>
                      </a:cubicBezTo>
                      <a:cubicBezTo>
                        <a:pt x="3" y="14"/>
                        <a:pt x="4" y="15"/>
                        <a:pt x="6" y="15"/>
                      </a:cubicBezTo>
                      <a:cubicBezTo>
                        <a:pt x="9" y="15"/>
                        <a:pt x="11" y="12"/>
                        <a:pt x="14" y="11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76" name="Freeform 58">
                  <a:extLst>
                    <a:ext uri="{FF2B5EF4-FFF2-40B4-BE49-F238E27FC236}">
                      <a16:creationId xmlns:a16="http://schemas.microsoft.com/office/drawing/2014/main" id="{0727FDC8-2AD8-4DEA-BDC4-FB1FBBC1A7D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367668" y="3388407"/>
                  <a:ext cx="43915" cy="41406"/>
                </a:xfrm>
                <a:custGeom>
                  <a:avLst/>
                  <a:gdLst>
                    <a:gd name="T0" fmla="*/ 9 w 19"/>
                    <a:gd name="T1" fmla="*/ 0 h 18"/>
                    <a:gd name="T2" fmla="*/ 0 w 19"/>
                    <a:gd name="T3" fmla="*/ 6 h 18"/>
                    <a:gd name="T4" fmla="*/ 2 w 19"/>
                    <a:gd name="T5" fmla="*/ 8 h 18"/>
                    <a:gd name="T6" fmla="*/ 6 w 19"/>
                    <a:gd name="T7" fmla="*/ 13 h 18"/>
                    <a:gd name="T8" fmla="*/ 7 w 19"/>
                    <a:gd name="T9" fmla="*/ 18 h 18"/>
                    <a:gd name="T10" fmla="*/ 11 w 19"/>
                    <a:gd name="T11" fmla="*/ 18 h 18"/>
                    <a:gd name="T12" fmla="*/ 19 w 19"/>
                    <a:gd name="T13" fmla="*/ 8 h 18"/>
                    <a:gd name="T14" fmla="*/ 9 w 19"/>
                    <a:gd name="T15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" h="18">
                      <a:moveTo>
                        <a:pt x="9" y="0"/>
                      </a:moveTo>
                      <a:cubicBezTo>
                        <a:pt x="7" y="0"/>
                        <a:pt x="1" y="3"/>
                        <a:pt x="0" y="6"/>
                      </a:cubicBezTo>
                      <a:cubicBezTo>
                        <a:pt x="1" y="6"/>
                        <a:pt x="1" y="7"/>
                        <a:pt x="2" y="8"/>
                      </a:cubicBezTo>
                      <a:cubicBezTo>
                        <a:pt x="2" y="10"/>
                        <a:pt x="4" y="12"/>
                        <a:pt x="6" y="13"/>
                      </a:cubicBezTo>
                      <a:cubicBezTo>
                        <a:pt x="8" y="14"/>
                        <a:pt x="8" y="16"/>
                        <a:pt x="7" y="18"/>
                      </a:cubicBezTo>
                      <a:cubicBezTo>
                        <a:pt x="9" y="18"/>
                        <a:pt x="10" y="18"/>
                        <a:pt x="11" y="18"/>
                      </a:cubicBezTo>
                      <a:cubicBezTo>
                        <a:pt x="13" y="17"/>
                        <a:pt x="18" y="10"/>
                        <a:pt x="19" y="8"/>
                      </a:cubicBezTo>
                      <a:cubicBezTo>
                        <a:pt x="19" y="6"/>
                        <a:pt x="12" y="1"/>
                        <a:pt x="9" y="0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77" name="Freeform 59">
                  <a:extLst>
                    <a:ext uri="{FF2B5EF4-FFF2-40B4-BE49-F238E27FC236}">
                      <a16:creationId xmlns:a16="http://schemas.microsoft.com/office/drawing/2014/main" id="{5EDC554F-DE4C-4895-AC8E-BCB1159CB763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7204570" y="3232821"/>
                  <a:ext cx="129237" cy="122963"/>
                </a:xfrm>
                <a:custGeom>
                  <a:avLst/>
                  <a:gdLst>
                    <a:gd name="T0" fmla="*/ 54 w 56"/>
                    <a:gd name="T1" fmla="*/ 3 h 53"/>
                    <a:gd name="T2" fmla="*/ 47 w 56"/>
                    <a:gd name="T3" fmla="*/ 0 h 53"/>
                    <a:gd name="T4" fmla="*/ 42 w 56"/>
                    <a:gd name="T5" fmla="*/ 7 h 53"/>
                    <a:gd name="T6" fmla="*/ 36 w 56"/>
                    <a:gd name="T7" fmla="*/ 11 h 53"/>
                    <a:gd name="T8" fmla="*/ 33 w 56"/>
                    <a:gd name="T9" fmla="*/ 14 h 53"/>
                    <a:gd name="T10" fmla="*/ 28 w 56"/>
                    <a:gd name="T11" fmla="*/ 15 h 53"/>
                    <a:gd name="T12" fmla="*/ 23 w 56"/>
                    <a:gd name="T13" fmla="*/ 13 h 53"/>
                    <a:gd name="T14" fmla="*/ 18 w 56"/>
                    <a:gd name="T15" fmla="*/ 19 h 53"/>
                    <a:gd name="T16" fmla="*/ 3 w 56"/>
                    <a:gd name="T17" fmla="*/ 27 h 53"/>
                    <a:gd name="T18" fmla="*/ 0 w 56"/>
                    <a:gd name="T19" fmla="*/ 31 h 53"/>
                    <a:gd name="T20" fmla="*/ 10 w 56"/>
                    <a:gd name="T21" fmla="*/ 35 h 53"/>
                    <a:gd name="T22" fmla="*/ 5 w 56"/>
                    <a:gd name="T23" fmla="*/ 44 h 53"/>
                    <a:gd name="T24" fmla="*/ 6 w 56"/>
                    <a:gd name="T25" fmla="*/ 49 h 53"/>
                    <a:gd name="T26" fmla="*/ 10 w 56"/>
                    <a:gd name="T27" fmla="*/ 51 h 53"/>
                    <a:gd name="T28" fmla="*/ 17 w 56"/>
                    <a:gd name="T29" fmla="*/ 50 h 53"/>
                    <a:gd name="T30" fmla="*/ 18 w 56"/>
                    <a:gd name="T31" fmla="*/ 51 h 53"/>
                    <a:gd name="T32" fmla="*/ 23 w 56"/>
                    <a:gd name="T33" fmla="*/ 47 h 53"/>
                    <a:gd name="T34" fmla="*/ 31 w 56"/>
                    <a:gd name="T35" fmla="*/ 46 h 53"/>
                    <a:gd name="T36" fmla="*/ 35 w 56"/>
                    <a:gd name="T37" fmla="*/ 44 h 53"/>
                    <a:gd name="T38" fmla="*/ 28 w 56"/>
                    <a:gd name="T39" fmla="*/ 37 h 53"/>
                    <a:gd name="T40" fmla="*/ 30 w 56"/>
                    <a:gd name="T41" fmla="*/ 30 h 53"/>
                    <a:gd name="T42" fmla="*/ 44 w 56"/>
                    <a:gd name="T43" fmla="*/ 22 h 53"/>
                    <a:gd name="T44" fmla="*/ 47 w 56"/>
                    <a:gd name="T45" fmla="*/ 12 h 53"/>
                    <a:gd name="T46" fmla="*/ 56 w 56"/>
                    <a:gd name="T47" fmla="*/ 3 h 53"/>
                    <a:gd name="T48" fmla="*/ 54 w 56"/>
                    <a:gd name="T49" fmla="*/ 3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56" h="53">
                      <a:moveTo>
                        <a:pt x="54" y="3"/>
                      </a:moveTo>
                      <a:cubicBezTo>
                        <a:pt x="50" y="4"/>
                        <a:pt x="49" y="0"/>
                        <a:pt x="47" y="0"/>
                      </a:cubicBezTo>
                      <a:cubicBezTo>
                        <a:pt x="44" y="0"/>
                        <a:pt x="45" y="7"/>
                        <a:pt x="42" y="7"/>
                      </a:cubicBezTo>
                      <a:cubicBezTo>
                        <a:pt x="40" y="7"/>
                        <a:pt x="40" y="10"/>
                        <a:pt x="36" y="11"/>
                      </a:cubicBezTo>
                      <a:cubicBezTo>
                        <a:pt x="33" y="11"/>
                        <a:pt x="32" y="11"/>
                        <a:pt x="33" y="14"/>
                      </a:cubicBezTo>
                      <a:cubicBezTo>
                        <a:pt x="35" y="16"/>
                        <a:pt x="31" y="15"/>
                        <a:pt x="28" y="15"/>
                      </a:cubicBezTo>
                      <a:cubicBezTo>
                        <a:pt x="25" y="15"/>
                        <a:pt x="25" y="13"/>
                        <a:pt x="23" y="13"/>
                      </a:cubicBezTo>
                      <a:cubicBezTo>
                        <a:pt x="21" y="13"/>
                        <a:pt x="19" y="17"/>
                        <a:pt x="18" y="19"/>
                      </a:cubicBezTo>
                      <a:cubicBezTo>
                        <a:pt x="16" y="21"/>
                        <a:pt x="6" y="26"/>
                        <a:pt x="3" y="27"/>
                      </a:cubicBezTo>
                      <a:cubicBezTo>
                        <a:pt x="2" y="28"/>
                        <a:pt x="1" y="29"/>
                        <a:pt x="0" y="31"/>
                      </a:cubicBezTo>
                      <a:cubicBezTo>
                        <a:pt x="4" y="31"/>
                        <a:pt x="8" y="33"/>
                        <a:pt x="10" y="35"/>
                      </a:cubicBezTo>
                      <a:cubicBezTo>
                        <a:pt x="12" y="38"/>
                        <a:pt x="7" y="41"/>
                        <a:pt x="5" y="44"/>
                      </a:cubicBezTo>
                      <a:cubicBezTo>
                        <a:pt x="3" y="47"/>
                        <a:pt x="6" y="47"/>
                        <a:pt x="6" y="49"/>
                      </a:cubicBezTo>
                      <a:cubicBezTo>
                        <a:pt x="6" y="51"/>
                        <a:pt x="9" y="53"/>
                        <a:pt x="10" y="51"/>
                      </a:cubicBezTo>
                      <a:cubicBezTo>
                        <a:pt x="11" y="49"/>
                        <a:pt x="13" y="50"/>
                        <a:pt x="17" y="50"/>
                      </a:cubicBezTo>
                      <a:cubicBezTo>
                        <a:pt x="18" y="50"/>
                        <a:pt x="18" y="50"/>
                        <a:pt x="18" y="51"/>
                      </a:cubicBezTo>
                      <a:cubicBezTo>
                        <a:pt x="20" y="49"/>
                        <a:pt x="22" y="48"/>
                        <a:pt x="23" y="47"/>
                      </a:cubicBezTo>
                      <a:cubicBezTo>
                        <a:pt x="24" y="46"/>
                        <a:pt x="28" y="46"/>
                        <a:pt x="31" y="46"/>
                      </a:cubicBezTo>
                      <a:cubicBezTo>
                        <a:pt x="32" y="46"/>
                        <a:pt x="33" y="45"/>
                        <a:pt x="35" y="44"/>
                      </a:cubicBezTo>
                      <a:cubicBezTo>
                        <a:pt x="32" y="41"/>
                        <a:pt x="29" y="38"/>
                        <a:pt x="28" y="37"/>
                      </a:cubicBezTo>
                      <a:cubicBezTo>
                        <a:pt x="25" y="36"/>
                        <a:pt x="27" y="31"/>
                        <a:pt x="30" y="30"/>
                      </a:cubicBezTo>
                      <a:cubicBezTo>
                        <a:pt x="33" y="29"/>
                        <a:pt x="41" y="23"/>
                        <a:pt x="44" y="22"/>
                      </a:cubicBezTo>
                      <a:cubicBezTo>
                        <a:pt x="46" y="20"/>
                        <a:pt x="45" y="16"/>
                        <a:pt x="47" y="12"/>
                      </a:cubicBezTo>
                      <a:cubicBezTo>
                        <a:pt x="48" y="10"/>
                        <a:pt x="52" y="6"/>
                        <a:pt x="56" y="3"/>
                      </a:cubicBezTo>
                      <a:cubicBezTo>
                        <a:pt x="55" y="3"/>
                        <a:pt x="54" y="3"/>
                        <a:pt x="54" y="3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78" name="Freeform 60">
                  <a:extLst>
                    <a:ext uri="{FF2B5EF4-FFF2-40B4-BE49-F238E27FC236}">
                      <a16:creationId xmlns:a16="http://schemas.microsoft.com/office/drawing/2014/main" id="{25DE9A2B-3BE8-4883-875E-7780E82C5682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407819" y="3505096"/>
                  <a:ext cx="143039" cy="81557"/>
                </a:xfrm>
                <a:custGeom>
                  <a:avLst/>
                  <a:gdLst>
                    <a:gd name="T0" fmla="*/ 61 w 62"/>
                    <a:gd name="T1" fmla="*/ 22 h 35"/>
                    <a:gd name="T2" fmla="*/ 59 w 62"/>
                    <a:gd name="T3" fmla="*/ 22 h 35"/>
                    <a:gd name="T4" fmla="*/ 48 w 62"/>
                    <a:gd name="T5" fmla="*/ 20 h 35"/>
                    <a:gd name="T6" fmla="*/ 33 w 62"/>
                    <a:gd name="T7" fmla="*/ 14 h 35"/>
                    <a:gd name="T8" fmla="*/ 17 w 62"/>
                    <a:gd name="T9" fmla="*/ 2 h 35"/>
                    <a:gd name="T10" fmla="*/ 10 w 62"/>
                    <a:gd name="T11" fmla="*/ 1 h 35"/>
                    <a:gd name="T12" fmla="*/ 5 w 62"/>
                    <a:gd name="T13" fmla="*/ 2 h 35"/>
                    <a:gd name="T14" fmla="*/ 2 w 62"/>
                    <a:gd name="T15" fmla="*/ 7 h 35"/>
                    <a:gd name="T16" fmla="*/ 0 w 62"/>
                    <a:gd name="T17" fmla="*/ 13 h 35"/>
                    <a:gd name="T18" fmla="*/ 4 w 62"/>
                    <a:gd name="T19" fmla="*/ 16 h 35"/>
                    <a:gd name="T20" fmla="*/ 11 w 62"/>
                    <a:gd name="T21" fmla="*/ 19 h 35"/>
                    <a:gd name="T22" fmla="*/ 17 w 62"/>
                    <a:gd name="T23" fmla="*/ 23 h 35"/>
                    <a:gd name="T24" fmla="*/ 23 w 62"/>
                    <a:gd name="T25" fmla="*/ 26 h 35"/>
                    <a:gd name="T26" fmla="*/ 31 w 62"/>
                    <a:gd name="T27" fmla="*/ 25 h 35"/>
                    <a:gd name="T28" fmla="*/ 36 w 62"/>
                    <a:gd name="T29" fmla="*/ 30 h 35"/>
                    <a:gd name="T30" fmla="*/ 46 w 62"/>
                    <a:gd name="T31" fmla="*/ 34 h 35"/>
                    <a:gd name="T32" fmla="*/ 60 w 62"/>
                    <a:gd name="T33" fmla="*/ 32 h 35"/>
                    <a:gd name="T34" fmla="*/ 60 w 62"/>
                    <a:gd name="T35" fmla="*/ 24 h 35"/>
                    <a:gd name="T36" fmla="*/ 61 w 62"/>
                    <a:gd name="T37" fmla="*/ 22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2" h="35">
                      <a:moveTo>
                        <a:pt x="61" y="22"/>
                      </a:moveTo>
                      <a:cubicBezTo>
                        <a:pt x="60" y="22"/>
                        <a:pt x="60" y="22"/>
                        <a:pt x="59" y="22"/>
                      </a:cubicBezTo>
                      <a:cubicBezTo>
                        <a:pt x="54" y="22"/>
                        <a:pt x="51" y="20"/>
                        <a:pt x="48" y="20"/>
                      </a:cubicBezTo>
                      <a:cubicBezTo>
                        <a:pt x="45" y="21"/>
                        <a:pt x="37" y="17"/>
                        <a:pt x="33" y="14"/>
                      </a:cubicBezTo>
                      <a:cubicBezTo>
                        <a:pt x="29" y="11"/>
                        <a:pt x="19" y="5"/>
                        <a:pt x="17" y="2"/>
                      </a:cubicBezTo>
                      <a:cubicBezTo>
                        <a:pt x="14" y="0"/>
                        <a:pt x="10" y="0"/>
                        <a:pt x="10" y="1"/>
                      </a:cubicBezTo>
                      <a:cubicBezTo>
                        <a:pt x="10" y="2"/>
                        <a:pt x="8" y="2"/>
                        <a:pt x="5" y="2"/>
                      </a:cubicBezTo>
                      <a:cubicBezTo>
                        <a:pt x="4" y="4"/>
                        <a:pt x="2" y="5"/>
                        <a:pt x="2" y="7"/>
                      </a:cubicBezTo>
                      <a:cubicBezTo>
                        <a:pt x="2" y="9"/>
                        <a:pt x="0" y="11"/>
                        <a:pt x="0" y="13"/>
                      </a:cubicBezTo>
                      <a:cubicBezTo>
                        <a:pt x="0" y="15"/>
                        <a:pt x="3" y="15"/>
                        <a:pt x="4" y="16"/>
                      </a:cubicBezTo>
                      <a:cubicBezTo>
                        <a:pt x="5" y="17"/>
                        <a:pt x="10" y="18"/>
                        <a:pt x="11" y="19"/>
                      </a:cubicBezTo>
                      <a:cubicBezTo>
                        <a:pt x="11" y="21"/>
                        <a:pt x="15" y="22"/>
                        <a:pt x="17" y="23"/>
                      </a:cubicBezTo>
                      <a:cubicBezTo>
                        <a:pt x="19" y="23"/>
                        <a:pt x="22" y="25"/>
                        <a:pt x="23" y="26"/>
                      </a:cubicBezTo>
                      <a:cubicBezTo>
                        <a:pt x="25" y="27"/>
                        <a:pt x="29" y="25"/>
                        <a:pt x="31" y="25"/>
                      </a:cubicBezTo>
                      <a:cubicBezTo>
                        <a:pt x="33" y="25"/>
                        <a:pt x="35" y="28"/>
                        <a:pt x="36" y="30"/>
                      </a:cubicBezTo>
                      <a:cubicBezTo>
                        <a:pt x="36" y="31"/>
                        <a:pt x="44" y="32"/>
                        <a:pt x="46" y="34"/>
                      </a:cubicBezTo>
                      <a:cubicBezTo>
                        <a:pt x="48" y="35"/>
                        <a:pt x="58" y="34"/>
                        <a:pt x="60" y="32"/>
                      </a:cubicBezTo>
                      <a:cubicBezTo>
                        <a:pt x="62" y="31"/>
                        <a:pt x="60" y="27"/>
                        <a:pt x="60" y="24"/>
                      </a:cubicBezTo>
                      <a:cubicBezTo>
                        <a:pt x="60" y="23"/>
                        <a:pt x="60" y="23"/>
                        <a:pt x="61" y="22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79" name="Freeform 61">
                  <a:extLst>
                    <a:ext uri="{FF2B5EF4-FFF2-40B4-BE49-F238E27FC236}">
                      <a16:creationId xmlns:a16="http://schemas.microsoft.com/office/drawing/2014/main" id="{870BA330-0724-4D3D-A4BB-708E141E2328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614849" y="3542738"/>
                  <a:ext cx="159350" cy="350068"/>
                </a:xfrm>
                <a:custGeom>
                  <a:avLst/>
                  <a:gdLst>
                    <a:gd name="T0" fmla="*/ 55 w 69"/>
                    <a:gd name="T1" fmla="*/ 138 h 152"/>
                    <a:gd name="T2" fmla="*/ 53 w 69"/>
                    <a:gd name="T3" fmla="*/ 132 h 152"/>
                    <a:gd name="T4" fmla="*/ 50 w 69"/>
                    <a:gd name="T5" fmla="*/ 122 h 152"/>
                    <a:gd name="T6" fmla="*/ 47 w 69"/>
                    <a:gd name="T7" fmla="*/ 114 h 152"/>
                    <a:gd name="T8" fmla="*/ 48 w 69"/>
                    <a:gd name="T9" fmla="*/ 108 h 152"/>
                    <a:gd name="T10" fmla="*/ 48 w 69"/>
                    <a:gd name="T11" fmla="*/ 104 h 152"/>
                    <a:gd name="T12" fmla="*/ 47 w 69"/>
                    <a:gd name="T13" fmla="*/ 99 h 152"/>
                    <a:gd name="T14" fmla="*/ 41 w 69"/>
                    <a:gd name="T15" fmla="*/ 91 h 152"/>
                    <a:gd name="T16" fmla="*/ 42 w 69"/>
                    <a:gd name="T17" fmla="*/ 79 h 152"/>
                    <a:gd name="T18" fmla="*/ 47 w 69"/>
                    <a:gd name="T19" fmla="*/ 76 h 152"/>
                    <a:gd name="T20" fmla="*/ 53 w 69"/>
                    <a:gd name="T21" fmla="*/ 74 h 152"/>
                    <a:gd name="T22" fmla="*/ 60 w 69"/>
                    <a:gd name="T23" fmla="*/ 70 h 152"/>
                    <a:gd name="T24" fmla="*/ 64 w 69"/>
                    <a:gd name="T25" fmla="*/ 67 h 152"/>
                    <a:gd name="T26" fmla="*/ 68 w 69"/>
                    <a:gd name="T27" fmla="*/ 60 h 152"/>
                    <a:gd name="T28" fmla="*/ 69 w 69"/>
                    <a:gd name="T29" fmla="*/ 60 h 152"/>
                    <a:gd name="T30" fmla="*/ 65 w 69"/>
                    <a:gd name="T31" fmla="*/ 61 h 152"/>
                    <a:gd name="T32" fmla="*/ 60 w 69"/>
                    <a:gd name="T33" fmla="*/ 58 h 152"/>
                    <a:gd name="T34" fmla="*/ 55 w 69"/>
                    <a:gd name="T35" fmla="*/ 56 h 152"/>
                    <a:gd name="T36" fmla="*/ 55 w 69"/>
                    <a:gd name="T37" fmla="*/ 51 h 152"/>
                    <a:gd name="T38" fmla="*/ 52 w 69"/>
                    <a:gd name="T39" fmla="*/ 47 h 152"/>
                    <a:gd name="T40" fmla="*/ 50 w 69"/>
                    <a:gd name="T41" fmla="*/ 40 h 152"/>
                    <a:gd name="T42" fmla="*/ 43 w 69"/>
                    <a:gd name="T43" fmla="*/ 39 h 152"/>
                    <a:gd name="T44" fmla="*/ 41 w 69"/>
                    <a:gd name="T45" fmla="*/ 35 h 152"/>
                    <a:gd name="T46" fmla="*/ 48 w 69"/>
                    <a:gd name="T47" fmla="*/ 24 h 152"/>
                    <a:gd name="T48" fmla="*/ 50 w 69"/>
                    <a:gd name="T49" fmla="*/ 12 h 152"/>
                    <a:gd name="T50" fmla="*/ 47 w 69"/>
                    <a:gd name="T51" fmla="*/ 8 h 152"/>
                    <a:gd name="T52" fmla="*/ 45 w 69"/>
                    <a:gd name="T53" fmla="*/ 4 h 152"/>
                    <a:gd name="T54" fmla="*/ 39 w 69"/>
                    <a:gd name="T55" fmla="*/ 1 h 152"/>
                    <a:gd name="T56" fmla="*/ 38 w 69"/>
                    <a:gd name="T57" fmla="*/ 2 h 152"/>
                    <a:gd name="T58" fmla="*/ 38 w 69"/>
                    <a:gd name="T59" fmla="*/ 2 h 152"/>
                    <a:gd name="T60" fmla="*/ 36 w 69"/>
                    <a:gd name="T61" fmla="*/ 6 h 152"/>
                    <a:gd name="T62" fmla="*/ 37 w 69"/>
                    <a:gd name="T63" fmla="*/ 11 h 152"/>
                    <a:gd name="T64" fmla="*/ 33 w 69"/>
                    <a:gd name="T65" fmla="*/ 11 h 152"/>
                    <a:gd name="T66" fmla="*/ 27 w 69"/>
                    <a:gd name="T67" fmla="*/ 14 h 152"/>
                    <a:gd name="T68" fmla="*/ 21 w 69"/>
                    <a:gd name="T69" fmla="*/ 21 h 152"/>
                    <a:gd name="T70" fmla="*/ 19 w 69"/>
                    <a:gd name="T71" fmla="*/ 30 h 152"/>
                    <a:gd name="T72" fmla="*/ 16 w 69"/>
                    <a:gd name="T73" fmla="*/ 40 h 152"/>
                    <a:gd name="T74" fmla="*/ 10 w 69"/>
                    <a:gd name="T75" fmla="*/ 40 h 152"/>
                    <a:gd name="T76" fmla="*/ 8 w 69"/>
                    <a:gd name="T77" fmla="*/ 48 h 152"/>
                    <a:gd name="T78" fmla="*/ 6 w 69"/>
                    <a:gd name="T79" fmla="*/ 56 h 152"/>
                    <a:gd name="T80" fmla="*/ 3 w 69"/>
                    <a:gd name="T81" fmla="*/ 62 h 152"/>
                    <a:gd name="T82" fmla="*/ 0 w 69"/>
                    <a:gd name="T83" fmla="*/ 65 h 152"/>
                    <a:gd name="T84" fmla="*/ 7 w 69"/>
                    <a:gd name="T85" fmla="*/ 73 h 152"/>
                    <a:gd name="T86" fmla="*/ 16 w 69"/>
                    <a:gd name="T87" fmla="*/ 89 h 152"/>
                    <a:gd name="T88" fmla="*/ 15 w 69"/>
                    <a:gd name="T89" fmla="*/ 102 h 152"/>
                    <a:gd name="T90" fmla="*/ 19 w 69"/>
                    <a:gd name="T91" fmla="*/ 106 h 152"/>
                    <a:gd name="T92" fmla="*/ 26 w 69"/>
                    <a:gd name="T93" fmla="*/ 105 h 152"/>
                    <a:gd name="T94" fmla="*/ 33 w 69"/>
                    <a:gd name="T95" fmla="*/ 97 h 152"/>
                    <a:gd name="T96" fmla="*/ 37 w 69"/>
                    <a:gd name="T97" fmla="*/ 101 h 152"/>
                    <a:gd name="T98" fmla="*/ 41 w 69"/>
                    <a:gd name="T99" fmla="*/ 109 h 152"/>
                    <a:gd name="T100" fmla="*/ 45 w 69"/>
                    <a:gd name="T101" fmla="*/ 127 h 152"/>
                    <a:gd name="T102" fmla="*/ 48 w 69"/>
                    <a:gd name="T103" fmla="*/ 140 h 152"/>
                    <a:gd name="T104" fmla="*/ 49 w 69"/>
                    <a:gd name="T105" fmla="*/ 149 h 152"/>
                    <a:gd name="T106" fmla="*/ 48 w 69"/>
                    <a:gd name="T107" fmla="*/ 151 h 152"/>
                    <a:gd name="T108" fmla="*/ 55 w 69"/>
                    <a:gd name="T109" fmla="*/ 138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9" h="152">
                      <a:moveTo>
                        <a:pt x="55" y="138"/>
                      </a:moveTo>
                      <a:cubicBezTo>
                        <a:pt x="55" y="135"/>
                        <a:pt x="53" y="135"/>
                        <a:pt x="53" y="132"/>
                      </a:cubicBezTo>
                      <a:cubicBezTo>
                        <a:pt x="53" y="129"/>
                        <a:pt x="53" y="125"/>
                        <a:pt x="50" y="122"/>
                      </a:cubicBezTo>
                      <a:cubicBezTo>
                        <a:pt x="46" y="119"/>
                        <a:pt x="45" y="115"/>
                        <a:pt x="47" y="114"/>
                      </a:cubicBezTo>
                      <a:cubicBezTo>
                        <a:pt x="49" y="112"/>
                        <a:pt x="47" y="108"/>
                        <a:pt x="48" y="108"/>
                      </a:cubicBezTo>
                      <a:cubicBezTo>
                        <a:pt x="49" y="108"/>
                        <a:pt x="50" y="105"/>
                        <a:pt x="48" y="104"/>
                      </a:cubicBezTo>
                      <a:cubicBezTo>
                        <a:pt x="46" y="103"/>
                        <a:pt x="48" y="99"/>
                        <a:pt x="47" y="99"/>
                      </a:cubicBezTo>
                      <a:cubicBezTo>
                        <a:pt x="45" y="98"/>
                        <a:pt x="41" y="93"/>
                        <a:pt x="41" y="91"/>
                      </a:cubicBezTo>
                      <a:cubicBezTo>
                        <a:pt x="41" y="90"/>
                        <a:pt x="42" y="81"/>
                        <a:pt x="42" y="79"/>
                      </a:cubicBezTo>
                      <a:cubicBezTo>
                        <a:pt x="43" y="76"/>
                        <a:pt x="46" y="76"/>
                        <a:pt x="47" y="76"/>
                      </a:cubicBezTo>
                      <a:cubicBezTo>
                        <a:pt x="48" y="76"/>
                        <a:pt x="52" y="76"/>
                        <a:pt x="53" y="74"/>
                      </a:cubicBezTo>
                      <a:cubicBezTo>
                        <a:pt x="54" y="72"/>
                        <a:pt x="59" y="72"/>
                        <a:pt x="60" y="70"/>
                      </a:cubicBezTo>
                      <a:cubicBezTo>
                        <a:pt x="61" y="68"/>
                        <a:pt x="64" y="68"/>
                        <a:pt x="64" y="67"/>
                      </a:cubicBezTo>
                      <a:cubicBezTo>
                        <a:pt x="64" y="65"/>
                        <a:pt x="68" y="60"/>
                        <a:pt x="68" y="60"/>
                      </a:cubicBezTo>
                      <a:cubicBezTo>
                        <a:pt x="68" y="60"/>
                        <a:pt x="68" y="60"/>
                        <a:pt x="69" y="60"/>
                      </a:cubicBezTo>
                      <a:cubicBezTo>
                        <a:pt x="68" y="59"/>
                        <a:pt x="67" y="60"/>
                        <a:pt x="65" y="61"/>
                      </a:cubicBezTo>
                      <a:cubicBezTo>
                        <a:pt x="61" y="62"/>
                        <a:pt x="60" y="60"/>
                        <a:pt x="60" y="58"/>
                      </a:cubicBezTo>
                      <a:cubicBezTo>
                        <a:pt x="60" y="56"/>
                        <a:pt x="57" y="56"/>
                        <a:pt x="55" y="56"/>
                      </a:cubicBezTo>
                      <a:cubicBezTo>
                        <a:pt x="54" y="56"/>
                        <a:pt x="55" y="53"/>
                        <a:pt x="55" y="51"/>
                      </a:cubicBezTo>
                      <a:cubicBezTo>
                        <a:pt x="56" y="48"/>
                        <a:pt x="55" y="47"/>
                        <a:pt x="52" y="47"/>
                      </a:cubicBezTo>
                      <a:cubicBezTo>
                        <a:pt x="50" y="47"/>
                        <a:pt x="49" y="42"/>
                        <a:pt x="50" y="40"/>
                      </a:cubicBezTo>
                      <a:cubicBezTo>
                        <a:pt x="51" y="39"/>
                        <a:pt x="45" y="38"/>
                        <a:pt x="43" y="39"/>
                      </a:cubicBezTo>
                      <a:cubicBezTo>
                        <a:pt x="40" y="40"/>
                        <a:pt x="42" y="37"/>
                        <a:pt x="41" y="35"/>
                      </a:cubicBezTo>
                      <a:cubicBezTo>
                        <a:pt x="40" y="33"/>
                        <a:pt x="44" y="27"/>
                        <a:pt x="48" y="24"/>
                      </a:cubicBezTo>
                      <a:cubicBezTo>
                        <a:pt x="51" y="20"/>
                        <a:pt x="50" y="16"/>
                        <a:pt x="50" y="12"/>
                      </a:cubicBezTo>
                      <a:cubicBezTo>
                        <a:pt x="50" y="8"/>
                        <a:pt x="48" y="8"/>
                        <a:pt x="47" y="8"/>
                      </a:cubicBezTo>
                      <a:cubicBezTo>
                        <a:pt x="45" y="8"/>
                        <a:pt x="45" y="6"/>
                        <a:pt x="45" y="4"/>
                      </a:cubicBezTo>
                      <a:cubicBezTo>
                        <a:pt x="45" y="1"/>
                        <a:pt x="41" y="0"/>
                        <a:pt x="39" y="1"/>
                      </a:cubicBezTo>
                      <a:cubicBezTo>
                        <a:pt x="39" y="1"/>
                        <a:pt x="39" y="2"/>
                        <a:pt x="38" y="2"/>
                      </a:cubicBezTo>
                      <a:cubicBezTo>
                        <a:pt x="38" y="2"/>
                        <a:pt x="38" y="2"/>
                        <a:pt x="38" y="2"/>
                      </a:cubicBezTo>
                      <a:cubicBezTo>
                        <a:pt x="38" y="2"/>
                        <a:pt x="38" y="5"/>
                        <a:pt x="36" y="6"/>
                      </a:cubicBezTo>
                      <a:cubicBezTo>
                        <a:pt x="35" y="7"/>
                        <a:pt x="35" y="8"/>
                        <a:pt x="37" y="11"/>
                      </a:cubicBezTo>
                      <a:cubicBezTo>
                        <a:pt x="39" y="14"/>
                        <a:pt x="34" y="13"/>
                        <a:pt x="33" y="11"/>
                      </a:cubicBezTo>
                      <a:cubicBezTo>
                        <a:pt x="33" y="10"/>
                        <a:pt x="29" y="12"/>
                        <a:pt x="27" y="14"/>
                      </a:cubicBezTo>
                      <a:cubicBezTo>
                        <a:pt x="25" y="16"/>
                        <a:pt x="21" y="17"/>
                        <a:pt x="21" y="21"/>
                      </a:cubicBezTo>
                      <a:cubicBezTo>
                        <a:pt x="21" y="24"/>
                        <a:pt x="19" y="28"/>
                        <a:pt x="19" y="30"/>
                      </a:cubicBezTo>
                      <a:cubicBezTo>
                        <a:pt x="20" y="33"/>
                        <a:pt x="16" y="39"/>
                        <a:pt x="16" y="40"/>
                      </a:cubicBezTo>
                      <a:cubicBezTo>
                        <a:pt x="17" y="42"/>
                        <a:pt x="11" y="40"/>
                        <a:pt x="10" y="40"/>
                      </a:cubicBezTo>
                      <a:cubicBezTo>
                        <a:pt x="9" y="40"/>
                        <a:pt x="10" y="46"/>
                        <a:pt x="8" y="48"/>
                      </a:cubicBezTo>
                      <a:cubicBezTo>
                        <a:pt x="7" y="50"/>
                        <a:pt x="8" y="56"/>
                        <a:pt x="6" y="56"/>
                      </a:cubicBezTo>
                      <a:cubicBezTo>
                        <a:pt x="4" y="56"/>
                        <a:pt x="3" y="62"/>
                        <a:pt x="3" y="62"/>
                      </a:cubicBezTo>
                      <a:cubicBezTo>
                        <a:pt x="3" y="62"/>
                        <a:pt x="1" y="63"/>
                        <a:pt x="0" y="65"/>
                      </a:cubicBezTo>
                      <a:cubicBezTo>
                        <a:pt x="1" y="68"/>
                        <a:pt x="4" y="71"/>
                        <a:pt x="7" y="73"/>
                      </a:cubicBezTo>
                      <a:cubicBezTo>
                        <a:pt x="12" y="75"/>
                        <a:pt x="15" y="84"/>
                        <a:pt x="16" y="89"/>
                      </a:cubicBezTo>
                      <a:cubicBezTo>
                        <a:pt x="18" y="94"/>
                        <a:pt x="17" y="99"/>
                        <a:pt x="15" y="102"/>
                      </a:cubicBezTo>
                      <a:cubicBezTo>
                        <a:pt x="14" y="105"/>
                        <a:pt x="16" y="105"/>
                        <a:pt x="19" y="106"/>
                      </a:cubicBezTo>
                      <a:cubicBezTo>
                        <a:pt x="21" y="108"/>
                        <a:pt x="24" y="108"/>
                        <a:pt x="26" y="105"/>
                      </a:cubicBezTo>
                      <a:cubicBezTo>
                        <a:pt x="28" y="103"/>
                        <a:pt x="33" y="101"/>
                        <a:pt x="33" y="97"/>
                      </a:cubicBezTo>
                      <a:cubicBezTo>
                        <a:pt x="34" y="94"/>
                        <a:pt x="36" y="99"/>
                        <a:pt x="37" y="101"/>
                      </a:cubicBezTo>
                      <a:cubicBezTo>
                        <a:pt x="39" y="102"/>
                        <a:pt x="40" y="105"/>
                        <a:pt x="41" y="109"/>
                      </a:cubicBezTo>
                      <a:cubicBezTo>
                        <a:pt x="41" y="114"/>
                        <a:pt x="41" y="124"/>
                        <a:pt x="45" y="127"/>
                      </a:cubicBezTo>
                      <a:cubicBezTo>
                        <a:pt x="48" y="130"/>
                        <a:pt x="49" y="137"/>
                        <a:pt x="48" y="140"/>
                      </a:cubicBezTo>
                      <a:cubicBezTo>
                        <a:pt x="47" y="142"/>
                        <a:pt x="50" y="146"/>
                        <a:pt x="49" y="149"/>
                      </a:cubicBezTo>
                      <a:cubicBezTo>
                        <a:pt x="49" y="150"/>
                        <a:pt x="49" y="150"/>
                        <a:pt x="48" y="151"/>
                      </a:cubicBezTo>
                      <a:cubicBezTo>
                        <a:pt x="52" y="152"/>
                        <a:pt x="55" y="138"/>
                        <a:pt x="55" y="138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80" name="Freeform 62">
                  <a:extLst>
                    <a:ext uri="{FF2B5EF4-FFF2-40B4-BE49-F238E27FC236}">
                      <a16:creationId xmlns:a16="http://schemas.microsoft.com/office/drawing/2014/main" id="{83C7266B-82EA-4A2F-B269-6BDA4822F75F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559641" y="3546502"/>
                  <a:ext cx="57717" cy="35132"/>
                </a:xfrm>
                <a:custGeom>
                  <a:avLst/>
                  <a:gdLst>
                    <a:gd name="T0" fmla="*/ 24 w 25"/>
                    <a:gd name="T1" fmla="*/ 5 h 15"/>
                    <a:gd name="T2" fmla="*/ 15 w 25"/>
                    <a:gd name="T3" fmla="*/ 3 h 15"/>
                    <a:gd name="T4" fmla="*/ 8 w 25"/>
                    <a:gd name="T5" fmla="*/ 2 h 15"/>
                    <a:gd name="T6" fmla="*/ 2 w 25"/>
                    <a:gd name="T7" fmla="*/ 7 h 15"/>
                    <a:gd name="T8" fmla="*/ 0 w 25"/>
                    <a:gd name="T9" fmla="*/ 10 h 15"/>
                    <a:gd name="T10" fmla="*/ 3 w 25"/>
                    <a:gd name="T11" fmla="*/ 12 h 15"/>
                    <a:gd name="T12" fmla="*/ 8 w 25"/>
                    <a:gd name="T13" fmla="*/ 13 h 15"/>
                    <a:gd name="T14" fmla="*/ 16 w 25"/>
                    <a:gd name="T15" fmla="*/ 14 h 15"/>
                    <a:gd name="T16" fmla="*/ 23 w 25"/>
                    <a:gd name="T17" fmla="*/ 13 h 15"/>
                    <a:gd name="T18" fmla="*/ 23 w 25"/>
                    <a:gd name="T19" fmla="*/ 6 h 15"/>
                    <a:gd name="T20" fmla="*/ 24 w 25"/>
                    <a:gd name="T21" fmla="*/ 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5" h="15">
                      <a:moveTo>
                        <a:pt x="24" y="5"/>
                      </a:moveTo>
                      <a:cubicBezTo>
                        <a:pt x="19" y="1"/>
                        <a:pt x="18" y="4"/>
                        <a:pt x="15" y="3"/>
                      </a:cubicBezTo>
                      <a:cubicBezTo>
                        <a:pt x="11" y="1"/>
                        <a:pt x="10" y="0"/>
                        <a:pt x="8" y="2"/>
                      </a:cubicBezTo>
                      <a:cubicBezTo>
                        <a:pt x="6" y="3"/>
                        <a:pt x="4" y="3"/>
                        <a:pt x="2" y="7"/>
                      </a:cubicBezTo>
                      <a:cubicBezTo>
                        <a:pt x="2" y="8"/>
                        <a:pt x="1" y="9"/>
                        <a:pt x="0" y="10"/>
                      </a:cubicBezTo>
                      <a:cubicBezTo>
                        <a:pt x="1" y="11"/>
                        <a:pt x="2" y="12"/>
                        <a:pt x="3" y="12"/>
                      </a:cubicBezTo>
                      <a:cubicBezTo>
                        <a:pt x="4" y="12"/>
                        <a:pt x="5" y="14"/>
                        <a:pt x="8" y="13"/>
                      </a:cubicBezTo>
                      <a:cubicBezTo>
                        <a:pt x="10" y="13"/>
                        <a:pt x="12" y="15"/>
                        <a:pt x="16" y="14"/>
                      </a:cubicBezTo>
                      <a:cubicBezTo>
                        <a:pt x="19" y="13"/>
                        <a:pt x="22" y="15"/>
                        <a:pt x="23" y="13"/>
                      </a:cubicBezTo>
                      <a:cubicBezTo>
                        <a:pt x="25" y="11"/>
                        <a:pt x="23" y="6"/>
                        <a:pt x="23" y="6"/>
                      </a:cubicBezTo>
                      <a:cubicBezTo>
                        <a:pt x="23" y="6"/>
                        <a:pt x="23" y="6"/>
                        <a:pt x="24" y="5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81" name="Freeform 63">
                  <a:extLst>
                    <a:ext uri="{FF2B5EF4-FFF2-40B4-BE49-F238E27FC236}">
                      <a16:creationId xmlns:a16="http://schemas.microsoft.com/office/drawing/2014/main" id="{AFA55E24-C7C8-40D4-A52B-A73D8E6440B0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791766" y="3645625"/>
                  <a:ext cx="139275" cy="283568"/>
                </a:xfrm>
                <a:custGeom>
                  <a:avLst/>
                  <a:gdLst>
                    <a:gd name="T0" fmla="*/ 44 w 60"/>
                    <a:gd name="T1" fmla="*/ 15 h 123"/>
                    <a:gd name="T2" fmla="*/ 36 w 60"/>
                    <a:gd name="T3" fmla="*/ 9 h 123"/>
                    <a:gd name="T4" fmla="*/ 34 w 60"/>
                    <a:gd name="T5" fmla="*/ 4 h 123"/>
                    <a:gd name="T6" fmla="*/ 27 w 60"/>
                    <a:gd name="T7" fmla="*/ 1 h 123"/>
                    <a:gd name="T8" fmla="*/ 21 w 60"/>
                    <a:gd name="T9" fmla="*/ 5 h 123"/>
                    <a:gd name="T10" fmla="*/ 16 w 60"/>
                    <a:gd name="T11" fmla="*/ 6 h 123"/>
                    <a:gd name="T12" fmla="*/ 9 w 60"/>
                    <a:gd name="T13" fmla="*/ 6 h 123"/>
                    <a:gd name="T14" fmla="*/ 2 w 60"/>
                    <a:gd name="T15" fmla="*/ 6 h 123"/>
                    <a:gd name="T16" fmla="*/ 0 w 60"/>
                    <a:gd name="T17" fmla="*/ 8 h 123"/>
                    <a:gd name="T18" fmla="*/ 3 w 60"/>
                    <a:gd name="T19" fmla="*/ 12 h 123"/>
                    <a:gd name="T20" fmla="*/ 7 w 60"/>
                    <a:gd name="T21" fmla="*/ 18 h 123"/>
                    <a:gd name="T22" fmla="*/ 14 w 60"/>
                    <a:gd name="T23" fmla="*/ 22 h 123"/>
                    <a:gd name="T24" fmla="*/ 20 w 60"/>
                    <a:gd name="T25" fmla="*/ 23 h 123"/>
                    <a:gd name="T26" fmla="*/ 22 w 60"/>
                    <a:gd name="T27" fmla="*/ 30 h 123"/>
                    <a:gd name="T28" fmla="*/ 16 w 60"/>
                    <a:gd name="T29" fmla="*/ 33 h 123"/>
                    <a:gd name="T30" fmla="*/ 25 w 60"/>
                    <a:gd name="T31" fmla="*/ 41 h 123"/>
                    <a:gd name="T32" fmla="*/ 29 w 60"/>
                    <a:gd name="T33" fmla="*/ 48 h 123"/>
                    <a:gd name="T34" fmla="*/ 35 w 60"/>
                    <a:gd name="T35" fmla="*/ 57 h 123"/>
                    <a:gd name="T36" fmla="*/ 42 w 60"/>
                    <a:gd name="T37" fmla="*/ 63 h 123"/>
                    <a:gd name="T38" fmla="*/ 43 w 60"/>
                    <a:gd name="T39" fmla="*/ 71 h 123"/>
                    <a:gd name="T40" fmla="*/ 46 w 60"/>
                    <a:gd name="T41" fmla="*/ 84 h 123"/>
                    <a:gd name="T42" fmla="*/ 40 w 60"/>
                    <a:gd name="T43" fmla="*/ 93 h 123"/>
                    <a:gd name="T44" fmla="*/ 33 w 60"/>
                    <a:gd name="T45" fmla="*/ 98 h 123"/>
                    <a:gd name="T46" fmla="*/ 33 w 60"/>
                    <a:gd name="T47" fmla="*/ 105 h 123"/>
                    <a:gd name="T48" fmla="*/ 24 w 60"/>
                    <a:gd name="T49" fmla="*/ 105 h 123"/>
                    <a:gd name="T50" fmla="*/ 19 w 60"/>
                    <a:gd name="T51" fmla="*/ 109 h 123"/>
                    <a:gd name="T52" fmla="*/ 23 w 60"/>
                    <a:gd name="T53" fmla="*/ 112 h 123"/>
                    <a:gd name="T54" fmla="*/ 20 w 60"/>
                    <a:gd name="T55" fmla="*/ 119 h 123"/>
                    <a:gd name="T56" fmla="*/ 24 w 60"/>
                    <a:gd name="T57" fmla="*/ 122 h 123"/>
                    <a:gd name="T58" fmla="*/ 32 w 60"/>
                    <a:gd name="T59" fmla="*/ 116 h 123"/>
                    <a:gd name="T60" fmla="*/ 34 w 60"/>
                    <a:gd name="T61" fmla="*/ 113 h 123"/>
                    <a:gd name="T62" fmla="*/ 36 w 60"/>
                    <a:gd name="T63" fmla="*/ 109 h 123"/>
                    <a:gd name="T64" fmla="*/ 41 w 60"/>
                    <a:gd name="T65" fmla="*/ 108 h 123"/>
                    <a:gd name="T66" fmla="*/ 52 w 60"/>
                    <a:gd name="T67" fmla="*/ 103 h 123"/>
                    <a:gd name="T68" fmla="*/ 58 w 60"/>
                    <a:gd name="T69" fmla="*/ 92 h 123"/>
                    <a:gd name="T70" fmla="*/ 56 w 60"/>
                    <a:gd name="T71" fmla="*/ 73 h 123"/>
                    <a:gd name="T72" fmla="*/ 49 w 60"/>
                    <a:gd name="T73" fmla="*/ 61 h 123"/>
                    <a:gd name="T74" fmla="*/ 36 w 60"/>
                    <a:gd name="T75" fmla="*/ 50 h 123"/>
                    <a:gd name="T76" fmla="*/ 32 w 60"/>
                    <a:gd name="T77" fmla="*/ 44 h 123"/>
                    <a:gd name="T78" fmla="*/ 30 w 60"/>
                    <a:gd name="T79" fmla="*/ 33 h 123"/>
                    <a:gd name="T80" fmla="*/ 36 w 60"/>
                    <a:gd name="T81" fmla="*/ 26 h 123"/>
                    <a:gd name="T82" fmla="*/ 39 w 60"/>
                    <a:gd name="T83" fmla="*/ 21 h 123"/>
                    <a:gd name="T84" fmla="*/ 45 w 60"/>
                    <a:gd name="T85" fmla="*/ 17 h 123"/>
                    <a:gd name="T86" fmla="*/ 46 w 60"/>
                    <a:gd name="T87" fmla="*/ 16 h 123"/>
                    <a:gd name="T88" fmla="*/ 44 w 60"/>
                    <a:gd name="T89" fmla="*/ 15 h 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60" h="123">
                      <a:moveTo>
                        <a:pt x="44" y="15"/>
                      </a:moveTo>
                      <a:cubicBezTo>
                        <a:pt x="42" y="15"/>
                        <a:pt x="36" y="10"/>
                        <a:pt x="36" y="9"/>
                      </a:cubicBezTo>
                      <a:cubicBezTo>
                        <a:pt x="36" y="7"/>
                        <a:pt x="39" y="5"/>
                        <a:pt x="34" y="4"/>
                      </a:cubicBezTo>
                      <a:cubicBezTo>
                        <a:pt x="29" y="3"/>
                        <a:pt x="28" y="2"/>
                        <a:pt x="27" y="1"/>
                      </a:cubicBezTo>
                      <a:cubicBezTo>
                        <a:pt x="26" y="0"/>
                        <a:pt x="22" y="3"/>
                        <a:pt x="21" y="5"/>
                      </a:cubicBezTo>
                      <a:cubicBezTo>
                        <a:pt x="20" y="7"/>
                        <a:pt x="18" y="4"/>
                        <a:pt x="16" y="6"/>
                      </a:cubicBezTo>
                      <a:cubicBezTo>
                        <a:pt x="13" y="7"/>
                        <a:pt x="10" y="3"/>
                        <a:pt x="9" y="6"/>
                      </a:cubicBezTo>
                      <a:cubicBezTo>
                        <a:pt x="7" y="8"/>
                        <a:pt x="4" y="4"/>
                        <a:pt x="2" y="6"/>
                      </a:cubicBezTo>
                      <a:cubicBezTo>
                        <a:pt x="2" y="7"/>
                        <a:pt x="1" y="8"/>
                        <a:pt x="0" y="8"/>
                      </a:cubicBezTo>
                      <a:cubicBezTo>
                        <a:pt x="2" y="10"/>
                        <a:pt x="3" y="11"/>
                        <a:pt x="3" y="12"/>
                      </a:cubicBezTo>
                      <a:cubicBezTo>
                        <a:pt x="3" y="14"/>
                        <a:pt x="7" y="16"/>
                        <a:pt x="7" y="18"/>
                      </a:cubicBezTo>
                      <a:cubicBezTo>
                        <a:pt x="7" y="21"/>
                        <a:pt x="12" y="23"/>
                        <a:pt x="14" y="22"/>
                      </a:cubicBezTo>
                      <a:cubicBezTo>
                        <a:pt x="15" y="21"/>
                        <a:pt x="19" y="20"/>
                        <a:pt x="20" y="23"/>
                      </a:cubicBezTo>
                      <a:cubicBezTo>
                        <a:pt x="20" y="27"/>
                        <a:pt x="22" y="27"/>
                        <a:pt x="22" y="30"/>
                      </a:cubicBezTo>
                      <a:cubicBezTo>
                        <a:pt x="22" y="32"/>
                        <a:pt x="17" y="31"/>
                        <a:pt x="16" y="33"/>
                      </a:cubicBezTo>
                      <a:cubicBezTo>
                        <a:pt x="15" y="36"/>
                        <a:pt x="25" y="39"/>
                        <a:pt x="25" y="41"/>
                      </a:cubicBezTo>
                      <a:cubicBezTo>
                        <a:pt x="25" y="43"/>
                        <a:pt x="28" y="45"/>
                        <a:pt x="29" y="48"/>
                      </a:cubicBezTo>
                      <a:cubicBezTo>
                        <a:pt x="30" y="50"/>
                        <a:pt x="34" y="54"/>
                        <a:pt x="35" y="57"/>
                      </a:cubicBezTo>
                      <a:cubicBezTo>
                        <a:pt x="36" y="60"/>
                        <a:pt x="40" y="61"/>
                        <a:pt x="42" y="63"/>
                      </a:cubicBezTo>
                      <a:cubicBezTo>
                        <a:pt x="43" y="64"/>
                        <a:pt x="44" y="68"/>
                        <a:pt x="43" y="71"/>
                      </a:cubicBezTo>
                      <a:cubicBezTo>
                        <a:pt x="43" y="74"/>
                        <a:pt x="43" y="80"/>
                        <a:pt x="46" y="84"/>
                      </a:cubicBezTo>
                      <a:cubicBezTo>
                        <a:pt x="49" y="89"/>
                        <a:pt x="42" y="91"/>
                        <a:pt x="40" y="93"/>
                      </a:cubicBezTo>
                      <a:cubicBezTo>
                        <a:pt x="38" y="96"/>
                        <a:pt x="39" y="99"/>
                        <a:pt x="33" y="98"/>
                      </a:cubicBezTo>
                      <a:cubicBezTo>
                        <a:pt x="27" y="96"/>
                        <a:pt x="34" y="103"/>
                        <a:pt x="33" y="105"/>
                      </a:cubicBezTo>
                      <a:cubicBezTo>
                        <a:pt x="32" y="107"/>
                        <a:pt x="24" y="103"/>
                        <a:pt x="24" y="105"/>
                      </a:cubicBezTo>
                      <a:cubicBezTo>
                        <a:pt x="24" y="106"/>
                        <a:pt x="21" y="108"/>
                        <a:pt x="19" y="109"/>
                      </a:cubicBezTo>
                      <a:cubicBezTo>
                        <a:pt x="20" y="110"/>
                        <a:pt x="21" y="111"/>
                        <a:pt x="23" y="112"/>
                      </a:cubicBezTo>
                      <a:cubicBezTo>
                        <a:pt x="25" y="113"/>
                        <a:pt x="20" y="115"/>
                        <a:pt x="20" y="119"/>
                      </a:cubicBezTo>
                      <a:cubicBezTo>
                        <a:pt x="21" y="122"/>
                        <a:pt x="23" y="123"/>
                        <a:pt x="24" y="122"/>
                      </a:cubicBezTo>
                      <a:cubicBezTo>
                        <a:pt x="26" y="120"/>
                        <a:pt x="30" y="117"/>
                        <a:pt x="32" y="116"/>
                      </a:cubicBezTo>
                      <a:cubicBezTo>
                        <a:pt x="34" y="116"/>
                        <a:pt x="32" y="113"/>
                        <a:pt x="34" y="113"/>
                      </a:cubicBezTo>
                      <a:cubicBezTo>
                        <a:pt x="36" y="113"/>
                        <a:pt x="35" y="110"/>
                        <a:pt x="36" y="109"/>
                      </a:cubicBezTo>
                      <a:cubicBezTo>
                        <a:pt x="37" y="107"/>
                        <a:pt x="38" y="108"/>
                        <a:pt x="41" y="108"/>
                      </a:cubicBezTo>
                      <a:cubicBezTo>
                        <a:pt x="44" y="108"/>
                        <a:pt x="48" y="105"/>
                        <a:pt x="52" y="103"/>
                      </a:cubicBezTo>
                      <a:cubicBezTo>
                        <a:pt x="56" y="100"/>
                        <a:pt x="56" y="100"/>
                        <a:pt x="58" y="92"/>
                      </a:cubicBezTo>
                      <a:cubicBezTo>
                        <a:pt x="60" y="85"/>
                        <a:pt x="56" y="76"/>
                        <a:pt x="56" y="73"/>
                      </a:cubicBezTo>
                      <a:cubicBezTo>
                        <a:pt x="56" y="71"/>
                        <a:pt x="51" y="61"/>
                        <a:pt x="49" y="61"/>
                      </a:cubicBezTo>
                      <a:cubicBezTo>
                        <a:pt x="46" y="61"/>
                        <a:pt x="37" y="51"/>
                        <a:pt x="36" y="50"/>
                      </a:cubicBezTo>
                      <a:cubicBezTo>
                        <a:pt x="34" y="48"/>
                        <a:pt x="34" y="46"/>
                        <a:pt x="32" y="44"/>
                      </a:cubicBezTo>
                      <a:cubicBezTo>
                        <a:pt x="30" y="42"/>
                        <a:pt x="29" y="36"/>
                        <a:pt x="30" y="33"/>
                      </a:cubicBezTo>
                      <a:cubicBezTo>
                        <a:pt x="31" y="29"/>
                        <a:pt x="36" y="28"/>
                        <a:pt x="36" y="26"/>
                      </a:cubicBezTo>
                      <a:cubicBezTo>
                        <a:pt x="36" y="23"/>
                        <a:pt x="36" y="21"/>
                        <a:pt x="39" y="21"/>
                      </a:cubicBezTo>
                      <a:cubicBezTo>
                        <a:pt x="41" y="21"/>
                        <a:pt x="44" y="19"/>
                        <a:pt x="45" y="17"/>
                      </a:cubicBezTo>
                      <a:cubicBezTo>
                        <a:pt x="45" y="17"/>
                        <a:pt x="45" y="16"/>
                        <a:pt x="46" y="16"/>
                      </a:cubicBezTo>
                      <a:cubicBezTo>
                        <a:pt x="45" y="15"/>
                        <a:pt x="45" y="15"/>
                        <a:pt x="44" y="15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82" name="Freeform 64">
                  <a:extLst>
                    <a:ext uri="{FF2B5EF4-FFF2-40B4-BE49-F238E27FC236}">
                      <a16:creationId xmlns:a16="http://schemas.microsoft.com/office/drawing/2014/main" id="{1BE25A83-D09D-44D9-8D7D-FED091A6154B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791766" y="3816268"/>
                  <a:ext cx="112925" cy="81557"/>
                </a:xfrm>
                <a:custGeom>
                  <a:avLst/>
                  <a:gdLst>
                    <a:gd name="T0" fmla="*/ 24 w 49"/>
                    <a:gd name="T1" fmla="*/ 31 h 35"/>
                    <a:gd name="T2" fmla="*/ 33 w 49"/>
                    <a:gd name="T3" fmla="*/ 31 h 35"/>
                    <a:gd name="T4" fmla="*/ 33 w 49"/>
                    <a:gd name="T5" fmla="*/ 24 h 35"/>
                    <a:gd name="T6" fmla="*/ 40 w 49"/>
                    <a:gd name="T7" fmla="*/ 19 h 35"/>
                    <a:gd name="T8" fmla="*/ 46 w 49"/>
                    <a:gd name="T9" fmla="*/ 10 h 35"/>
                    <a:gd name="T10" fmla="*/ 43 w 49"/>
                    <a:gd name="T11" fmla="*/ 0 h 35"/>
                    <a:gd name="T12" fmla="*/ 38 w 49"/>
                    <a:gd name="T13" fmla="*/ 1 h 35"/>
                    <a:gd name="T14" fmla="*/ 32 w 49"/>
                    <a:gd name="T15" fmla="*/ 3 h 35"/>
                    <a:gd name="T16" fmla="*/ 30 w 49"/>
                    <a:gd name="T17" fmla="*/ 5 h 35"/>
                    <a:gd name="T18" fmla="*/ 25 w 49"/>
                    <a:gd name="T19" fmla="*/ 2 h 35"/>
                    <a:gd name="T20" fmla="*/ 14 w 49"/>
                    <a:gd name="T21" fmla="*/ 2 h 35"/>
                    <a:gd name="T22" fmla="*/ 3 w 49"/>
                    <a:gd name="T23" fmla="*/ 7 h 35"/>
                    <a:gd name="T24" fmla="*/ 4 w 49"/>
                    <a:gd name="T25" fmla="*/ 14 h 35"/>
                    <a:gd name="T26" fmla="*/ 5 w 49"/>
                    <a:gd name="T27" fmla="*/ 20 h 35"/>
                    <a:gd name="T28" fmla="*/ 4 w 49"/>
                    <a:gd name="T29" fmla="*/ 21 h 35"/>
                    <a:gd name="T30" fmla="*/ 7 w 49"/>
                    <a:gd name="T31" fmla="*/ 28 h 35"/>
                    <a:gd name="T32" fmla="*/ 12 w 49"/>
                    <a:gd name="T33" fmla="*/ 29 h 35"/>
                    <a:gd name="T34" fmla="*/ 12 w 49"/>
                    <a:gd name="T35" fmla="*/ 33 h 35"/>
                    <a:gd name="T36" fmla="*/ 18 w 49"/>
                    <a:gd name="T37" fmla="*/ 34 h 35"/>
                    <a:gd name="T38" fmla="*/ 19 w 49"/>
                    <a:gd name="T39" fmla="*/ 35 h 35"/>
                    <a:gd name="T40" fmla="*/ 24 w 49"/>
                    <a:gd name="T41" fmla="*/ 31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9" h="35">
                      <a:moveTo>
                        <a:pt x="24" y="31"/>
                      </a:moveTo>
                      <a:cubicBezTo>
                        <a:pt x="24" y="29"/>
                        <a:pt x="32" y="33"/>
                        <a:pt x="33" y="31"/>
                      </a:cubicBezTo>
                      <a:cubicBezTo>
                        <a:pt x="34" y="29"/>
                        <a:pt x="27" y="22"/>
                        <a:pt x="33" y="24"/>
                      </a:cubicBezTo>
                      <a:cubicBezTo>
                        <a:pt x="39" y="25"/>
                        <a:pt x="38" y="22"/>
                        <a:pt x="40" y="19"/>
                      </a:cubicBezTo>
                      <a:cubicBezTo>
                        <a:pt x="42" y="17"/>
                        <a:pt x="49" y="15"/>
                        <a:pt x="46" y="10"/>
                      </a:cubicBezTo>
                      <a:cubicBezTo>
                        <a:pt x="44" y="7"/>
                        <a:pt x="43" y="3"/>
                        <a:pt x="43" y="0"/>
                      </a:cubicBezTo>
                      <a:cubicBezTo>
                        <a:pt x="41" y="2"/>
                        <a:pt x="39" y="2"/>
                        <a:pt x="38" y="1"/>
                      </a:cubicBezTo>
                      <a:cubicBezTo>
                        <a:pt x="36" y="1"/>
                        <a:pt x="32" y="0"/>
                        <a:pt x="32" y="3"/>
                      </a:cubicBezTo>
                      <a:cubicBezTo>
                        <a:pt x="32" y="6"/>
                        <a:pt x="29" y="6"/>
                        <a:pt x="30" y="5"/>
                      </a:cubicBezTo>
                      <a:cubicBezTo>
                        <a:pt x="30" y="4"/>
                        <a:pt x="27" y="4"/>
                        <a:pt x="25" y="2"/>
                      </a:cubicBezTo>
                      <a:cubicBezTo>
                        <a:pt x="23" y="0"/>
                        <a:pt x="17" y="3"/>
                        <a:pt x="14" y="2"/>
                      </a:cubicBezTo>
                      <a:cubicBezTo>
                        <a:pt x="11" y="1"/>
                        <a:pt x="6" y="3"/>
                        <a:pt x="3" y="7"/>
                      </a:cubicBezTo>
                      <a:cubicBezTo>
                        <a:pt x="0" y="11"/>
                        <a:pt x="4" y="11"/>
                        <a:pt x="4" y="14"/>
                      </a:cubicBezTo>
                      <a:cubicBezTo>
                        <a:pt x="4" y="18"/>
                        <a:pt x="6" y="18"/>
                        <a:pt x="5" y="20"/>
                      </a:cubicBezTo>
                      <a:cubicBezTo>
                        <a:pt x="5" y="21"/>
                        <a:pt x="5" y="21"/>
                        <a:pt x="4" y="21"/>
                      </a:cubicBezTo>
                      <a:cubicBezTo>
                        <a:pt x="8" y="22"/>
                        <a:pt x="6" y="26"/>
                        <a:pt x="7" y="28"/>
                      </a:cubicBezTo>
                      <a:cubicBezTo>
                        <a:pt x="7" y="30"/>
                        <a:pt x="10" y="29"/>
                        <a:pt x="12" y="29"/>
                      </a:cubicBezTo>
                      <a:cubicBezTo>
                        <a:pt x="13" y="29"/>
                        <a:pt x="11" y="31"/>
                        <a:pt x="12" y="33"/>
                      </a:cubicBezTo>
                      <a:cubicBezTo>
                        <a:pt x="13" y="35"/>
                        <a:pt x="18" y="32"/>
                        <a:pt x="18" y="34"/>
                      </a:cubicBezTo>
                      <a:cubicBezTo>
                        <a:pt x="19" y="34"/>
                        <a:pt x="19" y="35"/>
                        <a:pt x="19" y="35"/>
                      </a:cubicBezTo>
                      <a:cubicBezTo>
                        <a:pt x="21" y="34"/>
                        <a:pt x="24" y="32"/>
                        <a:pt x="24" y="31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83" name="Freeform 65">
                  <a:extLst>
                    <a:ext uri="{FF2B5EF4-FFF2-40B4-BE49-F238E27FC236}">
                      <a16:creationId xmlns:a16="http://schemas.microsoft.com/office/drawing/2014/main" id="{7A9B2246-088E-461C-B49B-42538F9646B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755379" y="3661937"/>
                  <a:ext cx="138020" cy="168133"/>
                </a:xfrm>
                <a:custGeom>
                  <a:avLst/>
                  <a:gdLst>
                    <a:gd name="T0" fmla="*/ 41 w 60"/>
                    <a:gd name="T1" fmla="*/ 34 h 73"/>
                    <a:gd name="T2" fmla="*/ 32 w 60"/>
                    <a:gd name="T3" fmla="*/ 26 h 73"/>
                    <a:gd name="T4" fmla="*/ 38 w 60"/>
                    <a:gd name="T5" fmla="*/ 23 h 73"/>
                    <a:gd name="T6" fmla="*/ 36 w 60"/>
                    <a:gd name="T7" fmla="*/ 16 h 73"/>
                    <a:gd name="T8" fmla="*/ 30 w 60"/>
                    <a:gd name="T9" fmla="*/ 15 h 73"/>
                    <a:gd name="T10" fmla="*/ 23 w 60"/>
                    <a:gd name="T11" fmla="*/ 11 h 73"/>
                    <a:gd name="T12" fmla="*/ 19 w 60"/>
                    <a:gd name="T13" fmla="*/ 5 h 73"/>
                    <a:gd name="T14" fmla="*/ 16 w 60"/>
                    <a:gd name="T15" fmla="*/ 1 h 73"/>
                    <a:gd name="T16" fmla="*/ 13 w 60"/>
                    <a:gd name="T17" fmla="*/ 1 h 73"/>
                    <a:gd name="T18" fmla="*/ 12 w 60"/>
                    <a:gd name="T19" fmla="*/ 5 h 73"/>
                    <a:gd name="T20" fmla="*/ 12 w 60"/>
                    <a:gd name="T21" fmla="*/ 12 h 73"/>
                    <a:gd name="T22" fmla="*/ 7 w 60"/>
                    <a:gd name="T23" fmla="*/ 8 h 73"/>
                    <a:gd name="T24" fmla="*/ 3 w 60"/>
                    <a:gd name="T25" fmla="*/ 15 h 73"/>
                    <a:gd name="T26" fmla="*/ 0 w 60"/>
                    <a:gd name="T27" fmla="*/ 17 h 73"/>
                    <a:gd name="T28" fmla="*/ 2 w 60"/>
                    <a:gd name="T29" fmla="*/ 18 h 73"/>
                    <a:gd name="T30" fmla="*/ 3 w 60"/>
                    <a:gd name="T31" fmla="*/ 25 h 73"/>
                    <a:gd name="T32" fmla="*/ 8 w 60"/>
                    <a:gd name="T33" fmla="*/ 27 h 73"/>
                    <a:gd name="T34" fmla="*/ 8 w 60"/>
                    <a:gd name="T35" fmla="*/ 35 h 73"/>
                    <a:gd name="T36" fmla="*/ 5 w 60"/>
                    <a:gd name="T37" fmla="*/ 41 h 73"/>
                    <a:gd name="T38" fmla="*/ 13 w 60"/>
                    <a:gd name="T39" fmla="*/ 39 h 73"/>
                    <a:gd name="T40" fmla="*/ 18 w 60"/>
                    <a:gd name="T41" fmla="*/ 38 h 73"/>
                    <a:gd name="T42" fmla="*/ 24 w 60"/>
                    <a:gd name="T43" fmla="*/ 37 h 73"/>
                    <a:gd name="T44" fmla="*/ 31 w 60"/>
                    <a:gd name="T45" fmla="*/ 37 h 73"/>
                    <a:gd name="T46" fmla="*/ 37 w 60"/>
                    <a:gd name="T47" fmla="*/ 43 h 73"/>
                    <a:gd name="T48" fmla="*/ 38 w 60"/>
                    <a:gd name="T49" fmla="*/ 52 h 73"/>
                    <a:gd name="T50" fmla="*/ 43 w 60"/>
                    <a:gd name="T51" fmla="*/ 61 h 73"/>
                    <a:gd name="T52" fmla="*/ 42 w 60"/>
                    <a:gd name="T53" fmla="*/ 70 h 73"/>
                    <a:gd name="T54" fmla="*/ 46 w 60"/>
                    <a:gd name="T55" fmla="*/ 72 h 73"/>
                    <a:gd name="T56" fmla="*/ 48 w 60"/>
                    <a:gd name="T57" fmla="*/ 70 h 73"/>
                    <a:gd name="T58" fmla="*/ 54 w 60"/>
                    <a:gd name="T59" fmla="*/ 68 h 73"/>
                    <a:gd name="T60" fmla="*/ 59 w 60"/>
                    <a:gd name="T61" fmla="*/ 67 h 73"/>
                    <a:gd name="T62" fmla="*/ 59 w 60"/>
                    <a:gd name="T63" fmla="*/ 64 h 73"/>
                    <a:gd name="T64" fmla="*/ 58 w 60"/>
                    <a:gd name="T65" fmla="*/ 56 h 73"/>
                    <a:gd name="T66" fmla="*/ 51 w 60"/>
                    <a:gd name="T67" fmla="*/ 50 h 73"/>
                    <a:gd name="T68" fmla="*/ 45 w 60"/>
                    <a:gd name="T69" fmla="*/ 41 h 73"/>
                    <a:gd name="T70" fmla="*/ 41 w 60"/>
                    <a:gd name="T71" fmla="*/ 34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60" h="73">
                      <a:moveTo>
                        <a:pt x="41" y="34"/>
                      </a:moveTo>
                      <a:cubicBezTo>
                        <a:pt x="41" y="32"/>
                        <a:pt x="31" y="29"/>
                        <a:pt x="32" y="26"/>
                      </a:cubicBezTo>
                      <a:cubicBezTo>
                        <a:pt x="33" y="24"/>
                        <a:pt x="38" y="25"/>
                        <a:pt x="38" y="23"/>
                      </a:cubicBezTo>
                      <a:cubicBezTo>
                        <a:pt x="38" y="20"/>
                        <a:pt x="36" y="20"/>
                        <a:pt x="36" y="16"/>
                      </a:cubicBezTo>
                      <a:cubicBezTo>
                        <a:pt x="35" y="13"/>
                        <a:pt x="31" y="14"/>
                        <a:pt x="30" y="15"/>
                      </a:cubicBezTo>
                      <a:cubicBezTo>
                        <a:pt x="28" y="16"/>
                        <a:pt x="23" y="14"/>
                        <a:pt x="23" y="11"/>
                      </a:cubicBezTo>
                      <a:cubicBezTo>
                        <a:pt x="23" y="9"/>
                        <a:pt x="19" y="7"/>
                        <a:pt x="19" y="5"/>
                      </a:cubicBezTo>
                      <a:cubicBezTo>
                        <a:pt x="19" y="4"/>
                        <a:pt x="18" y="3"/>
                        <a:pt x="16" y="1"/>
                      </a:cubicBezTo>
                      <a:cubicBezTo>
                        <a:pt x="15" y="2"/>
                        <a:pt x="14" y="2"/>
                        <a:pt x="13" y="1"/>
                      </a:cubicBezTo>
                      <a:cubicBezTo>
                        <a:pt x="12" y="0"/>
                        <a:pt x="11" y="4"/>
                        <a:pt x="12" y="5"/>
                      </a:cubicBezTo>
                      <a:cubicBezTo>
                        <a:pt x="13" y="6"/>
                        <a:pt x="14" y="12"/>
                        <a:pt x="12" y="12"/>
                      </a:cubicBezTo>
                      <a:cubicBezTo>
                        <a:pt x="9" y="11"/>
                        <a:pt x="9" y="8"/>
                        <a:pt x="7" y="8"/>
                      </a:cubicBezTo>
                      <a:cubicBezTo>
                        <a:pt x="7" y="8"/>
                        <a:pt x="3" y="13"/>
                        <a:pt x="3" y="15"/>
                      </a:cubicBezTo>
                      <a:cubicBezTo>
                        <a:pt x="3" y="16"/>
                        <a:pt x="2" y="16"/>
                        <a:pt x="0" y="17"/>
                      </a:cubicBezTo>
                      <a:cubicBezTo>
                        <a:pt x="1" y="18"/>
                        <a:pt x="2" y="18"/>
                        <a:pt x="2" y="18"/>
                      </a:cubicBezTo>
                      <a:cubicBezTo>
                        <a:pt x="3" y="20"/>
                        <a:pt x="2" y="22"/>
                        <a:pt x="3" y="25"/>
                      </a:cubicBezTo>
                      <a:cubicBezTo>
                        <a:pt x="4" y="27"/>
                        <a:pt x="7" y="23"/>
                        <a:pt x="8" y="27"/>
                      </a:cubicBezTo>
                      <a:cubicBezTo>
                        <a:pt x="9" y="30"/>
                        <a:pt x="8" y="32"/>
                        <a:pt x="8" y="35"/>
                      </a:cubicBezTo>
                      <a:cubicBezTo>
                        <a:pt x="8" y="39"/>
                        <a:pt x="5" y="38"/>
                        <a:pt x="5" y="41"/>
                      </a:cubicBezTo>
                      <a:cubicBezTo>
                        <a:pt x="6" y="45"/>
                        <a:pt x="10" y="41"/>
                        <a:pt x="13" y="39"/>
                      </a:cubicBezTo>
                      <a:cubicBezTo>
                        <a:pt x="15" y="37"/>
                        <a:pt x="17" y="37"/>
                        <a:pt x="18" y="38"/>
                      </a:cubicBezTo>
                      <a:cubicBezTo>
                        <a:pt x="20" y="40"/>
                        <a:pt x="23" y="39"/>
                        <a:pt x="24" y="37"/>
                      </a:cubicBezTo>
                      <a:cubicBezTo>
                        <a:pt x="24" y="35"/>
                        <a:pt x="29" y="35"/>
                        <a:pt x="31" y="37"/>
                      </a:cubicBezTo>
                      <a:cubicBezTo>
                        <a:pt x="33" y="39"/>
                        <a:pt x="35" y="41"/>
                        <a:pt x="37" y="43"/>
                      </a:cubicBezTo>
                      <a:cubicBezTo>
                        <a:pt x="39" y="44"/>
                        <a:pt x="35" y="51"/>
                        <a:pt x="38" y="52"/>
                      </a:cubicBezTo>
                      <a:cubicBezTo>
                        <a:pt x="40" y="53"/>
                        <a:pt x="44" y="57"/>
                        <a:pt x="43" y="61"/>
                      </a:cubicBezTo>
                      <a:cubicBezTo>
                        <a:pt x="43" y="64"/>
                        <a:pt x="45" y="67"/>
                        <a:pt x="42" y="70"/>
                      </a:cubicBezTo>
                      <a:cubicBezTo>
                        <a:pt x="44" y="71"/>
                        <a:pt x="46" y="71"/>
                        <a:pt x="46" y="72"/>
                      </a:cubicBezTo>
                      <a:cubicBezTo>
                        <a:pt x="45" y="73"/>
                        <a:pt x="48" y="73"/>
                        <a:pt x="48" y="70"/>
                      </a:cubicBezTo>
                      <a:cubicBezTo>
                        <a:pt x="48" y="67"/>
                        <a:pt x="52" y="68"/>
                        <a:pt x="54" y="68"/>
                      </a:cubicBezTo>
                      <a:cubicBezTo>
                        <a:pt x="55" y="69"/>
                        <a:pt x="57" y="69"/>
                        <a:pt x="59" y="67"/>
                      </a:cubicBezTo>
                      <a:cubicBezTo>
                        <a:pt x="59" y="66"/>
                        <a:pt x="59" y="65"/>
                        <a:pt x="59" y="64"/>
                      </a:cubicBezTo>
                      <a:cubicBezTo>
                        <a:pt x="60" y="61"/>
                        <a:pt x="59" y="57"/>
                        <a:pt x="58" y="56"/>
                      </a:cubicBezTo>
                      <a:cubicBezTo>
                        <a:pt x="56" y="54"/>
                        <a:pt x="52" y="53"/>
                        <a:pt x="51" y="50"/>
                      </a:cubicBezTo>
                      <a:cubicBezTo>
                        <a:pt x="50" y="47"/>
                        <a:pt x="46" y="43"/>
                        <a:pt x="45" y="41"/>
                      </a:cubicBezTo>
                      <a:cubicBezTo>
                        <a:pt x="44" y="38"/>
                        <a:pt x="41" y="36"/>
                        <a:pt x="41" y="34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84" name="Freeform 66">
                  <a:extLst>
                    <a:ext uri="{FF2B5EF4-FFF2-40B4-BE49-F238E27FC236}">
                      <a16:creationId xmlns:a16="http://schemas.microsoft.com/office/drawing/2014/main" id="{F573FC26-D015-43FD-82B7-5E74BF05686C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708954" y="3702088"/>
                  <a:ext cx="150567" cy="281058"/>
                </a:xfrm>
                <a:custGeom>
                  <a:avLst/>
                  <a:gdLst>
                    <a:gd name="T0" fmla="*/ 40 w 65"/>
                    <a:gd name="T1" fmla="*/ 64 h 122"/>
                    <a:gd name="T2" fmla="*/ 39 w 65"/>
                    <a:gd name="T3" fmla="*/ 57 h 122"/>
                    <a:gd name="T4" fmla="*/ 50 w 65"/>
                    <a:gd name="T5" fmla="*/ 52 h 122"/>
                    <a:gd name="T6" fmla="*/ 61 w 65"/>
                    <a:gd name="T7" fmla="*/ 52 h 122"/>
                    <a:gd name="T8" fmla="*/ 62 w 65"/>
                    <a:gd name="T9" fmla="*/ 53 h 122"/>
                    <a:gd name="T10" fmla="*/ 63 w 65"/>
                    <a:gd name="T11" fmla="*/ 44 h 122"/>
                    <a:gd name="T12" fmla="*/ 58 w 65"/>
                    <a:gd name="T13" fmla="*/ 35 h 122"/>
                    <a:gd name="T14" fmla="*/ 57 w 65"/>
                    <a:gd name="T15" fmla="*/ 26 h 122"/>
                    <a:gd name="T16" fmla="*/ 51 w 65"/>
                    <a:gd name="T17" fmla="*/ 20 h 122"/>
                    <a:gd name="T18" fmla="*/ 44 w 65"/>
                    <a:gd name="T19" fmla="*/ 20 h 122"/>
                    <a:gd name="T20" fmla="*/ 38 w 65"/>
                    <a:gd name="T21" fmla="*/ 21 h 122"/>
                    <a:gd name="T22" fmla="*/ 33 w 65"/>
                    <a:gd name="T23" fmla="*/ 22 h 122"/>
                    <a:gd name="T24" fmla="*/ 25 w 65"/>
                    <a:gd name="T25" fmla="*/ 24 h 122"/>
                    <a:gd name="T26" fmla="*/ 28 w 65"/>
                    <a:gd name="T27" fmla="*/ 18 h 122"/>
                    <a:gd name="T28" fmla="*/ 28 w 65"/>
                    <a:gd name="T29" fmla="*/ 10 h 122"/>
                    <a:gd name="T30" fmla="*/ 23 w 65"/>
                    <a:gd name="T31" fmla="*/ 8 h 122"/>
                    <a:gd name="T32" fmla="*/ 22 w 65"/>
                    <a:gd name="T33" fmla="*/ 1 h 122"/>
                    <a:gd name="T34" fmla="*/ 20 w 65"/>
                    <a:gd name="T35" fmla="*/ 0 h 122"/>
                    <a:gd name="T36" fmla="*/ 19 w 65"/>
                    <a:gd name="T37" fmla="*/ 1 h 122"/>
                    <a:gd name="T38" fmla="*/ 12 w 65"/>
                    <a:gd name="T39" fmla="*/ 5 h 122"/>
                    <a:gd name="T40" fmla="*/ 6 w 65"/>
                    <a:gd name="T41" fmla="*/ 7 h 122"/>
                    <a:gd name="T42" fmla="*/ 1 w 65"/>
                    <a:gd name="T43" fmla="*/ 10 h 122"/>
                    <a:gd name="T44" fmla="*/ 0 w 65"/>
                    <a:gd name="T45" fmla="*/ 22 h 122"/>
                    <a:gd name="T46" fmla="*/ 6 w 65"/>
                    <a:gd name="T47" fmla="*/ 30 h 122"/>
                    <a:gd name="T48" fmla="*/ 7 w 65"/>
                    <a:gd name="T49" fmla="*/ 35 h 122"/>
                    <a:gd name="T50" fmla="*/ 7 w 65"/>
                    <a:gd name="T51" fmla="*/ 39 h 122"/>
                    <a:gd name="T52" fmla="*/ 6 w 65"/>
                    <a:gd name="T53" fmla="*/ 45 h 122"/>
                    <a:gd name="T54" fmla="*/ 9 w 65"/>
                    <a:gd name="T55" fmla="*/ 53 h 122"/>
                    <a:gd name="T56" fmla="*/ 12 w 65"/>
                    <a:gd name="T57" fmla="*/ 63 h 122"/>
                    <a:gd name="T58" fmla="*/ 14 w 65"/>
                    <a:gd name="T59" fmla="*/ 69 h 122"/>
                    <a:gd name="T60" fmla="*/ 7 w 65"/>
                    <a:gd name="T61" fmla="*/ 82 h 122"/>
                    <a:gd name="T62" fmla="*/ 5 w 65"/>
                    <a:gd name="T63" fmla="*/ 94 h 122"/>
                    <a:gd name="T64" fmla="*/ 6 w 65"/>
                    <a:gd name="T65" fmla="*/ 101 h 122"/>
                    <a:gd name="T66" fmla="*/ 16 w 65"/>
                    <a:gd name="T67" fmla="*/ 112 h 122"/>
                    <a:gd name="T68" fmla="*/ 19 w 65"/>
                    <a:gd name="T69" fmla="*/ 116 h 122"/>
                    <a:gd name="T70" fmla="*/ 23 w 65"/>
                    <a:gd name="T71" fmla="*/ 116 h 122"/>
                    <a:gd name="T72" fmla="*/ 27 w 65"/>
                    <a:gd name="T73" fmla="*/ 121 h 122"/>
                    <a:gd name="T74" fmla="*/ 34 w 65"/>
                    <a:gd name="T75" fmla="*/ 121 h 122"/>
                    <a:gd name="T76" fmla="*/ 36 w 65"/>
                    <a:gd name="T77" fmla="*/ 118 h 122"/>
                    <a:gd name="T78" fmla="*/ 27 w 65"/>
                    <a:gd name="T79" fmla="*/ 113 h 122"/>
                    <a:gd name="T80" fmla="*/ 21 w 65"/>
                    <a:gd name="T81" fmla="*/ 104 h 122"/>
                    <a:gd name="T82" fmla="*/ 18 w 65"/>
                    <a:gd name="T83" fmla="*/ 96 h 122"/>
                    <a:gd name="T84" fmla="*/ 13 w 65"/>
                    <a:gd name="T85" fmla="*/ 92 h 122"/>
                    <a:gd name="T86" fmla="*/ 14 w 65"/>
                    <a:gd name="T87" fmla="*/ 79 h 122"/>
                    <a:gd name="T88" fmla="*/ 19 w 65"/>
                    <a:gd name="T89" fmla="*/ 63 h 122"/>
                    <a:gd name="T90" fmla="*/ 25 w 65"/>
                    <a:gd name="T91" fmla="*/ 61 h 122"/>
                    <a:gd name="T92" fmla="*/ 31 w 65"/>
                    <a:gd name="T93" fmla="*/ 66 h 122"/>
                    <a:gd name="T94" fmla="*/ 40 w 65"/>
                    <a:gd name="T95" fmla="*/ 70 h 122"/>
                    <a:gd name="T96" fmla="*/ 40 w 65"/>
                    <a:gd name="T97" fmla="*/ 71 h 122"/>
                    <a:gd name="T98" fmla="*/ 41 w 65"/>
                    <a:gd name="T99" fmla="*/ 70 h 122"/>
                    <a:gd name="T100" fmla="*/ 40 w 65"/>
                    <a:gd name="T101" fmla="*/ 64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65" h="122">
                      <a:moveTo>
                        <a:pt x="40" y="64"/>
                      </a:moveTo>
                      <a:cubicBezTo>
                        <a:pt x="40" y="61"/>
                        <a:pt x="36" y="61"/>
                        <a:pt x="39" y="57"/>
                      </a:cubicBezTo>
                      <a:cubicBezTo>
                        <a:pt x="42" y="53"/>
                        <a:pt x="47" y="51"/>
                        <a:pt x="50" y="52"/>
                      </a:cubicBezTo>
                      <a:cubicBezTo>
                        <a:pt x="53" y="53"/>
                        <a:pt x="59" y="50"/>
                        <a:pt x="61" y="52"/>
                      </a:cubicBezTo>
                      <a:cubicBezTo>
                        <a:pt x="61" y="52"/>
                        <a:pt x="62" y="53"/>
                        <a:pt x="62" y="53"/>
                      </a:cubicBezTo>
                      <a:cubicBezTo>
                        <a:pt x="65" y="50"/>
                        <a:pt x="63" y="47"/>
                        <a:pt x="63" y="44"/>
                      </a:cubicBezTo>
                      <a:cubicBezTo>
                        <a:pt x="64" y="40"/>
                        <a:pt x="60" y="36"/>
                        <a:pt x="58" y="35"/>
                      </a:cubicBezTo>
                      <a:cubicBezTo>
                        <a:pt x="55" y="34"/>
                        <a:pt x="59" y="27"/>
                        <a:pt x="57" y="26"/>
                      </a:cubicBezTo>
                      <a:cubicBezTo>
                        <a:pt x="55" y="24"/>
                        <a:pt x="53" y="22"/>
                        <a:pt x="51" y="20"/>
                      </a:cubicBezTo>
                      <a:cubicBezTo>
                        <a:pt x="49" y="18"/>
                        <a:pt x="44" y="18"/>
                        <a:pt x="44" y="20"/>
                      </a:cubicBezTo>
                      <a:cubicBezTo>
                        <a:pt x="43" y="22"/>
                        <a:pt x="40" y="23"/>
                        <a:pt x="38" y="21"/>
                      </a:cubicBezTo>
                      <a:cubicBezTo>
                        <a:pt x="37" y="20"/>
                        <a:pt x="35" y="20"/>
                        <a:pt x="33" y="22"/>
                      </a:cubicBezTo>
                      <a:cubicBezTo>
                        <a:pt x="30" y="24"/>
                        <a:pt x="26" y="28"/>
                        <a:pt x="25" y="24"/>
                      </a:cubicBezTo>
                      <a:cubicBezTo>
                        <a:pt x="25" y="21"/>
                        <a:pt x="28" y="22"/>
                        <a:pt x="28" y="18"/>
                      </a:cubicBezTo>
                      <a:cubicBezTo>
                        <a:pt x="28" y="15"/>
                        <a:pt x="29" y="13"/>
                        <a:pt x="28" y="10"/>
                      </a:cubicBezTo>
                      <a:cubicBezTo>
                        <a:pt x="27" y="6"/>
                        <a:pt x="24" y="10"/>
                        <a:pt x="23" y="8"/>
                      </a:cubicBezTo>
                      <a:cubicBezTo>
                        <a:pt x="22" y="5"/>
                        <a:pt x="23" y="3"/>
                        <a:pt x="22" y="1"/>
                      </a:cubicBezTo>
                      <a:cubicBezTo>
                        <a:pt x="22" y="1"/>
                        <a:pt x="21" y="1"/>
                        <a:pt x="20" y="0"/>
                      </a:cubicBezTo>
                      <a:cubicBezTo>
                        <a:pt x="20" y="0"/>
                        <a:pt x="19" y="1"/>
                        <a:pt x="19" y="1"/>
                      </a:cubicBezTo>
                      <a:cubicBezTo>
                        <a:pt x="18" y="3"/>
                        <a:pt x="13" y="3"/>
                        <a:pt x="12" y="5"/>
                      </a:cubicBezTo>
                      <a:cubicBezTo>
                        <a:pt x="11" y="7"/>
                        <a:pt x="7" y="7"/>
                        <a:pt x="6" y="7"/>
                      </a:cubicBezTo>
                      <a:cubicBezTo>
                        <a:pt x="5" y="7"/>
                        <a:pt x="2" y="7"/>
                        <a:pt x="1" y="10"/>
                      </a:cubicBezTo>
                      <a:cubicBezTo>
                        <a:pt x="1" y="12"/>
                        <a:pt x="0" y="21"/>
                        <a:pt x="0" y="22"/>
                      </a:cubicBezTo>
                      <a:cubicBezTo>
                        <a:pt x="0" y="24"/>
                        <a:pt x="4" y="29"/>
                        <a:pt x="6" y="30"/>
                      </a:cubicBezTo>
                      <a:cubicBezTo>
                        <a:pt x="7" y="30"/>
                        <a:pt x="5" y="34"/>
                        <a:pt x="7" y="35"/>
                      </a:cubicBezTo>
                      <a:cubicBezTo>
                        <a:pt x="9" y="36"/>
                        <a:pt x="8" y="39"/>
                        <a:pt x="7" y="39"/>
                      </a:cubicBezTo>
                      <a:cubicBezTo>
                        <a:pt x="6" y="39"/>
                        <a:pt x="8" y="43"/>
                        <a:pt x="6" y="45"/>
                      </a:cubicBezTo>
                      <a:cubicBezTo>
                        <a:pt x="4" y="46"/>
                        <a:pt x="5" y="50"/>
                        <a:pt x="9" y="53"/>
                      </a:cubicBezTo>
                      <a:cubicBezTo>
                        <a:pt x="12" y="56"/>
                        <a:pt x="12" y="60"/>
                        <a:pt x="12" y="63"/>
                      </a:cubicBezTo>
                      <a:cubicBezTo>
                        <a:pt x="12" y="66"/>
                        <a:pt x="14" y="66"/>
                        <a:pt x="14" y="69"/>
                      </a:cubicBezTo>
                      <a:cubicBezTo>
                        <a:pt x="14" y="69"/>
                        <a:pt x="11" y="83"/>
                        <a:pt x="7" y="82"/>
                      </a:cubicBezTo>
                      <a:cubicBezTo>
                        <a:pt x="7" y="86"/>
                        <a:pt x="6" y="91"/>
                        <a:pt x="5" y="94"/>
                      </a:cubicBezTo>
                      <a:cubicBezTo>
                        <a:pt x="4" y="98"/>
                        <a:pt x="4" y="101"/>
                        <a:pt x="6" y="101"/>
                      </a:cubicBezTo>
                      <a:cubicBezTo>
                        <a:pt x="8" y="101"/>
                        <a:pt x="12" y="106"/>
                        <a:pt x="16" y="112"/>
                      </a:cubicBezTo>
                      <a:cubicBezTo>
                        <a:pt x="17" y="113"/>
                        <a:pt x="18" y="114"/>
                        <a:pt x="19" y="116"/>
                      </a:cubicBezTo>
                      <a:cubicBezTo>
                        <a:pt x="20" y="115"/>
                        <a:pt x="22" y="116"/>
                        <a:pt x="23" y="116"/>
                      </a:cubicBezTo>
                      <a:cubicBezTo>
                        <a:pt x="26" y="116"/>
                        <a:pt x="27" y="119"/>
                        <a:pt x="27" y="121"/>
                      </a:cubicBezTo>
                      <a:cubicBezTo>
                        <a:pt x="27" y="122"/>
                        <a:pt x="33" y="122"/>
                        <a:pt x="34" y="121"/>
                      </a:cubicBezTo>
                      <a:cubicBezTo>
                        <a:pt x="34" y="121"/>
                        <a:pt x="33" y="119"/>
                        <a:pt x="36" y="118"/>
                      </a:cubicBezTo>
                      <a:cubicBezTo>
                        <a:pt x="34" y="116"/>
                        <a:pt x="30" y="113"/>
                        <a:pt x="27" y="113"/>
                      </a:cubicBezTo>
                      <a:cubicBezTo>
                        <a:pt x="23" y="112"/>
                        <a:pt x="21" y="106"/>
                        <a:pt x="21" y="104"/>
                      </a:cubicBezTo>
                      <a:cubicBezTo>
                        <a:pt x="22" y="101"/>
                        <a:pt x="18" y="99"/>
                        <a:pt x="18" y="96"/>
                      </a:cubicBezTo>
                      <a:cubicBezTo>
                        <a:pt x="18" y="94"/>
                        <a:pt x="16" y="94"/>
                        <a:pt x="13" y="92"/>
                      </a:cubicBezTo>
                      <a:cubicBezTo>
                        <a:pt x="10" y="91"/>
                        <a:pt x="14" y="83"/>
                        <a:pt x="14" y="79"/>
                      </a:cubicBezTo>
                      <a:cubicBezTo>
                        <a:pt x="14" y="76"/>
                        <a:pt x="20" y="66"/>
                        <a:pt x="19" y="63"/>
                      </a:cubicBezTo>
                      <a:cubicBezTo>
                        <a:pt x="17" y="60"/>
                        <a:pt x="24" y="58"/>
                        <a:pt x="25" y="61"/>
                      </a:cubicBezTo>
                      <a:cubicBezTo>
                        <a:pt x="26" y="65"/>
                        <a:pt x="27" y="66"/>
                        <a:pt x="31" y="66"/>
                      </a:cubicBezTo>
                      <a:cubicBezTo>
                        <a:pt x="36" y="66"/>
                        <a:pt x="36" y="69"/>
                        <a:pt x="40" y="70"/>
                      </a:cubicBezTo>
                      <a:cubicBezTo>
                        <a:pt x="40" y="71"/>
                        <a:pt x="40" y="71"/>
                        <a:pt x="40" y="71"/>
                      </a:cubicBezTo>
                      <a:cubicBezTo>
                        <a:pt x="41" y="71"/>
                        <a:pt x="41" y="71"/>
                        <a:pt x="41" y="70"/>
                      </a:cubicBezTo>
                      <a:cubicBezTo>
                        <a:pt x="42" y="68"/>
                        <a:pt x="40" y="68"/>
                        <a:pt x="40" y="64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85" name="Freeform 67">
                  <a:extLst>
                    <a:ext uri="{FF2B5EF4-FFF2-40B4-BE49-F238E27FC236}">
                      <a16:creationId xmlns:a16="http://schemas.microsoft.com/office/drawing/2014/main" id="{D51A1E27-16E9-4106-92B8-EBA224A2BBA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185716" y="2940470"/>
                  <a:ext cx="176916" cy="145548"/>
                </a:xfrm>
                <a:custGeom>
                  <a:avLst/>
                  <a:gdLst>
                    <a:gd name="T0" fmla="*/ 1 w 77"/>
                    <a:gd name="T1" fmla="*/ 13 h 63"/>
                    <a:gd name="T2" fmla="*/ 1 w 77"/>
                    <a:gd name="T3" fmla="*/ 22 h 63"/>
                    <a:gd name="T4" fmla="*/ 1 w 77"/>
                    <a:gd name="T5" fmla="*/ 25 h 63"/>
                    <a:gd name="T6" fmla="*/ 3 w 77"/>
                    <a:gd name="T7" fmla="*/ 29 h 63"/>
                    <a:gd name="T8" fmla="*/ 4 w 77"/>
                    <a:gd name="T9" fmla="*/ 33 h 63"/>
                    <a:gd name="T10" fmla="*/ 6 w 77"/>
                    <a:gd name="T11" fmla="*/ 39 h 63"/>
                    <a:gd name="T12" fmla="*/ 6 w 77"/>
                    <a:gd name="T13" fmla="*/ 43 h 63"/>
                    <a:gd name="T14" fmla="*/ 11 w 77"/>
                    <a:gd name="T15" fmla="*/ 46 h 63"/>
                    <a:gd name="T16" fmla="*/ 16 w 77"/>
                    <a:gd name="T17" fmla="*/ 49 h 63"/>
                    <a:gd name="T18" fmla="*/ 21 w 77"/>
                    <a:gd name="T19" fmla="*/ 51 h 63"/>
                    <a:gd name="T20" fmla="*/ 25 w 77"/>
                    <a:gd name="T21" fmla="*/ 50 h 63"/>
                    <a:gd name="T22" fmla="*/ 27 w 77"/>
                    <a:gd name="T23" fmla="*/ 53 h 63"/>
                    <a:gd name="T24" fmla="*/ 33 w 77"/>
                    <a:gd name="T25" fmla="*/ 55 h 63"/>
                    <a:gd name="T26" fmla="*/ 36 w 77"/>
                    <a:gd name="T27" fmla="*/ 59 h 63"/>
                    <a:gd name="T28" fmla="*/ 41 w 77"/>
                    <a:gd name="T29" fmla="*/ 59 h 63"/>
                    <a:gd name="T30" fmla="*/ 48 w 77"/>
                    <a:gd name="T31" fmla="*/ 60 h 63"/>
                    <a:gd name="T32" fmla="*/ 54 w 77"/>
                    <a:gd name="T33" fmla="*/ 60 h 63"/>
                    <a:gd name="T34" fmla="*/ 61 w 77"/>
                    <a:gd name="T35" fmla="*/ 62 h 63"/>
                    <a:gd name="T36" fmla="*/ 66 w 77"/>
                    <a:gd name="T37" fmla="*/ 63 h 63"/>
                    <a:gd name="T38" fmla="*/ 65 w 77"/>
                    <a:gd name="T39" fmla="*/ 58 h 63"/>
                    <a:gd name="T40" fmla="*/ 73 w 77"/>
                    <a:gd name="T41" fmla="*/ 50 h 63"/>
                    <a:gd name="T42" fmla="*/ 76 w 77"/>
                    <a:gd name="T43" fmla="*/ 47 h 63"/>
                    <a:gd name="T44" fmla="*/ 73 w 77"/>
                    <a:gd name="T45" fmla="*/ 39 h 63"/>
                    <a:gd name="T46" fmla="*/ 73 w 77"/>
                    <a:gd name="T47" fmla="*/ 32 h 63"/>
                    <a:gd name="T48" fmla="*/ 70 w 77"/>
                    <a:gd name="T49" fmla="*/ 28 h 63"/>
                    <a:gd name="T50" fmla="*/ 75 w 77"/>
                    <a:gd name="T51" fmla="*/ 24 h 63"/>
                    <a:gd name="T52" fmla="*/ 74 w 77"/>
                    <a:gd name="T53" fmla="*/ 17 h 63"/>
                    <a:gd name="T54" fmla="*/ 73 w 77"/>
                    <a:gd name="T55" fmla="*/ 11 h 63"/>
                    <a:gd name="T56" fmla="*/ 67 w 77"/>
                    <a:gd name="T57" fmla="*/ 7 h 63"/>
                    <a:gd name="T58" fmla="*/ 66 w 77"/>
                    <a:gd name="T59" fmla="*/ 6 h 63"/>
                    <a:gd name="T60" fmla="*/ 46 w 77"/>
                    <a:gd name="T61" fmla="*/ 5 h 63"/>
                    <a:gd name="T62" fmla="*/ 42 w 77"/>
                    <a:gd name="T63" fmla="*/ 4 h 63"/>
                    <a:gd name="T64" fmla="*/ 37 w 77"/>
                    <a:gd name="T65" fmla="*/ 6 h 63"/>
                    <a:gd name="T66" fmla="*/ 33 w 77"/>
                    <a:gd name="T67" fmla="*/ 1 h 63"/>
                    <a:gd name="T68" fmla="*/ 16 w 77"/>
                    <a:gd name="T69" fmla="*/ 6 h 63"/>
                    <a:gd name="T70" fmla="*/ 3 w 77"/>
                    <a:gd name="T71" fmla="*/ 10 h 63"/>
                    <a:gd name="T72" fmla="*/ 1 w 77"/>
                    <a:gd name="T73" fmla="*/ 12 h 63"/>
                    <a:gd name="T74" fmla="*/ 1 w 77"/>
                    <a:gd name="T75" fmla="*/ 13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77" h="63">
                      <a:moveTo>
                        <a:pt x="1" y="13"/>
                      </a:moveTo>
                      <a:cubicBezTo>
                        <a:pt x="2" y="15"/>
                        <a:pt x="2" y="20"/>
                        <a:pt x="1" y="22"/>
                      </a:cubicBezTo>
                      <a:cubicBezTo>
                        <a:pt x="0" y="23"/>
                        <a:pt x="0" y="24"/>
                        <a:pt x="1" y="25"/>
                      </a:cubicBezTo>
                      <a:cubicBezTo>
                        <a:pt x="3" y="25"/>
                        <a:pt x="3" y="27"/>
                        <a:pt x="3" y="29"/>
                      </a:cubicBezTo>
                      <a:cubicBezTo>
                        <a:pt x="3" y="30"/>
                        <a:pt x="4" y="30"/>
                        <a:pt x="4" y="33"/>
                      </a:cubicBezTo>
                      <a:cubicBezTo>
                        <a:pt x="4" y="36"/>
                        <a:pt x="5" y="38"/>
                        <a:pt x="6" y="39"/>
                      </a:cubicBezTo>
                      <a:cubicBezTo>
                        <a:pt x="7" y="40"/>
                        <a:pt x="7" y="42"/>
                        <a:pt x="6" y="43"/>
                      </a:cubicBezTo>
                      <a:cubicBezTo>
                        <a:pt x="8" y="44"/>
                        <a:pt x="10" y="45"/>
                        <a:pt x="11" y="46"/>
                      </a:cubicBezTo>
                      <a:cubicBezTo>
                        <a:pt x="15" y="47"/>
                        <a:pt x="16" y="48"/>
                        <a:pt x="16" y="49"/>
                      </a:cubicBezTo>
                      <a:cubicBezTo>
                        <a:pt x="17" y="51"/>
                        <a:pt x="20" y="53"/>
                        <a:pt x="21" y="51"/>
                      </a:cubicBezTo>
                      <a:cubicBezTo>
                        <a:pt x="21" y="49"/>
                        <a:pt x="24" y="50"/>
                        <a:pt x="25" y="50"/>
                      </a:cubicBezTo>
                      <a:cubicBezTo>
                        <a:pt x="27" y="50"/>
                        <a:pt x="27" y="52"/>
                        <a:pt x="27" y="53"/>
                      </a:cubicBezTo>
                      <a:cubicBezTo>
                        <a:pt x="28" y="54"/>
                        <a:pt x="31" y="54"/>
                        <a:pt x="33" y="55"/>
                      </a:cubicBezTo>
                      <a:cubicBezTo>
                        <a:pt x="34" y="55"/>
                        <a:pt x="34" y="58"/>
                        <a:pt x="36" y="59"/>
                      </a:cubicBezTo>
                      <a:cubicBezTo>
                        <a:pt x="38" y="61"/>
                        <a:pt x="40" y="58"/>
                        <a:pt x="41" y="59"/>
                      </a:cubicBezTo>
                      <a:cubicBezTo>
                        <a:pt x="42" y="60"/>
                        <a:pt x="46" y="61"/>
                        <a:pt x="48" y="60"/>
                      </a:cubicBezTo>
                      <a:cubicBezTo>
                        <a:pt x="50" y="59"/>
                        <a:pt x="51" y="61"/>
                        <a:pt x="54" y="60"/>
                      </a:cubicBezTo>
                      <a:cubicBezTo>
                        <a:pt x="57" y="60"/>
                        <a:pt x="60" y="61"/>
                        <a:pt x="61" y="62"/>
                      </a:cubicBezTo>
                      <a:cubicBezTo>
                        <a:pt x="61" y="62"/>
                        <a:pt x="64" y="63"/>
                        <a:pt x="66" y="63"/>
                      </a:cubicBezTo>
                      <a:cubicBezTo>
                        <a:pt x="66" y="62"/>
                        <a:pt x="65" y="59"/>
                        <a:pt x="65" y="58"/>
                      </a:cubicBezTo>
                      <a:cubicBezTo>
                        <a:pt x="66" y="57"/>
                        <a:pt x="72" y="51"/>
                        <a:pt x="73" y="50"/>
                      </a:cubicBezTo>
                      <a:cubicBezTo>
                        <a:pt x="74" y="49"/>
                        <a:pt x="76" y="49"/>
                        <a:pt x="76" y="47"/>
                      </a:cubicBezTo>
                      <a:cubicBezTo>
                        <a:pt x="77" y="46"/>
                        <a:pt x="74" y="40"/>
                        <a:pt x="73" y="39"/>
                      </a:cubicBezTo>
                      <a:cubicBezTo>
                        <a:pt x="72" y="38"/>
                        <a:pt x="72" y="34"/>
                        <a:pt x="73" y="32"/>
                      </a:cubicBezTo>
                      <a:cubicBezTo>
                        <a:pt x="73" y="30"/>
                        <a:pt x="70" y="29"/>
                        <a:pt x="70" y="28"/>
                      </a:cubicBezTo>
                      <a:cubicBezTo>
                        <a:pt x="70" y="27"/>
                        <a:pt x="73" y="25"/>
                        <a:pt x="75" y="24"/>
                      </a:cubicBezTo>
                      <a:cubicBezTo>
                        <a:pt x="76" y="23"/>
                        <a:pt x="76" y="18"/>
                        <a:pt x="74" y="17"/>
                      </a:cubicBezTo>
                      <a:cubicBezTo>
                        <a:pt x="73" y="16"/>
                        <a:pt x="72" y="14"/>
                        <a:pt x="73" y="11"/>
                      </a:cubicBezTo>
                      <a:cubicBezTo>
                        <a:pt x="74" y="9"/>
                        <a:pt x="68" y="7"/>
                        <a:pt x="67" y="7"/>
                      </a:cubicBezTo>
                      <a:cubicBezTo>
                        <a:pt x="67" y="7"/>
                        <a:pt x="67" y="6"/>
                        <a:pt x="66" y="6"/>
                      </a:cubicBezTo>
                      <a:cubicBezTo>
                        <a:pt x="61" y="7"/>
                        <a:pt x="47" y="6"/>
                        <a:pt x="46" y="5"/>
                      </a:cubicBezTo>
                      <a:cubicBezTo>
                        <a:pt x="45" y="5"/>
                        <a:pt x="43" y="4"/>
                        <a:pt x="42" y="4"/>
                      </a:cubicBezTo>
                      <a:cubicBezTo>
                        <a:pt x="41" y="5"/>
                        <a:pt x="39" y="6"/>
                        <a:pt x="37" y="6"/>
                      </a:cubicBezTo>
                      <a:cubicBezTo>
                        <a:pt x="34" y="6"/>
                        <a:pt x="33" y="3"/>
                        <a:pt x="33" y="1"/>
                      </a:cubicBezTo>
                      <a:cubicBezTo>
                        <a:pt x="33" y="0"/>
                        <a:pt x="19" y="2"/>
                        <a:pt x="16" y="6"/>
                      </a:cubicBezTo>
                      <a:cubicBezTo>
                        <a:pt x="12" y="10"/>
                        <a:pt x="3" y="8"/>
                        <a:pt x="3" y="10"/>
                      </a:cubicBezTo>
                      <a:cubicBezTo>
                        <a:pt x="3" y="12"/>
                        <a:pt x="2" y="13"/>
                        <a:pt x="1" y="12"/>
                      </a:cubicBezTo>
                      <a:cubicBezTo>
                        <a:pt x="1" y="13"/>
                        <a:pt x="1" y="13"/>
                        <a:pt x="1" y="13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86" name="Freeform 68">
                  <a:extLst>
                    <a:ext uri="{FF2B5EF4-FFF2-40B4-BE49-F238E27FC236}">
                      <a16:creationId xmlns:a16="http://schemas.microsoft.com/office/drawing/2014/main" id="{1B624A34-EFFE-410A-8845-AE9B8596C84A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210811" y="3177613"/>
                  <a:ext cx="66500" cy="62736"/>
                </a:xfrm>
                <a:custGeom>
                  <a:avLst/>
                  <a:gdLst>
                    <a:gd name="T0" fmla="*/ 21 w 29"/>
                    <a:gd name="T1" fmla="*/ 25 h 27"/>
                    <a:gd name="T2" fmla="*/ 28 w 29"/>
                    <a:gd name="T3" fmla="*/ 16 h 27"/>
                    <a:gd name="T4" fmla="*/ 29 w 29"/>
                    <a:gd name="T5" fmla="*/ 5 h 27"/>
                    <a:gd name="T6" fmla="*/ 21 w 29"/>
                    <a:gd name="T7" fmla="*/ 2 h 27"/>
                    <a:gd name="T8" fmla="*/ 9 w 29"/>
                    <a:gd name="T9" fmla="*/ 0 h 27"/>
                    <a:gd name="T10" fmla="*/ 4 w 29"/>
                    <a:gd name="T11" fmla="*/ 1 h 27"/>
                    <a:gd name="T12" fmla="*/ 0 w 29"/>
                    <a:gd name="T13" fmla="*/ 3 h 27"/>
                    <a:gd name="T14" fmla="*/ 4 w 29"/>
                    <a:gd name="T15" fmla="*/ 9 h 27"/>
                    <a:gd name="T16" fmla="*/ 10 w 29"/>
                    <a:gd name="T17" fmla="*/ 17 h 27"/>
                    <a:gd name="T18" fmla="*/ 17 w 29"/>
                    <a:gd name="T19" fmla="*/ 24 h 27"/>
                    <a:gd name="T20" fmla="*/ 21 w 29"/>
                    <a:gd name="T21" fmla="*/ 27 h 27"/>
                    <a:gd name="T22" fmla="*/ 21 w 29"/>
                    <a:gd name="T23" fmla="*/ 25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9" h="27">
                      <a:moveTo>
                        <a:pt x="21" y="25"/>
                      </a:moveTo>
                      <a:cubicBezTo>
                        <a:pt x="21" y="23"/>
                        <a:pt x="26" y="16"/>
                        <a:pt x="28" y="16"/>
                      </a:cubicBezTo>
                      <a:cubicBezTo>
                        <a:pt x="29" y="16"/>
                        <a:pt x="29" y="9"/>
                        <a:pt x="29" y="5"/>
                      </a:cubicBezTo>
                      <a:cubicBezTo>
                        <a:pt x="25" y="2"/>
                        <a:pt x="21" y="2"/>
                        <a:pt x="21" y="2"/>
                      </a:cubicBezTo>
                      <a:cubicBezTo>
                        <a:pt x="21" y="2"/>
                        <a:pt x="11" y="1"/>
                        <a:pt x="9" y="0"/>
                      </a:cubicBezTo>
                      <a:cubicBezTo>
                        <a:pt x="7" y="0"/>
                        <a:pt x="5" y="3"/>
                        <a:pt x="4" y="1"/>
                      </a:cubicBezTo>
                      <a:cubicBezTo>
                        <a:pt x="2" y="0"/>
                        <a:pt x="0" y="2"/>
                        <a:pt x="0" y="3"/>
                      </a:cubicBezTo>
                      <a:cubicBezTo>
                        <a:pt x="1" y="5"/>
                        <a:pt x="4" y="6"/>
                        <a:pt x="4" y="9"/>
                      </a:cubicBezTo>
                      <a:cubicBezTo>
                        <a:pt x="4" y="12"/>
                        <a:pt x="11" y="16"/>
                        <a:pt x="10" y="17"/>
                      </a:cubicBezTo>
                      <a:cubicBezTo>
                        <a:pt x="10" y="18"/>
                        <a:pt x="15" y="21"/>
                        <a:pt x="17" y="24"/>
                      </a:cubicBezTo>
                      <a:cubicBezTo>
                        <a:pt x="18" y="25"/>
                        <a:pt x="20" y="26"/>
                        <a:pt x="21" y="27"/>
                      </a:cubicBezTo>
                      <a:cubicBezTo>
                        <a:pt x="21" y="26"/>
                        <a:pt x="22" y="25"/>
                        <a:pt x="21" y="25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87" name="Freeform 69">
                  <a:extLst>
                    <a:ext uri="{FF2B5EF4-FFF2-40B4-BE49-F238E27FC236}">
                      <a16:creationId xmlns:a16="http://schemas.microsoft.com/office/drawing/2014/main" id="{4550C53D-5256-4AF8-93D7-8BEF41BDD948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178188" y="3147499"/>
                  <a:ext cx="99123" cy="85321"/>
                </a:xfrm>
                <a:custGeom>
                  <a:avLst/>
                  <a:gdLst>
                    <a:gd name="T0" fmla="*/ 24 w 43"/>
                    <a:gd name="T1" fmla="*/ 30 h 37"/>
                    <a:gd name="T2" fmla="*/ 18 w 43"/>
                    <a:gd name="T3" fmla="*/ 22 h 37"/>
                    <a:gd name="T4" fmla="*/ 14 w 43"/>
                    <a:gd name="T5" fmla="*/ 16 h 37"/>
                    <a:gd name="T6" fmla="*/ 18 w 43"/>
                    <a:gd name="T7" fmla="*/ 14 h 37"/>
                    <a:gd name="T8" fmla="*/ 23 w 43"/>
                    <a:gd name="T9" fmla="*/ 13 h 37"/>
                    <a:gd name="T10" fmla="*/ 35 w 43"/>
                    <a:gd name="T11" fmla="*/ 15 h 37"/>
                    <a:gd name="T12" fmla="*/ 43 w 43"/>
                    <a:gd name="T13" fmla="*/ 18 h 37"/>
                    <a:gd name="T14" fmla="*/ 42 w 43"/>
                    <a:gd name="T15" fmla="*/ 16 h 37"/>
                    <a:gd name="T16" fmla="*/ 40 w 43"/>
                    <a:gd name="T17" fmla="*/ 11 h 37"/>
                    <a:gd name="T18" fmla="*/ 38 w 43"/>
                    <a:gd name="T19" fmla="*/ 6 h 37"/>
                    <a:gd name="T20" fmla="*/ 35 w 43"/>
                    <a:gd name="T21" fmla="*/ 7 h 37"/>
                    <a:gd name="T22" fmla="*/ 27 w 43"/>
                    <a:gd name="T23" fmla="*/ 5 h 37"/>
                    <a:gd name="T24" fmla="*/ 20 w 43"/>
                    <a:gd name="T25" fmla="*/ 0 h 37"/>
                    <a:gd name="T26" fmla="*/ 15 w 43"/>
                    <a:gd name="T27" fmla="*/ 3 h 37"/>
                    <a:gd name="T28" fmla="*/ 13 w 43"/>
                    <a:gd name="T29" fmla="*/ 7 h 37"/>
                    <a:gd name="T30" fmla="*/ 10 w 43"/>
                    <a:gd name="T31" fmla="*/ 11 h 37"/>
                    <a:gd name="T32" fmla="*/ 5 w 43"/>
                    <a:gd name="T33" fmla="*/ 10 h 37"/>
                    <a:gd name="T34" fmla="*/ 0 w 43"/>
                    <a:gd name="T35" fmla="*/ 11 h 37"/>
                    <a:gd name="T36" fmla="*/ 1 w 43"/>
                    <a:gd name="T37" fmla="*/ 15 h 37"/>
                    <a:gd name="T38" fmla="*/ 7 w 43"/>
                    <a:gd name="T39" fmla="*/ 17 h 37"/>
                    <a:gd name="T40" fmla="*/ 14 w 43"/>
                    <a:gd name="T41" fmla="*/ 29 h 37"/>
                    <a:gd name="T42" fmla="*/ 21 w 43"/>
                    <a:gd name="T43" fmla="*/ 32 h 37"/>
                    <a:gd name="T44" fmla="*/ 28 w 43"/>
                    <a:gd name="T45" fmla="*/ 36 h 37"/>
                    <a:gd name="T46" fmla="*/ 31 w 43"/>
                    <a:gd name="T47" fmla="*/ 37 h 37"/>
                    <a:gd name="T48" fmla="*/ 24 w 43"/>
                    <a:gd name="T49" fmla="*/ 3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43" h="37">
                      <a:moveTo>
                        <a:pt x="24" y="30"/>
                      </a:moveTo>
                      <a:cubicBezTo>
                        <a:pt x="25" y="29"/>
                        <a:pt x="18" y="25"/>
                        <a:pt x="18" y="22"/>
                      </a:cubicBezTo>
                      <a:cubicBezTo>
                        <a:pt x="18" y="19"/>
                        <a:pt x="15" y="18"/>
                        <a:pt x="14" y="16"/>
                      </a:cubicBezTo>
                      <a:cubicBezTo>
                        <a:pt x="14" y="15"/>
                        <a:pt x="16" y="13"/>
                        <a:pt x="18" y="14"/>
                      </a:cubicBezTo>
                      <a:cubicBezTo>
                        <a:pt x="19" y="16"/>
                        <a:pt x="21" y="13"/>
                        <a:pt x="23" y="13"/>
                      </a:cubicBezTo>
                      <a:cubicBezTo>
                        <a:pt x="25" y="14"/>
                        <a:pt x="35" y="15"/>
                        <a:pt x="35" y="15"/>
                      </a:cubicBezTo>
                      <a:cubicBezTo>
                        <a:pt x="35" y="15"/>
                        <a:pt x="39" y="15"/>
                        <a:pt x="43" y="18"/>
                      </a:cubicBezTo>
                      <a:cubicBezTo>
                        <a:pt x="42" y="17"/>
                        <a:pt x="42" y="17"/>
                        <a:pt x="42" y="16"/>
                      </a:cubicBezTo>
                      <a:cubicBezTo>
                        <a:pt x="41" y="14"/>
                        <a:pt x="42" y="12"/>
                        <a:pt x="40" y="11"/>
                      </a:cubicBezTo>
                      <a:cubicBezTo>
                        <a:pt x="38" y="10"/>
                        <a:pt x="38" y="8"/>
                        <a:pt x="38" y="6"/>
                      </a:cubicBezTo>
                      <a:cubicBezTo>
                        <a:pt x="36" y="6"/>
                        <a:pt x="35" y="7"/>
                        <a:pt x="35" y="7"/>
                      </a:cubicBezTo>
                      <a:cubicBezTo>
                        <a:pt x="33" y="7"/>
                        <a:pt x="28" y="7"/>
                        <a:pt x="27" y="5"/>
                      </a:cubicBezTo>
                      <a:cubicBezTo>
                        <a:pt x="25" y="3"/>
                        <a:pt x="22" y="1"/>
                        <a:pt x="20" y="0"/>
                      </a:cubicBezTo>
                      <a:cubicBezTo>
                        <a:pt x="19" y="0"/>
                        <a:pt x="16" y="3"/>
                        <a:pt x="15" y="3"/>
                      </a:cubicBezTo>
                      <a:cubicBezTo>
                        <a:pt x="14" y="3"/>
                        <a:pt x="14" y="7"/>
                        <a:pt x="13" y="7"/>
                      </a:cubicBezTo>
                      <a:cubicBezTo>
                        <a:pt x="12" y="7"/>
                        <a:pt x="11" y="9"/>
                        <a:pt x="10" y="11"/>
                      </a:cubicBezTo>
                      <a:cubicBezTo>
                        <a:pt x="10" y="12"/>
                        <a:pt x="7" y="10"/>
                        <a:pt x="5" y="10"/>
                      </a:cubicBezTo>
                      <a:cubicBezTo>
                        <a:pt x="4" y="11"/>
                        <a:pt x="1" y="11"/>
                        <a:pt x="0" y="11"/>
                      </a:cubicBezTo>
                      <a:cubicBezTo>
                        <a:pt x="0" y="13"/>
                        <a:pt x="0" y="15"/>
                        <a:pt x="1" y="15"/>
                      </a:cubicBezTo>
                      <a:cubicBezTo>
                        <a:pt x="3" y="15"/>
                        <a:pt x="7" y="15"/>
                        <a:pt x="7" y="17"/>
                      </a:cubicBezTo>
                      <a:cubicBezTo>
                        <a:pt x="7" y="20"/>
                        <a:pt x="12" y="27"/>
                        <a:pt x="14" y="29"/>
                      </a:cubicBezTo>
                      <a:cubicBezTo>
                        <a:pt x="16" y="31"/>
                        <a:pt x="21" y="30"/>
                        <a:pt x="21" y="32"/>
                      </a:cubicBezTo>
                      <a:cubicBezTo>
                        <a:pt x="21" y="34"/>
                        <a:pt x="24" y="36"/>
                        <a:pt x="28" y="36"/>
                      </a:cubicBezTo>
                      <a:cubicBezTo>
                        <a:pt x="29" y="36"/>
                        <a:pt x="30" y="37"/>
                        <a:pt x="31" y="37"/>
                      </a:cubicBezTo>
                      <a:cubicBezTo>
                        <a:pt x="29" y="34"/>
                        <a:pt x="24" y="31"/>
                        <a:pt x="24" y="30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88" name="Freeform 70">
                  <a:extLst>
                    <a:ext uri="{FF2B5EF4-FFF2-40B4-BE49-F238E27FC236}">
                      <a16:creationId xmlns:a16="http://schemas.microsoft.com/office/drawing/2014/main" id="{5594A264-E1CC-49B7-BB7B-331F171AC7BB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273547" y="3237839"/>
                  <a:ext cx="33878" cy="69010"/>
                </a:xfrm>
                <a:custGeom>
                  <a:avLst/>
                  <a:gdLst>
                    <a:gd name="T0" fmla="*/ 10 w 15"/>
                    <a:gd name="T1" fmla="*/ 25 h 30"/>
                    <a:gd name="T2" fmla="*/ 12 w 15"/>
                    <a:gd name="T3" fmla="*/ 22 h 30"/>
                    <a:gd name="T4" fmla="*/ 15 w 15"/>
                    <a:gd name="T5" fmla="*/ 18 h 30"/>
                    <a:gd name="T6" fmla="*/ 15 w 15"/>
                    <a:gd name="T7" fmla="*/ 17 h 30"/>
                    <a:gd name="T8" fmla="*/ 10 w 15"/>
                    <a:gd name="T9" fmla="*/ 12 h 30"/>
                    <a:gd name="T10" fmla="*/ 11 w 15"/>
                    <a:gd name="T11" fmla="*/ 4 h 30"/>
                    <a:gd name="T12" fmla="*/ 4 w 15"/>
                    <a:gd name="T13" fmla="*/ 0 h 30"/>
                    <a:gd name="T14" fmla="*/ 0 w 15"/>
                    <a:gd name="T15" fmla="*/ 6 h 30"/>
                    <a:gd name="T16" fmla="*/ 2 w 15"/>
                    <a:gd name="T17" fmla="*/ 11 h 30"/>
                    <a:gd name="T18" fmla="*/ 2 w 15"/>
                    <a:gd name="T19" fmla="*/ 23 h 30"/>
                    <a:gd name="T20" fmla="*/ 8 w 15"/>
                    <a:gd name="T21" fmla="*/ 30 h 30"/>
                    <a:gd name="T22" fmla="*/ 10 w 15"/>
                    <a:gd name="T23" fmla="*/ 2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" h="30">
                      <a:moveTo>
                        <a:pt x="10" y="25"/>
                      </a:moveTo>
                      <a:cubicBezTo>
                        <a:pt x="12" y="25"/>
                        <a:pt x="11" y="23"/>
                        <a:pt x="12" y="22"/>
                      </a:cubicBezTo>
                      <a:cubicBezTo>
                        <a:pt x="13" y="21"/>
                        <a:pt x="15" y="18"/>
                        <a:pt x="15" y="18"/>
                      </a:cubicBezTo>
                      <a:cubicBezTo>
                        <a:pt x="15" y="17"/>
                        <a:pt x="15" y="17"/>
                        <a:pt x="15" y="17"/>
                      </a:cubicBezTo>
                      <a:cubicBezTo>
                        <a:pt x="12" y="16"/>
                        <a:pt x="11" y="14"/>
                        <a:pt x="10" y="12"/>
                      </a:cubicBezTo>
                      <a:cubicBezTo>
                        <a:pt x="10" y="10"/>
                        <a:pt x="10" y="7"/>
                        <a:pt x="11" y="4"/>
                      </a:cubicBezTo>
                      <a:cubicBezTo>
                        <a:pt x="10" y="3"/>
                        <a:pt x="5" y="0"/>
                        <a:pt x="4" y="0"/>
                      </a:cubicBezTo>
                      <a:cubicBezTo>
                        <a:pt x="3" y="0"/>
                        <a:pt x="1" y="3"/>
                        <a:pt x="0" y="6"/>
                      </a:cubicBezTo>
                      <a:cubicBezTo>
                        <a:pt x="3" y="7"/>
                        <a:pt x="5" y="9"/>
                        <a:pt x="2" y="11"/>
                      </a:cubicBezTo>
                      <a:cubicBezTo>
                        <a:pt x="0" y="13"/>
                        <a:pt x="0" y="21"/>
                        <a:pt x="2" y="23"/>
                      </a:cubicBezTo>
                      <a:cubicBezTo>
                        <a:pt x="5" y="25"/>
                        <a:pt x="5" y="28"/>
                        <a:pt x="8" y="30"/>
                      </a:cubicBezTo>
                      <a:cubicBezTo>
                        <a:pt x="8" y="28"/>
                        <a:pt x="9" y="25"/>
                        <a:pt x="10" y="25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89" name="Freeform 71">
                  <a:extLst>
                    <a:ext uri="{FF2B5EF4-FFF2-40B4-BE49-F238E27FC236}">
                      <a16:creationId xmlns:a16="http://schemas.microsoft.com/office/drawing/2014/main" id="{12E7260C-A6E6-4DA1-87E8-691702279C3A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102904" y="3088527"/>
                  <a:ext cx="135510" cy="61482"/>
                </a:xfrm>
                <a:custGeom>
                  <a:avLst/>
                  <a:gdLst>
                    <a:gd name="T0" fmla="*/ 50 w 59"/>
                    <a:gd name="T1" fmla="*/ 2 h 27"/>
                    <a:gd name="T2" fmla="*/ 43 w 59"/>
                    <a:gd name="T3" fmla="*/ 0 h 27"/>
                    <a:gd name="T4" fmla="*/ 41 w 59"/>
                    <a:gd name="T5" fmla="*/ 4 h 27"/>
                    <a:gd name="T6" fmla="*/ 34 w 59"/>
                    <a:gd name="T7" fmla="*/ 4 h 27"/>
                    <a:gd name="T8" fmla="*/ 30 w 59"/>
                    <a:gd name="T9" fmla="*/ 7 h 27"/>
                    <a:gd name="T10" fmla="*/ 27 w 59"/>
                    <a:gd name="T11" fmla="*/ 12 h 27"/>
                    <a:gd name="T12" fmla="*/ 23 w 59"/>
                    <a:gd name="T13" fmla="*/ 14 h 27"/>
                    <a:gd name="T14" fmla="*/ 15 w 59"/>
                    <a:gd name="T15" fmla="*/ 16 h 27"/>
                    <a:gd name="T16" fmla="*/ 11 w 59"/>
                    <a:gd name="T17" fmla="*/ 16 h 27"/>
                    <a:gd name="T18" fmla="*/ 6 w 59"/>
                    <a:gd name="T19" fmla="*/ 17 h 27"/>
                    <a:gd name="T20" fmla="*/ 1 w 59"/>
                    <a:gd name="T21" fmla="*/ 16 h 27"/>
                    <a:gd name="T22" fmla="*/ 0 w 59"/>
                    <a:gd name="T23" fmla="*/ 20 h 27"/>
                    <a:gd name="T24" fmla="*/ 4 w 59"/>
                    <a:gd name="T25" fmla="*/ 22 h 27"/>
                    <a:gd name="T26" fmla="*/ 9 w 59"/>
                    <a:gd name="T27" fmla="*/ 23 h 27"/>
                    <a:gd name="T28" fmla="*/ 14 w 59"/>
                    <a:gd name="T29" fmla="*/ 22 h 27"/>
                    <a:gd name="T30" fmla="*/ 21 w 59"/>
                    <a:gd name="T31" fmla="*/ 21 h 27"/>
                    <a:gd name="T32" fmla="*/ 22 w 59"/>
                    <a:gd name="T33" fmla="*/ 24 h 27"/>
                    <a:gd name="T34" fmla="*/ 30 w 59"/>
                    <a:gd name="T35" fmla="*/ 25 h 27"/>
                    <a:gd name="T36" fmla="*/ 39 w 59"/>
                    <a:gd name="T37" fmla="*/ 27 h 27"/>
                    <a:gd name="T38" fmla="*/ 46 w 59"/>
                    <a:gd name="T39" fmla="*/ 24 h 27"/>
                    <a:gd name="T40" fmla="*/ 51 w 59"/>
                    <a:gd name="T41" fmla="*/ 23 h 27"/>
                    <a:gd name="T42" fmla="*/ 51 w 59"/>
                    <a:gd name="T43" fmla="*/ 23 h 27"/>
                    <a:gd name="T44" fmla="*/ 52 w 59"/>
                    <a:gd name="T45" fmla="*/ 21 h 27"/>
                    <a:gd name="T46" fmla="*/ 54 w 59"/>
                    <a:gd name="T47" fmla="*/ 17 h 27"/>
                    <a:gd name="T48" fmla="*/ 55 w 59"/>
                    <a:gd name="T49" fmla="*/ 14 h 27"/>
                    <a:gd name="T50" fmla="*/ 58 w 59"/>
                    <a:gd name="T51" fmla="*/ 12 h 27"/>
                    <a:gd name="T52" fmla="*/ 59 w 59"/>
                    <a:gd name="T53" fmla="*/ 10 h 27"/>
                    <a:gd name="T54" fmla="*/ 56 w 59"/>
                    <a:gd name="T55" fmla="*/ 3 h 27"/>
                    <a:gd name="T56" fmla="*/ 50 w 59"/>
                    <a:gd name="T57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9" h="27">
                      <a:moveTo>
                        <a:pt x="50" y="2"/>
                      </a:moveTo>
                      <a:cubicBezTo>
                        <a:pt x="48" y="0"/>
                        <a:pt x="43" y="0"/>
                        <a:pt x="43" y="0"/>
                      </a:cubicBezTo>
                      <a:cubicBezTo>
                        <a:pt x="43" y="0"/>
                        <a:pt x="42" y="2"/>
                        <a:pt x="41" y="4"/>
                      </a:cubicBezTo>
                      <a:cubicBezTo>
                        <a:pt x="41" y="5"/>
                        <a:pt x="37" y="5"/>
                        <a:pt x="34" y="4"/>
                      </a:cubicBezTo>
                      <a:cubicBezTo>
                        <a:pt x="33" y="5"/>
                        <a:pt x="30" y="6"/>
                        <a:pt x="30" y="7"/>
                      </a:cubicBezTo>
                      <a:cubicBezTo>
                        <a:pt x="29" y="9"/>
                        <a:pt x="25" y="8"/>
                        <a:pt x="27" y="12"/>
                      </a:cubicBezTo>
                      <a:cubicBezTo>
                        <a:pt x="28" y="16"/>
                        <a:pt x="25" y="15"/>
                        <a:pt x="23" y="14"/>
                      </a:cubicBezTo>
                      <a:cubicBezTo>
                        <a:pt x="22" y="14"/>
                        <a:pt x="17" y="15"/>
                        <a:pt x="15" y="16"/>
                      </a:cubicBezTo>
                      <a:cubicBezTo>
                        <a:pt x="14" y="17"/>
                        <a:pt x="12" y="17"/>
                        <a:pt x="11" y="16"/>
                      </a:cubicBezTo>
                      <a:cubicBezTo>
                        <a:pt x="9" y="16"/>
                        <a:pt x="7" y="15"/>
                        <a:pt x="6" y="17"/>
                      </a:cubicBezTo>
                      <a:cubicBezTo>
                        <a:pt x="5" y="19"/>
                        <a:pt x="3" y="16"/>
                        <a:pt x="1" y="16"/>
                      </a:cubicBezTo>
                      <a:cubicBezTo>
                        <a:pt x="0" y="16"/>
                        <a:pt x="0" y="19"/>
                        <a:pt x="0" y="20"/>
                      </a:cubicBezTo>
                      <a:cubicBezTo>
                        <a:pt x="0" y="21"/>
                        <a:pt x="3" y="23"/>
                        <a:pt x="4" y="22"/>
                      </a:cubicBezTo>
                      <a:cubicBezTo>
                        <a:pt x="6" y="22"/>
                        <a:pt x="8" y="22"/>
                        <a:pt x="9" y="23"/>
                      </a:cubicBezTo>
                      <a:cubicBezTo>
                        <a:pt x="11" y="24"/>
                        <a:pt x="13" y="23"/>
                        <a:pt x="14" y="22"/>
                      </a:cubicBezTo>
                      <a:cubicBezTo>
                        <a:pt x="15" y="21"/>
                        <a:pt x="20" y="21"/>
                        <a:pt x="21" y="21"/>
                      </a:cubicBezTo>
                      <a:cubicBezTo>
                        <a:pt x="21" y="21"/>
                        <a:pt x="21" y="24"/>
                        <a:pt x="22" y="24"/>
                      </a:cubicBezTo>
                      <a:cubicBezTo>
                        <a:pt x="23" y="25"/>
                        <a:pt x="27" y="25"/>
                        <a:pt x="30" y="25"/>
                      </a:cubicBezTo>
                      <a:cubicBezTo>
                        <a:pt x="33" y="25"/>
                        <a:pt x="37" y="27"/>
                        <a:pt x="39" y="27"/>
                      </a:cubicBezTo>
                      <a:cubicBezTo>
                        <a:pt x="40" y="27"/>
                        <a:pt x="42" y="24"/>
                        <a:pt x="46" y="24"/>
                      </a:cubicBezTo>
                      <a:cubicBezTo>
                        <a:pt x="49" y="24"/>
                        <a:pt x="51" y="22"/>
                        <a:pt x="51" y="23"/>
                      </a:cubicBezTo>
                      <a:cubicBezTo>
                        <a:pt x="51" y="23"/>
                        <a:pt x="51" y="23"/>
                        <a:pt x="51" y="23"/>
                      </a:cubicBezTo>
                      <a:cubicBezTo>
                        <a:pt x="51" y="22"/>
                        <a:pt x="52" y="21"/>
                        <a:pt x="52" y="21"/>
                      </a:cubicBezTo>
                      <a:cubicBezTo>
                        <a:pt x="54" y="21"/>
                        <a:pt x="53" y="18"/>
                        <a:pt x="54" y="17"/>
                      </a:cubicBezTo>
                      <a:cubicBezTo>
                        <a:pt x="55" y="16"/>
                        <a:pt x="53" y="14"/>
                        <a:pt x="55" y="14"/>
                      </a:cubicBezTo>
                      <a:cubicBezTo>
                        <a:pt x="56" y="14"/>
                        <a:pt x="58" y="14"/>
                        <a:pt x="58" y="12"/>
                      </a:cubicBezTo>
                      <a:cubicBezTo>
                        <a:pt x="58" y="11"/>
                        <a:pt x="59" y="10"/>
                        <a:pt x="59" y="10"/>
                      </a:cubicBezTo>
                      <a:cubicBezTo>
                        <a:pt x="57" y="7"/>
                        <a:pt x="56" y="3"/>
                        <a:pt x="56" y="3"/>
                      </a:cubicBezTo>
                      <a:cubicBezTo>
                        <a:pt x="56" y="3"/>
                        <a:pt x="52" y="5"/>
                        <a:pt x="50" y="2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90" name="Freeform 72">
                  <a:extLst>
                    <a:ext uri="{FF2B5EF4-FFF2-40B4-BE49-F238E27FC236}">
                      <a16:creationId xmlns:a16="http://schemas.microsoft.com/office/drawing/2014/main" id="{17A98BF7-E9AC-410B-9EB4-84D86F22D1D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220849" y="3094801"/>
                  <a:ext cx="119199" cy="69010"/>
                </a:xfrm>
                <a:custGeom>
                  <a:avLst/>
                  <a:gdLst>
                    <a:gd name="T0" fmla="*/ 51 w 52"/>
                    <a:gd name="T1" fmla="*/ 6 h 30"/>
                    <a:gd name="T2" fmla="*/ 49 w 52"/>
                    <a:gd name="T3" fmla="*/ 5 h 30"/>
                    <a:gd name="T4" fmla="*/ 44 w 52"/>
                    <a:gd name="T5" fmla="*/ 3 h 30"/>
                    <a:gd name="T6" fmla="*/ 36 w 52"/>
                    <a:gd name="T7" fmla="*/ 1 h 30"/>
                    <a:gd name="T8" fmla="*/ 29 w 52"/>
                    <a:gd name="T9" fmla="*/ 5 h 30"/>
                    <a:gd name="T10" fmla="*/ 20 w 52"/>
                    <a:gd name="T11" fmla="*/ 8 h 30"/>
                    <a:gd name="T12" fmla="*/ 9 w 52"/>
                    <a:gd name="T13" fmla="*/ 8 h 30"/>
                    <a:gd name="T14" fmla="*/ 8 w 52"/>
                    <a:gd name="T15" fmla="*/ 7 h 30"/>
                    <a:gd name="T16" fmla="*/ 7 w 52"/>
                    <a:gd name="T17" fmla="*/ 9 h 30"/>
                    <a:gd name="T18" fmla="*/ 4 w 52"/>
                    <a:gd name="T19" fmla="*/ 11 h 30"/>
                    <a:gd name="T20" fmla="*/ 3 w 52"/>
                    <a:gd name="T21" fmla="*/ 14 h 30"/>
                    <a:gd name="T22" fmla="*/ 1 w 52"/>
                    <a:gd name="T23" fmla="*/ 18 h 30"/>
                    <a:gd name="T24" fmla="*/ 0 w 52"/>
                    <a:gd name="T25" fmla="*/ 20 h 30"/>
                    <a:gd name="T26" fmla="*/ 2 w 52"/>
                    <a:gd name="T27" fmla="*/ 23 h 30"/>
                    <a:gd name="T28" fmla="*/ 2 w 52"/>
                    <a:gd name="T29" fmla="*/ 23 h 30"/>
                    <a:gd name="T30" fmla="*/ 9 w 52"/>
                    <a:gd name="T31" fmla="*/ 28 h 30"/>
                    <a:gd name="T32" fmla="*/ 17 w 52"/>
                    <a:gd name="T33" fmla="*/ 30 h 30"/>
                    <a:gd name="T34" fmla="*/ 28 w 52"/>
                    <a:gd name="T35" fmla="*/ 26 h 30"/>
                    <a:gd name="T36" fmla="*/ 31 w 52"/>
                    <a:gd name="T37" fmla="*/ 27 h 30"/>
                    <a:gd name="T38" fmla="*/ 34 w 52"/>
                    <a:gd name="T39" fmla="*/ 28 h 30"/>
                    <a:gd name="T40" fmla="*/ 38 w 52"/>
                    <a:gd name="T41" fmla="*/ 24 h 30"/>
                    <a:gd name="T42" fmla="*/ 46 w 52"/>
                    <a:gd name="T43" fmla="*/ 12 h 30"/>
                    <a:gd name="T44" fmla="*/ 51 w 52"/>
                    <a:gd name="T45" fmla="*/ 9 h 30"/>
                    <a:gd name="T46" fmla="*/ 51 w 52"/>
                    <a:gd name="T47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52" h="30">
                      <a:moveTo>
                        <a:pt x="51" y="6"/>
                      </a:moveTo>
                      <a:cubicBezTo>
                        <a:pt x="50" y="6"/>
                        <a:pt x="49" y="5"/>
                        <a:pt x="49" y="5"/>
                      </a:cubicBezTo>
                      <a:cubicBezTo>
                        <a:pt x="46" y="4"/>
                        <a:pt x="44" y="4"/>
                        <a:pt x="44" y="3"/>
                      </a:cubicBezTo>
                      <a:cubicBezTo>
                        <a:pt x="42" y="2"/>
                        <a:pt x="37" y="1"/>
                        <a:pt x="36" y="1"/>
                      </a:cubicBezTo>
                      <a:cubicBezTo>
                        <a:pt x="35" y="0"/>
                        <a:pt x="30" y="5"/>
                        <a:pt x="29" y="5"/>
                      </a:cubicBezTo>
                      <a:cubicBezTo>
                        <a:pt x="27" y="5"/>
                        <a:pt x="20" y="6"/>
                        <a:pt x="20" y="8"/>
                      </a:cubicBezTo>
                      <a:cubicBezTo>
                        <a:pt x="20" y="10"/>
                        <a:pt x="12" y="10"/>
                        <a:pt x="9" y="8"/>
                      </a:cubicBezTo>
                      <a:cubicBezTo>
                        <a:pt x="9" y="8"/>
                        <a:pt x="9" y="7"/>
                        <a:pt x="8" y="7"/>
                      </a:cubicBezTo>
                      <a:cubicBezTo>
                        <a:pt x="8" y="7"/>
                        <a:pt x="7" y="8"/>
                        <a:pt x="7" y="9"/>
                      </a:cubicBezTo>
                      <a:cubicBezTo>
                        <a:pt x="7" y="11"/>
                        <a:pt x="5" y="11"/>
                        <a:pt x="4" y="11"/>
                      </a:cubicBezTo>
                      <a:cubicBezTo>
                        <a:pt x="2" y="11"/>
                        <a:pt x="4" y="13"/>
                        <a:pt x="3" y="14"/>
                      </a:cubicBezTo>
                      <a:cubicBezTo>
                        <a:pt x="2" y="15"/>
                        <a:pt x="3" y="18"/>
                        <a:pt x="1" y="18"/>
                      </a:cubicBezTo>
                      <a:cubicBezTo>
                        <a:pt x="1" y="18"/>
                        <a:pt x="0" y="19"/>
                        <a:pt x="0" y="20"/>
                      </a:cubicBezTo>
                      <a:cubicBezTo>
                        <a:pt x="1" y="20"/>
                        <a:pt x="2" y="23"/>
                        <a:pt x="2" y="23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4" y="24"/>
                        <a:pt x="7" y="26"/>
                        <a:pt x="9" y="28"/>
                      </a:cubicBezTo>
                      <a:cubicBezTo>
                        <a:pt x="10" y="30"/>
                        <a:pt x="15" y="30"/>
                        <a:pt x="17" y="30"/>
                      </a:cubicBezTo>
                      <a:cubicBezTo>
                        <a:pt x="19" y="29"/>
                        <a:pt x="28" y="26"/>
                        <a:pt x="28" y="26"/>
                      </a:cubicBezTo>
                      <a:cubicBezTo>
                        <a:pt x="28" y="26"/>
                        <a:pt x="30" y="27"/>
                        <a:pt x="31" y="27"/>
                      </a:cubicBezTo>
                      <a:cubicBezTo>
                        <a:pt x="32" y="27"/>
                        <a:pt x="33" y="27"/>
                        <a:pt x="34" y="28"/>
                      </a:cubicBezTo>
                      <a:cubicBezTo>
                        <a:pt x="34" y="27"/>
                        <a:pt x="36" y="26"/>
                        <a:pt x="38" y="24"/>
                      </a:cubicBezTo>
                      <a:cubicBezTo>
                        <a:pt x="41" y="22"/>
                        <a:pt x="45" y="13"/>
                        <a:pt x="46" y="12"/>
                      </a:cubicBezTo>
                      <a:cubicBezTo>
                        <a:pt x="47" y="11"/>
                        <a:pt x="50" y="10"/>
                        <a:pt x="51" y="9"/>
                      </a:cubicBezTo>
                      <a:cubicBezTo>
                        <a:pt x="52" y="8"/>
                        <a:pt x="52" y="7"/>
                        <a:pt x="51" y="6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91" name="Freeform 73">
                  <a:extLst>
                    <a:ext uri="{FF2B5EF4-FFF2-40B4-BE49-F238E27FC236}">
                      <a16:creationId xmlns:a16="http://schemas.microsoft.com/office/drawing/2014/main" id="{BC8D652C-B23D-494A-985B-B8CE79DE5C02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149329" y="3039593"/>
                  <a:ext cx="116690" cy="60227"/>
                </a:xfrm>
                <a:custGeom>
                  <a:avLst/>
                  <a:gdLst>
                    <a:gd name="T0" fmla="*/ 49 w 51"/>
                    <a:gd name="T1" fmla="*/ 12 h 26"/>
                    <a:gd name="T2" fmla="*/ 43 w 51"/>
                    <a:gd name="T3" fmla="*/ 10 h 26"/>
                    <a:gd name="T4" fmla="*/ 41 w 51"/>
                    <a:gd name="T5" fmla="*/ 7 h 26"/>
                    <a:gd name="T6" fmla="*/ 37 w 51"/>
                    <a:gd name="T7" fmla="*/ 8 h 26"/>
                    <a:gd name="T8" fmla="*/ 32 w 51"/>
                    <a:gd name="T9" fmla="*/ 6 h 26"/>
                    <a:gd name="T10" fmla="*/ 27 w 51"/>
                    <a:gd name="T11" fmla="*/ 3 h 26"/>
                    <a:gd name="T12" fmla="*/ 22 w 51"/>
                    <a:gd name="T13" fmla="*/ 0 h 26"/>
                    <a:gd name="T14" fmla="*/ 22 w 51"/>
                    <a:gd name="T15" fmla="*/ 1 h 26"/>
                    <a:gd name="T16" fmla="*/ 18 w 51"/>
                    <a:gd name="T17" fmla="*/ 1 h 26"/>
                    <a:gd name="T18" fmla="*/ 11 w 51"/>
                    <a:gd name="T19" fmla="*/ 4 h 26"/>
                    <a:gd name="T20" fmla="*/ 3 w 51"/>
                    <a:gd name="T21" fmla="*/ 7 h 26"/>
                    <a:gd name="T22" fmla="*/ 3 w 51"/>
                    <a:gd name="T23" fmla="*/ 12 h 26"/>
                    <a:gd name="T24" fmla="*/ 6 w 51"/>
                    <a:gd name="T25" fmla="*/ 18 h 26"/>
                    <a:gd name="T26" fmla="*/ 14 w 51"/>
                    <a:gd name="T27" fmla="*/ 25 h 26"/>
                    <a:gd name="T28" fmla="*/ 14 w 51"/>
                    <a:gd name="T29" fmla="*/ 25 h 26"/>
                    <a:gd name="T30" fmla="*/ 21 w 51"/>
                    <a:gd name="T31" fmla="*/ 25 h 26"/>
                    <a:gd name="T32" fmla="*/ 23 w 51"/>
                    <a:gd name="T33" fmla="*/ 21 h 26"/>
                    <a:gd name="T34" fmla="*/ 30 w 51"/>
                    <a:gd name="T35" fmla="*/ 23 h 26"/>
                    <a:gd name="T36" fmla="*/ 36 w 51"/>
                    <a:gd name="T37" fmla="*/ 24 h 26"/>
                    <a:gd name="T38" fmla="*/ 37 w 51"/>
                    <a:gd name="T39" fmla="*/ 26 h 26"/>
                    <a:gd name="T40" fmla="*/ 39 w 51"/>
                    <a:gd name="T41" fmla="*/ 23 h 26"/>
                    <a:gd name="T42" fmla="*/ 47 w 51"/>
                    <a:gd name="T43" fmla="*/ 19 h 26"/>
                    <a:gd name="T44" fmla="*/ 51 w 51"/>
                    <a:gd name="T45" fmla="*/ 16 h 26"/>
                    <a:gd name="T46" fmla="*/ 49 w 51"/>
                    <a:gd name="T47" fmla="*/ 1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51" h="26">
                      <a:moveTo>
                        <a:pt x="49" y="12"/>
                      </a:moveTo>
                      <a:cubicBezTo>
                        <a:pt x="47" y="11"/>
                        <a:pt x="44" y="11"/>
                        <a:pt x="43" y="10"/>
                      </a:cubicBezTo>
                      <a:cubicBezTo>
                        <a:pt x="43" y="9"/>
                        <a:pt x="43" y="7"/>
                        <a:pt x="41" y="7"/>
                      </a:cubicBezTo>
                      <a:cubicBezTo>
                        <a:pt x="40" y="7"/>
                        <a:pt x="37" y="6"/>
                        <a:pt x="37" y="8"/>
                      </a:cubicBezTo>
                      <a:cubicBezTo>
                        <a:pt x="36" y="10"/>
                        <a:pt x="33" y="8"/>
                        <a:pt x="32" y="6"/>
                      </a:cubicBezTo>
                      <a:cubicBezTo>
                        <a:pt x="32" y="5"/>
                        <a:pt x="31" y="4"/>
                        <a:pt x="27" y="3"/>
                      </a:cubicBezTo>
                      <a:cubicBezTo>
                        <a:pt x="26" y="2"/>
                        <a:pt x="24" y="1"/>
                        <a:pt x="22" y="0"/>
                      </a:cubicBezTo>
                      <a:cubicBezTo>
                        <a:pt x="22" y="0"/>
                        <a:pt x="22" y="1"/>
                        <a:pt x="22" y="1"/>
                      </a:cubicBezTo>
                      <a:cubicBezTo>
                        <a:pt x="21" y="2"/>
                        <a:pt x="19" y="0"/>
                        <a:pt x="18" y="1"/>
                      </a:cubicBezTo>
                      <a:cubicBezTo>
                        <a:pt x="17" y="2"/>
                        <a:pt x="13" y="2"/>
                        <a:pt x="11" y="4"/>
                      </a:cubicBezTo>
                      <a:cubicBezTo>
                        <a:pt x="9" y="6"/>
                        <a:pt x="5" y="7"/>
                        <a:pt x="3" y="7"/>
                      </a:cubicBezTo>
                      <a:cubicBezTo>
                        <a:pt x="0" y="8"/>
                        <a:pt x="2" y="10"/>
                        <a:pt x="3" y="12"/>
                      </a:cubicBezTo>
                      <a:cubicBezTo>
                        <a:pt x="4" y="13"/>
                        <a:pt x="4" y="17"/>
                        <a:pt x="6" y="18"/>
                      </a:cubicBezTo>
                      <a:cubicBezTo>
                        <a:pt x="8" y="20"/>
                        <a:pt x="14" y="23"/>
                        <a:pt x="14" y="25"/>
                      </a:cubicBezTo>
                      <a:cubicBezTo>
                        <a:pt x="14" y="25"/>
                        <a:pt x="14" y="25"/>
                        <a:pt x="14" y="25"/>
                      </a:cubicBezTo>
                      <a:cubicBezTo>
                        <a:pt x="17" y="26"/>
                        <a:pt x="21" y="26"/>
                        <a:pt x="21" y="25"/>
                      </a:cubicBezTo>
                      <a:cubicBezTo>
                        <a:pt x="22" y="23"/>
                        <a:pt x="23" y="21"/>
                        <a:pt x="23" y="21"/>
                      </a:cubicBezTo>
                      <a:cubicBezTo>
                        <a:pt x="23" y="21"/>
                        <a:pt x="28" y="21"/>
                        <a:pt x="30" y="23"/>
                      </a:cubicBezTo>
                      <a:cubicBezTo>
                        <a:pt x="32" y="26"/>
                        <a:pt x="36" y="24"/>
                        <a:pt x="36" y="24"/>
                      </a:cubicBezTo>
                      <a:cubicBezTo>
                        <a:pt x="36" y="24"/>
                        <a:pt x="36" y="25"/>
                        <a:pt x="37" y="26"/>
                      </a:cubicBezTo>
                      <a:cubicBezTo>
                        <a:pt x="37" y="24"/>
                        <a:pt x="38" y="23"/>
                        <a:pt x="39" y="23"/>
                      </a:cubicBezTo>
                      <a:cubicBezTo>
                        <a:pt x="41" y="23"/>
                        <a:pt x="44" y="23"/>
                        <a:pt x="47" y="19"/>
                      </a:cubicBezTo>
                      <a:cubicBezTo>
                        <a:pt x="48" y="18"/>
                        <a:pt x="50" y="16"/>
                        <a:pt x="51" y="16"/>
                      </a:cubicBezTo>
                      <a:cubicBezTo>
                        <a:pt x="50" y="14"/>
                        <a:pt x="50" y="12"/>
                        <a:pt x="49" y="12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92" name="Freeform 74">
                  <a:extLst>
                    <a:ext uri="{FF2B5EF4-FFF2-40B4-BE49-F238E27FC236}">
                      <a16:creationId xmlns:a16="http://schemas.microsoft.com/office/drawing/2014/main" id="{E9130B2F-79AE-436F-871D-C6AA581C717F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234651" y="3074725"/>
                  <a:ext cx="102888" cy="43915"/>
                </a:xfrm>
                <a:custGeom>
                  <a:avLst/>
                  <a:gdLst>
                    <a:gd name="T0" fmla="*/ 33 w 45"/>
                    <a:gd name="T1" fmla="*/ 2 h 19"/>
                    <a:gd name="T2" fmla="*/ 27 w 45"/>
                    <a:gd name="T3" fmla="*/ 2 h 19"/>
                    <a:gd name="T4" fmla="*/ 20 w 45"/>
                    <a:gd name="T5" fmla="*/ 1 h 19"/>
                    <a:gd name="T6" fmla="*/ 15 w 45"/>
                    <a:gd name="T7" fmla="*/ 1 h 19"/>
                    <a:gd name="T8" fmla="*/ 14 w 45"/>
                    <a:gd name="T9" fmla="*/ 1 h 19"/>
                    <a:gd name="T10" fmla="*/ 10 w 45"/>
                    <a:gd name="T11" fmla="*/ 4 h 19"/>
                    <a:gd name="T12" fmla="*/ 2 w 45"/>
                    <a:gd name="T13" fmla="*/ 8 h 19"/>
                    <a:gd name="T14" fmla="*/ 0 w 45"/>
                    <a:gd name="T15" fmla="*/ 11 h 19"/>
                    <a:gd name="T16" fmla="*/ 3 w 45"/>
                    <a:gd name="T17" fmla="*/ 17 h 19"/>
                    <a:gd name="T18" fmla="*/ 14 w 45"/>
                    <a:gd name="T19" fmla="*/ 17 h 19"/>
                    <a:gd name="T20" fmla="*/ 23 w 45"/>
                    <a:gd name="T21" fmla="*/ 14 h 19"/>
                    <a:gd name="T22" fmla="*/ 30 w 45"/>
                    <a:gd name="T23" fmla="*/ 10 h 19"/>
                    <a:gd name="T24" fmla="*/ 38 w 45"/>
                    <a:gd name="T25" fmla="*/ 12 h 19"/>
                    <a:gd name="T26" fmla="*/ 43 w 45"/>
                    <a:gd name="T27" fmla="*/ 14 h 19"/>
                    <a:gd name="T28" fmla="*/ 41 w 45"/>
                    <a:gd name="T29" fmla="*/ 11 h 19"/>
                    <a:gd name="T30" fmla="*/ 45 w 45"/>
                    <a:gd name="T31" fmla="*/ 5 h 19"/>
                    <a:gd name="T32" fmla="*/ 45 w 45"/>
                    <a:gd name="T33" fmla="*/ 5 h 19"/>
                    <a:gd name="T34" fmla="*/ 40 w 45"/>
                    <a:gd name="T35" fmla="*/ 4 h 19"/>
                    <a:gd name="T36" fmla="*/ 33 w 45"/>
                    <a:gd name="T37" fmla="*/ 2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" h="19">
                      <a:moveTo>
                        <a:pt x="33" y="2"/>
                      </a:moveTo>
                      <a:cubicBezTo>
                        <a:pt x="30" y="3"/>
                        <a:pt x="29" y="1"/>
                        <a:pt x="27" y="2"/>
                      </a:cubicBezTo>
                      <a:cubicBezTo>
                        <a:pt x="25" y="3"/>
                        <a:pt x="21" y="2"/>
                        <a:pt x="20" y="1"/>
                      </a:cubicBezTo>
                      <a:cubicBezTo>
                        <a:pt x="19" y="0"/>
                        <a:pt x="17" y="3"/>
                        <a:pt x="15" y="1"/>
                      </a:cubicBezTo>
                      <a:cubicBezTo>
                        <a:pt x="15" y="1"/>
                        <a:pt x="15" y="1"/>
                        <a:pt x="14" y="1"/>
                      </a:cubicBezTo>
                      <a:cubicBezTo>
                        <a:pt x="13" y="1"/>
                        <a:pt x="11" y="3"/>
                        <a:pt x="10" y="4"/>
                      </a:cubicBezTo>
                      <a:cubicBezTo>
                        <a:pt x="7" y="8"/>
                        <a:pt x="4" y="8"/>
                        <a:pt x="2" y="8"/>
                      </a:cubicBezTo>
                      <a:cubicBezTo>
                        <a:pt x="1" y="8"/>
                        <a:pt x="0" y="9"/>
                        <a:pt x="0" y="11"/>
                      </a:cubicBezTo>
                      <a:cubicBezTo>
                        <a:pt x="0" y="13"/>
                        <a:pt x="2" y="16"/>
                        <a:pt x="3" y="17"/>
                      </a:cubicBezTo>
                      <a:cubicBezTo>
                        <a:pt x="6" y="19"/>
                        <a:pt x="14" y="19"/>
                        <a:pt x="14" y="17"/>
                      </a:cubicBezTo>
                      <a:cubicBezTo>
                        <a:pt x="14" y="15"/>
                        <a:pt x="21" y="14"/>
                        <a:pt x="23" y="14"/>
                      </a:cubicBezTo>
                      <a:cubicBezTo>
                        <a:pt x="24" y="14"/>
                        <a:pt x="29" y="9"/>
                        <a:pt x="30" y="10"/>
                      </a:cubicBezTo>
                      <a:cubicBezTo>
                        <a:pt x="31" y="10"/>
                        <a:pt x="36" y="11"/>
                        <a:pt x="38" y="12"/>
                      </a:cubicBezTo>
                      <a:cubicBezTo>
                        <a:pt x="38" y="13"/>
                        <a:pt x="40" y="13"/>
                        <a:pt x="43" y="14"/>
                      </a:cubicBezTo>
                      <a:cubicBezTo>
                        <a:pt x="42" y="13"/>
                        <a:pt x="41" y="12"/>
                        <a:pt x="41" y="11"/>
                      </a:cubicBezTo>
                      <a:cubicBezTo>
                        <a:pt x="41" y="10"/>
                        <a:pt x="44" y="6"/>
                        <a:pt x="45" y="5"/>
                      </a:cubicBezTo>
                      <a:cubicBezTo>
                        <a:pt x="45" y="5"/>
                        <a:pt x="45" y="5"/>
                        <a:pt x="45" y="5"/>
                      </a:cubicBezTo>
                      <a:cubicBezTo>
                        <a:pt x="43" y="5"/>
                        <a:pt x="40" y="4"/>
                        <a:pt x="40" y="4"/>
                      </a:cubicBezTo>
                      <a:cubicBezTo>
                        <a:pt x="39" y="3"/>
                        <a:pt x="36" y="2"/>
                        <a:pt x="33" y="2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93" name="Freeform 75">
                  <a:extLst>
                    <a:ext uri="{FF2B5EF4-FFF2-40B4-BE49-F238E27FC236}">
                      <a16:creationId xmlns:a16="http://schemas.microsoft.com/office/drawing/2014/main" id="{D0C1027E-AFAE-472A-8B81-A16950ADBCF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740289" y="3249132"/>
                  <a:ext cx="70265" cy="115435"/>
                </a:xfrm>
                <a:custGeom>
                  <a:avLst/>
                  <a:gdLst>
                    <a:gd name="T0" fmla="*/ 22 w 30"/>
                    <a:gd name="T1" fmla="*/ 40 h 50"/>
                    <a:gd name="T2" fmla="*/ 20 w 30"/>
                    <a:gd name="T3" fmla="*/ 36 h 50"/>
                    <a:gd name="T4" fmla="*/ 22 w 30"/>
                    <a:gd name="T5" fmla="*/ 32 h 50"/>
                    <a:gd name="T6" fmla="*/ 20 w 30"/>
                    <a:gd name="T7" fmla="*/ 28 h 50"/>
                    <a:gd name="T8" fmla="*/ 22 w 30"/>
                    <a:gd name="T9" fmla="*/ 24 h 50"/>
                    <a:gd name="T10" fmla="*/ 23 w 30"/>
                    <a:gd name="T11" fmla="*/ 19 h 50"/>
                    <a:gd name="T12" fmla="*/ 23 w 30"/>
                    <a:gd name="T13" fmla="*/ 11 h 50"/>
                    <a:gd name="T14" fmla="*/ 28 w 30"/>
                    <a:gd name="T15" fmla="*/ 7 h 50"/>
                    <a:gd name="T16" fmla="*/ 26 w 30"/>
                    <a:gd name="T17" fmla="*/ 4 h 50"/>
                    <a:gd name="T18" fmla="*/ 21 w 30"/>
                    <a:gd name="T19" fmla="*/ 3 h 50"/>
                    <a:gd name="T20" fmla="*/ 18 w 30"/>
                    <a:gd name="T21" fmla="*/ 3 h 50"/>
                    <a:gd name="T22" fmla="*/ 13 w 30"/>
                    <a:gd name="T23" fmla="*/ 2 h 50"/>
                    <a:gd name="T24" fmla="*/ 10 w 30"/>
                    <a:gd name="T25" fmla="*/ 1 h 50"/>
                    <a:gd name="T26" fmla="*/ 8 w 30"/>
                    <a:gd name="T27" fmla="*/ 2 h 50"/>
                    <a:gd name="T28" fmla="*/ 8 w 30"/>
                    <a:gd name="T29" fmla="*/ 8 h 50"/>
                    <a:gd name="T30" fmla="*/ 3 w 30"/>
                    <a:gd name="T31" fmla="*/ 27 h 50"/>
                    <a:gd name="T32" fmla="*/ 6 w 30"/>
                    <a:gd name="T33" fmla="*/ 34 h 50"/>
                    <a:gd name="T34" fmla="*/ 7 w 30"/>
                    <a:gd name="T35" fmla="*/ 48 h 50"/>
                    <a:gd name="T36" fmla="*/ 13 w 30"/>
                    <a:gd name="T37" fmla="*/ 49 h 50"/>
                    <a:gd name="T38" fmla="*/ 20 w 30"/>
                    <a:gd name="T39" fmla="*/ 48 h 50"/>
                    <a:gd name="T40" fmla="*/ 19 w 30"/>
                    <a:gd name="T41" fmla="*/ 45 h 50"/>
                    <a:gd name="T42" fmla="*/ 22 w 30"/>
                    <a:gd name="T43" fmla="*/ 4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0" h="50">
                      <a:moveTo>
                        <a:pt x="22" y="40"/>
                      </a:moveTo>
                      <a:cubicBezTo>
                        <a:pt x="25" y="40"/>
                        <a:pt x="21" y="37"/>
                        <a:pt x="20" y="36"/>
                      </a:cubicBezTo>
                      <a:cubicBezTo>
                        <a:pt x="19" y="35"/>
                        <a:pt x="20" y="32"/>
                        <a:pt x="22" y="32"/>
                      </a:cubicBezTo>
                      <a:cubicBezTo>
                        <a:pt x="24" y="32"/>
                        <a:pt x="22" y="30"/>
                        <a:pt x="20" y="28"/>
                      </a:cubicBezTo>
                      <a:cubicBezTo>
                        <a:pt x="18" y="25"/>
                        <a:pt x="20" y="24"/>
                        <a:pt x="22" y="24"/>
                      </a:cubicBezTo>
                      <a:cubicBezTo>
                        <a:pt x="24" y="24"/>
                        <a:pt x="21" y="21"/>
                        <a:pt x="23" y="19"/>
                      </a:cubicBezTo>
                      <a:cubicBezTo>
                        <a:pt x="25" y="17"/>
                        <a:pt x="23" y="13"/>
                        <a:pt x="23" y="11"/>
                      </a:cubicBezTo>
                      <a:cubicBezTo>
                        <a:pt x="23" y="10"/>
                        <a:pt x="26" y="9"/>
                        <a:pt x="28" y="7"/>
                      </a:cubicBezTo>
                      <a:cubicBezTo>
                        <a:pt x="30" y="4"/>
                        <a:pt x="26" y="5"/>
                        <a:pt x="26" y="4"/>
                      </a:cubicBezTo>
                      <a:cubicBezTo>
                        <a:pt x="26" y="2"/>
                        <a:pt x="23" y="1"/>
                        <a:pt x="21" y="3"/>
                      </a:cubicBezTo>
                      <a:cubicBezTo>
                        <a:pt x="19" y="4"/>
                        <a:pt x="20" y="3"/>
                        <a:pt x="18" y="3"/>
                      </a:cubicBezTo>
                      <a:cubicBezTo>
                        <a:pt x="16" y="3"/>
                        <a:pt x="13" y="3"/>
                        <a:pt x="13" y="2"/>
                      </a:cubicBezTo>
                      <a:cubicBezTo>
                        <a:pt x="13" y="0"/>
                        <a:pt x="12" y="0"/>
                        <a:pt x="10" y="1"/>
                      </a:cubicBezTo>
                      <a:cubicBezTo>
                        <a:pt x="10" y="2"/>
                        <a:pt x="9" y="2"/>
                        <a:pt x="8" y="2"/>
                      </a:cubicBezTo>
                      <a:cubicBezTo>
                        <a:pt x="8" y="4"/>
                        <a:pt x="7" y="7"/>
                        <a:pt x="8" y="8"/>
                      </a:cubicBezTo>
                      <a:cubicBezTo>
                        <a:pt x="10" y="10"/>
                        <a:pt x="6" y="23"/>
                        <a:pt x="3" y="27"/>
                      </a:cubicBezTo>
                      <a:cubicBezTo>
                        <a:pt x="0" y="30"/>
                        <a:pt x="3" y="31"/>
                        <a:pt x="6" y="34"/>
                      </a:cubicBezTo>
                      <a:cubicBezTo>
                        <a:pt x="9" y="36"/>
                        <a:pt x="7" y="45"/>
                        <a:pt x="7" y="48"/>
                      </a:cubicBezTo>
                      <a:cubicBezTo>
                        <a:pt x="7" y="50"/>
                        <a:pt x="10" y="49"/>
                        <a:pt x="13" y="49"/>
                      </a:cubicBezTo>
                      <a:cubicBezTo>
                        <a:pt x="15" y="49"/>
                        <a:pt x="18" y="48"/>
                        <a:pt x="20" y="48"/>
                      </a:cubicBezTo>
                      <a:cubicBezTo>
                        <a:pt x="19" y="47"/>
                        <a:pt x="19" y="46"/>
                        <a:pt x="19" y="45"/>
                      </a:cubicBezTo>
                      <a:cubicBezTo>
                        <a:pt x="19" y="43"/>
                        <a:pt x="19" y="41"/>
                        <a:pt x="22" y="40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94" name="Freeform 76">
                  <a:extLst>
                    <a:ext uri="{FF2B5EF4-FFF2-40B4-BE49-F238E27FC236}">
                      <a16:creationId xmlns:a16="http://schemas.microsoft.com/office/drawing/2014/main" id="{C0907922-DC78-4825-A8A3-753A05737AD9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982451" y="2979366"/>
                  <a:ext cx="76538" cy="65246"/>
                </a:xfrm>
                <a:custGeom>
                  <a:avLst/>
                  <a:gdLst>
                    <a:gd name="T0" fmla="*/ 10 w 33"/>
                    <a:gd name="T1" fmla="*/ 22 h 28"/>
                    <a:gd name="T2" fmla="*/ 16 w 33"/>
                    <a:gd name="T3" fmla="*/ 23 h 28"/>
                    <a:gd name="T4" fmla="*/ 22 w 33"/>
                    <a:gd name="T5" fmla="*/ 27 h 28"/>
                    <a:gd name="T6" fmla="*/ 23 w 33"/>
                    <a:gd name="T7" fmla="*/ 28 h 28"/>
                    <a:gd name="T8" fmla="*/ 24 w 33"/>
                    <a:gd name="T9" fmla="*/ 22 h 28"/>
                    <a:gd name="T10" fmla="*/ 25 w 33"/>
                    <a:gd name="T11" fmla="*/ 18 h 28"/>
                    <a:gd name="T12" fmla="*/ 29 w 33"/>
                    <a:gd name="T13" fmla="*/ 16 h 28"/>
                    <a:gd name="T14" fmla="*/ 31 w 33"/>
                    <a:gd name="T15" fmla="*/ 13 h 28"/>
                    <a:gd name="T16" fmla="*/ 28 w 33"/>
                    <a:gd name="T17" fmla="*/ 9 h 28"/>
                    <a:gd name="T18" fmla="*/ 32 w 33"/>
                    <a:gd name="T19" fmla="*/ 5 h 28"/>
                    <a:gd name="T20" fmla="*/ 32 w 33"/>
                    <a:gd name="T21" fmla="*/ 0 h 28"/>
                    <a:gd name="T22" fmla="*/ 30 w 33"/>
                    <a:gd name="T23" fmla="*/ 1 h 28"/>
                    <a:gd name="T24" fmla="*/ 22 w 33"/>
                    <a:gd name="T25" fmla="*/ 1 h 28"/>
                    <a:gd name="T26" fmla="*/ 19 w 33"/>
                    <a:gd name="T27" fmla="*/ 7 h 28"/>
                    <a:gd name="T28" fmla="*/ 15 w 33"/>
                    <a:gd name="T29" fmla="*/ 7 h 28"/>
                    <a:gd name="T30" fmla="*/ 11 w 33"/>
                    <a:gd name="T31" fmla="*/ 9 h 28"/>
                    <a:gd name="T32" fmla="*/ 8 w 33"/>
                    <a:gd name="T33" fmla="*/ 15 h 28"/>
                    <a:gd name="T34" fmla="*/ 1 w 33"/>
                    <a:gd name="T35" fmla="*/ 23 h 28"/>
                    <a:gd name="T36" fmla="*/ 0 w 33"/>
                    <a:gd name="T37" fmla="*/ 23 h 28"/>
                    <a:gd name="T38" fmla="*/ 3 w 33"/>
                    <a:gd name="T39" fmla="*/ 24 h 28"/>
                    <a:gd name="T40" fmla="*/ 10 w 33"/>
                    <a:gd name="T41" fmla="*/ 22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3" h="28">
                      <a:moveTo>
                        <a:pt x="10" y="22"/>
                      </a:moveTo>
                      <a:cubicBezTo>
                        <a:pt x="12" y="20"/>
                        <a:pt x="14" y="21"/>
                        <a:pt x="16" y="23"/>
                      </a:cubicBezTo>
                      <a:cubicBezTo>
                        <a:pt x="17" y="24"/>
                        <a:pt x="19" y="24"/>
                        <a:pt x="22" y="27"/>
                      </a:cubicBezTo>
                      <a:cubicBezTo>
                        <a:pt x="22" y="27"/>
                        <a:pt x="23" y="28"/>
                        <a:pt x="23" y="28"/>
                      </a:cubicBezTo>
                      <a:cubicBezTo>
                        <a:pt x="24" y="27"/>
                        <a:pt x="24" y="24"/>
                        <a:pt x="24" y="22"/>
                      </a:cubicBezTo>
                      <a:cubicBezTo>
                        <a:pt x="25" y="20"/>
                        <a:pt x="24" y="18"/>
                        <a:pt x="25" y="18"/>
                      </a:cubicBezTo>
                      <a:cubicBezTo>
                        <a:pt x="26" y="18"/>
                        <a:pt x="29" y="18"/>
                        <a:pt x="29" y="16"/>
                      </a:cubicBezTo>
                      <a:cubicBezTo>
                        <a:pt x="29" y="14"/>
                        <a:pt x="30" y="15"/>
                        <a:pt x="31" y="13"/>
                      </a:cubicBezTo>
                      <a:cubicBezTo>
                        <a:pt x="32" y="12"/>
                        <a:pt x="29" y="10"/>
                        <a:pt x="28" y="9"/>
                      </a:cubicBezTo>
                      <a:cubicBezTo>
                        <a:pt x="28" y="8"/>
                        <a:pt x="30" y="8"/>
                        <a:pt x="32" y="5"/>
                      </a:cubicBezTo>
                      <a:cubicBezTo>
                        <a:pt x="33" y="4"/>
                        <a:pt x="33" y="2"/>
                        <a:pt x="32" y="0"/>
                      </a:cubicBezTo>
                      <a:cubicBezTo>
                        <a:pt x="32" y="1"/>
                        <a:pt x="31" y="1"/>
                        <a:pt x="30" y="1"/>
                      </a:cubicBezTo>
                      <a:cubicBezTo>
                        <a:pt x="28" y="0"/>
                        <a:pt x="26" y="0"/>
                        <a:pt x="22" y="1"/>
                      </a:cubicBezTo>
                      <a:cubicBezTo>
                        <a:pt x="18" y="2"/>
                        <a:pt x="17" y="5"/>
                        <a:pt x="19" y="7"/>
                      </a:cubicBezTo>
                      <a:cubicBezTo>
                        <a:pt x="20" y="8"/>
                        <a:pt x="15" y="9"/>
                        <a:pt x="15" y="7"/>
                      </a:cubicBezTo>
                      <a:cubicBezTo>
                        <a:pt x="15" y="5"/>
                        <a:pt x="11" y="6"/>
                        <a:pt x="11" y="9"/>
                      </a:cubicBezTo>
                      <a:cubicBezTo>
                        <a:pt x="11" y="11"/>
                        <a:pt x="7" y="12"/>
                        <a:pt x="8" y="15"/>
                      </a:cubicBezTo>
                      <a:cubicBezTo>
                        <a:pt x="8" y="18"/>
                        <a:pt x="4" y="21"/>
                        <a:pt x="1" y="23"/>
                      </a:cubicBezTo>
                      <a:cubicBezTo>
                        <a:pt x="1" y="23"/>
                        <a:pt x="0" y="23"/>
                        <a:pt x="0" y="23"/>
                      </a:cubicBezTo>
                      <a:cubicBezTo>
                        <a:pt x="1" y="24"/>
                        <a:pt x="2" y="24"/>
                        <a:pt x="3" y="24"/>
                      </a:cubicBezTo>
                      <a:cubicBezTo>
                        <a:pt x="5" y="24"/>
                        <a:pt x="9" y="23"/>
                        <a:pt x="10" y="22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95" name="Freeform 77">
                  <a:extLst>
                    <a:ext uri="{FF2B5EF4-FFF2-40B4-BE49-F238E27FC236}">
                      <a16:creationId xmlns:a16="http://schemas.microsoft.com/office/drawing/2014/main" id="{EEFE1261-0C7C-447A-8C9E-27F1E459794D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031385" y="3063433"/>
                  <a:ext cx="11293" cy="15057"/>
                </a:xfrm>
                <a:custGeom>
                  <a:avLst/>
                  <a:gdLst>
                    <a:gd name="T0" fmla="*/ 3 w 5"/>
                    <a:gd name="T1" fmla="*/ 0 h 7"/>
                    <a:gd name="T2" fmla="*/ 0 w 5"/>
                    <a:gd name="T3" fmla="*/ 7 h 7"/>
                    <a:gd name="T4" fmla="*/ 5 w 5"/>
                    <a:gd name="T5" fmla="*/ 7 h 7"/>
                    <a:gd name="T6" fmla="*/ 3 w 5"/>
                    <a:gd name="T7" fmla="*/ 1 h 7"/>
                    <a:gd name="T8" fmla="*/ 3 w 5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7">
                      <a:moveTo>
                        <a:pt x="3" y="0"/>
                      </a:moveTo>
                      <a:cubicBezTo>
                        <a:pt x="1" y="1"/>
                        <a:pt x="0" y="3"/>
                        <a:pt x="0" y="7"/>
                      </a:cubicBezTo>
                      <a:cubicBezTo>
                        <a:pt x="2" y="7"/>
                        <a:pt x="4" y="7"/>
                        <a:pt x="5" y="7"/>
                      </a:cubicBezTo>
                      <a:cubicBezTo>
                        <a:pt x="5" y="3"/>
                        <a:pt x="3" y="1"/>
                        <a:pt x="3" y="1"/>
                      </a:cubicBezTo>
                      <a:cubicBezTo>
                        <a:pt x="3" y="0"/>
                        <a:pt x="3" y="0"/>
                        <a:pt x="3" y="0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96" name="Freeform 78">
                  <a:extLst>
                    <a:ext uri="{FF2B5EF4-FFF2-40B4-BE49-F238E27FC236}">
                      <a16:creationId xmlns:a16="http://schemas.microsoft.com/office/drawing/2014/main" id="{EBC53482-F8F9-4BF4-A37B-62C611477973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968649" y="3025791"/>
                  <a:ext cx="74029" cy="52698"/>
                </a:xfrm>
                <a:custGeom>
                  <a:avLst/>
                  <a:gdLst>
                    <a:gd name="T0" fmla="*/ 2 w 32"/>
                    <a:gd name="T1" fmla="*/ 7 h 23"/>
                    <a:gd name="T2" fmla="*/ 4 w 32"/>
                    <a:gd name="T3" fmla="*/ 10 h 23"/>
                    <a:gd name="T4" fmla="*/ 8 w 32"/>
                    <a:gd name="T5" fmla="*/ 12 h 23"/>
                    <a:gd name="T6" fmla="*/ 13 w 32"/>
                    <a:gd name="T7" fmla="*/ 15 h 23"/>
                    <a:gd name="T8" fmla="*/ 16 w 32"/>
                    <a:gd name="T9" fmla="*/ 18 h 23"/>
                    <a:gd name="T10" fmla="*/ 19 w 32"/>
                    <a:gd name="T11" fmla="*/ 16 h 23"/>
                    <a:gd name="T12" fmla="*/ 22 w 32"/>
                    <a:gd name="T13" fmla="*/ 20 h 23"/>
                    <a:gd name="T14" fmla="*/ 26 w 32"/>
                    <a:gd name="T15" fmla="*/ 23 h 23"/>
                    <a:gd name="T16" fmla="*/ 27 w 32"/>
                    <a:gd name="T17" fmla="*/ 23 h 23"/>
                    <a:gd name="T18" fmla="*/ 30 w 32"/>
                    <a:gd name="T19" fmla="*/ 16 h 23"/>
                    <a:gd name="T20" fmla="*/ 31 w 32"/>
                    <a:gd name="T21" fmla="*/ 13 h 23"/>
                    <a:gd name="T22" fmla="*/ 29 w 32"/>
                    <a:gd name="T23" fmla="*/ 8 h 23"/>
                    <a:gd name="T24" fmla="*/ 29 w 32"/>
                    <a:gd name="T25" fmla="*/ 8 h 23"/>
                    <a:gd name="T26" fmla="*/ 28 w 32"/>
                    <a:gd name="T27" fmla="*/ 7 h 23"/>
                    <a:gd name="T28" fmla="*/ 22 w 32"/>
                    <a:gd name="T29" fmla="*/ 3 h 23"/>
                    <a:gd name="T30" fmla="*/ 16 w 32"/>
                    <a:gd name="T31" fmla="*/ 2 h 23"/>
                    <a:gd name="T32" fmla="*/ 9 w 32"/>
                    <a:gd name="T33" fmla="*/ 4 h 23"/>
                    <a:gd name="T34" fmla="*/ 6 w 32"/>
                    <a:gd name="T35" fmla="*/ 3 h 23"/>
                    <a:gd name="T36" fmla="*/ 0 w 32"/>
                    <a:gd name="T37" fmla="*/ 6 h 23"/>
                    <a:gd name="T38" fmla="*/ 2 w 32"/>
                    <a:gd name="T39" fmla="*/ 7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2" h="23">
                      <a:moveTo>
                        <a:pt x="2" y="7"/>
                      </a:moveTo>
                      <a:cubicBezTo>
                        <a:pt x="2" y="8"/>
                        <a:pt x="4" y="11"/>
                        <a:pt x="4" y="10"/>
                      </a:cubicBezTo>
                      <a:cubicBezTo>
                        <a:pt x="5" y="9"/>
                        <a:pt x="7" y="11"/>
                        <a:pt x="8" y="12"/>
                      </a:cubicBezTo>
                      <a:cubicBezTo>
                        <a:pt x="10" y="13"/>
                        <a:pt x="13" y="14"/>
                        <a:pt x="13" y="15"/>
                      </a:cubicBezTo>
                      <a:cubicBezTo>
                        <a:pt x="14" y="16"/>
                        <a:pt x="14" y="19"/>
                        <a:pt x="16" y="18"/>
                      </a:cubicBezTo>
                      <a:cubicBezTo>
                        <a:pt x="17" y="17"/>
                        <a:pt x="19" y="15"/>
                        <a:pt x="19" y="16"/>
                      </a:cubicBezTo>
                      <a:cubicBezTo>
                        <a:pt x="19" y="18"/>
                        <a:pt x="20" y="20"/>
                        <a:pt x="22" y="20"/>
                      </a:cubicBezTo>
                      <a:cubicBezTo>
                        <a:pt x="23" y="20"/>
                        <a:pt x="24" y="23"/>
                        <a:pt x="26" y="23"/>
                      </a:cubicBezTo>
                      <a:cubicBezTo>
                        <a:pt x="26" y="23"/>
                        <a:pt x="27" y="23"/>
                        <a:pt x="27" y="23"/>
                      </a:cubicBezTo>
                      <a:cubicBezTo>
                        <a:pt x="27" y="19"/>
                        <a:pt x="28" y="17"/>
                        <a:pt x="30" y="16"/>
                      </a:cubicBezTo>
                      <a:cubicBezTo>
                        <a:pt x="30" y="15"/>
                        <a:pt x="31" y="14"/>
                        <a:pt x="31" y="13"/>
                      </a:cubicBezTo>
                      <a:cubicBezTo>
                        <a:pt x="32" y="12"/>
                        <a:pt x="29" y="10"/>
                        <a:pt x="29" y="8"/>
                      </a:cubicBezTo>
                      <a:cubicBezTo>
                        <a:pt x="29" y="8"/>
                        <a:pt x="29" y="8"/>
                        <a:pt x="29" y="8"/>
                      </a:cubicBezTo>
                      <a:cubicBezTo>
                        <a:pt x="29" y="8"/>
                        <a:pt x="28" y="7"/>
                        <a:pt x="28" y="7"/>
                      </a:cubicBezTo>
                      <a:cubicBezTo>
                        <a:pt x="25" y="4"/>
                        <a:pt x="23" y="4"/>
                        <a:pt x="22" y="3"/>
                      </a:cubicBezTo>
                      <a:cubicBezTo>
                        <a:pt x="20" y="1"/>
                        <a:pt x="18" y="0"/>
                        <a:pt x="16" y="2"/>
                      </a:cubicBezTo>
                      <a:cubicBezTo>
                        <a:pt x="15" y="3"/>
                        <a:pt x="11" y="4"/>
                        <a:pt x="9" y="4"/>
                      </a:cubicBezTo>
                      <a:cubicBezTo>
                        <a:pt x="8" y="4"/>
                        <a:pt x="7" y="4"/>
                        <a:pt x="6" y="3"/>
                      </a:cubicBezTo>
                      <a:cubicBezTo>
                        <a:pt x="4" y="4"/>
                        <a:pt x="2" y="5"/>
                        <a:pt x="0" y="6"/>
                      </a:cubicBezTo>
                      <a:cubicBezTo>
                        <a:pt x="1" y="6"/>
                        <a:pt x="1" y="6"/>
                        <a:pt x="2" y="7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97" name="Freeform 79">
                  <a:extLst>
                    <a:ext uri="{FF2B5EF4-FFF2-40B4-BE49-F238E27FC236}">
                      <a16:creationId xmlns:a16="http://schemas.microsoft.com/office/drawing/2014/main" id="{932C6714-44EF-44AD-A099-0FBDBA032726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296132" y="3104839"/>
                  <a:ext cx="168133" cy="107906"/>
                </a:xfrm>
                <a:custGeom>
                  <a:avLst/>
                  <a:gdLst>
                    <a:gd name="T0" fmla="*/ 65 w 73"/>
                    <a:gd name="T1" fmla="*/ 31 h 47"/>
                    <a:gd name="T2" fmla="*/ 62 w 73"/>
                    <a:gd name="T3" fmla="*/ 30 h 47"/>
                    <a:gd name="T4" fmla="*/ 63 w 73"/>
                    <a:gd name="T5" fmla="*/ 29 h 47"/>
                    <a:gd name="T6" fmla="*/ 61 w 73"/>
                    <a:gd name="T7" fmla="*/ 20 h 47"/>
                    <a:gd name="T8" fmla="*/ 56 w 73"/>
                    <a:gd name="T9" fmla="*/ 9 h 47"/>
                    <a:gd name="T10" fmla="*/ 51 w 73"/>
                    <a:gd name="T11" fmla="*/ 0 h 47"/>
                    <a:gd name="T12" fmla="*/ 47 w 73"/>
                    <a:gd name="T13" fmla="*/ 2 h 47"/>
                    <a:gd name="T14" fmla="*/ 42 w 73"/>
                    <a:gd name="T15" fmla="*/ 4 h 47"/>
                    <a:gd name="T16" fmla="*/ 38 w 73"/>
                    <a:gd name="T17" fmla="*/ 5 h 47"/>
                    <a:gd name="T18" fmla="*/ 35 w 73"/>
                    <a:gd name="T19" fmla="*/ 6 h 47"/>
                    <a:gd name="T20" fmla="*/ 30 w 73"/>
                    <a:gd name="T21" fmla="*/ 4 h 47"/>
                    <a:gd name="T22" fmla="*/ 22 w 73"/>
                    <a:gd name="T23" fmla="*/ 3 h 47"/>
                    <a:gd name="T24" fmla="*/ 19 w 73"/>
                    <a:gd name="T25" fmla="*/ 3 h 47"/>
                    <a:gd name="T26" fmla="*/ 18 w 73"/>
                    <a:gd name="T27" fmla="*/ 5 h 47"/>
                    <a:gd name="T28" fmla="*/ 13 w 73"/>
                    <a:gd name="T29" fmla="*/ 8 h 47"/>
                    <a:gd name="T30" fmla="*/ 5 w 73"/>
                    <a:gd name="T31" fmla="*/ 20 h 47"/>
                    <a:gd name="T32" fmla="*/ 0 w 73"/>
                    <a:gd name="T33" fmla="*/ 24 h 47"/>
                    <a:gd name="T34" fmla="*/ 3 w 73"/>
                    <a:gd name="T35" fmla="*/ 29 h 47"/>
                    <a:gd name="T36" fmla="*/ 6 w 73"/>
                    <a:gd name="T37" fmla="*/ 31 h 47"/>
                    <a:gd name="T38" fmla="*/ 7 w 73"/>
                    <a:gd name="T39" fmla="*/ 36 h 47"/>
                    <a:gd name="T40" fmla="*/ 16 w 73"/>
                    <a:gd name="T41" fmla="*/ 39 h 47"/>
                    <a:gd name="T42" fmla="*/ 16 w 73"/>
                    <a:gd name="T43" fmla="*/ 43 h 47"/>
                    <a:gd name="T44" fmla="*/ 21 w 73"/>
                    <a:gd name="T45" fmla="*/ 46 h 47"/>
                    <a:gd name="T46" fmla="*/ 30 w 73"/>
                    <a:gd name="T47" fmla="*/ 47 h 47"/>
                    <a:gd name="T48" fmla="*/ 38 w 73"/>
                    <a:gd name="T49" fmla="*/ 47 h 47"/>
                    <a:gd name="T50" fmla="*/ 44 w 73"/>
                    <a:gd name="T51" fmla="*/ 45 h 47"/>
                    <a:gd name="T52" fmla="*/ 53 w 73"/>
                    <a:gd name="T53" fmla="*/ 43 h 47"/>
                    <a:gd name="T54" fmla="*/ 60 w 73"/>
                    <a:gd name="T55" fmla="*/ 45 h 47"/>
                    <a:gd name="T56" fmla="*/ 65 w 73"/>
                    <a:gd name="T57" fmla="*/ 47 h 47"/>
                    <a:gd name="T58" fmla="*/ 65 w 73"/>
                    <a:gd name="T59" fmla="*/ 43 h 47"/>
                    <a:gd name="T60" fmla="*/ 69 w 73"/>
                    <a:gd name="T61" fmla="*/ 36 h 47"/>
                    <a:gd name="T62" fmla="*/ 73 w 73"/>
                    <a:gd name="T63" fmla="*/ 32 h 47"/>
                    <a:gd name="T64" fmla="*/ 73 w 73"/>
                    <a:gd name="T65" fmla="*/ 32 h 47"/>
                    <a:gd name="T66" fmla="*/ 70 w 73"/>
                    <a:gd name="T67" fmla="*/ 30 h 47"/>
                    <a:gd name="T68" fmla="*/ 65 w 73"/>
                    <a:gd name="T69" fmla="*/ 31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73" h="47">
                      <a:moveTo>
                        <a:pt x="65" y="31"/>
                      </a:moveTo>
                      <a:cubicBezTo>
                        <a:pt x="64" y="31"/>
                        <a:pt x="62" y="31"/>
                        <a:pt x="62" y="30"/>
                      </a:cubicBezTo>
                      <a:cubicBezTo>
                        <a:pt x="62" y="30"/>
                        <a:pt x="63" y="29"/>
                        <a:pt x="63" y="29"/>
                      </a:cubicBezTo>
                      <a:cubicBezTo>
                        <a:pt x="60" y="28"/>
                        <a:pt x="60" y="22"/>
                        <a:pt x="61" y="20"/>
                      </a:cubicBezTo>
                      <a:cubicBezTo>
                        <a:pt x="63" y="18"/>
                        <a:pt x="58" y="12"/>
                        <a:pt x="56" y="9"/>
                      </a:cubicBezTo>
                      <a:cubicBezTo>
                        <a:pt x="55" y="8"/>
                        <a:pt x="53" y="4"/>
                        <a:pt x="51" y="0"/>
                      </a:cubicBezTo>
                      <a:cubicBezTo>
                        <a:pt x="49" y="1"/>
                        <a:pt x="47" y="1"/>
                        <a:pt x="47" y="2"/>
                      </a:cubicBezTo>
                      <a:cubicBezTo>
                        <a:pt x="46" y="3"/>
                        <a:pt x="44" y="4"/>
                        <a:pt x="42" y="4"/>
                      </a:cubicBezTo>
                      <a:cubicBezTo>
                        <a:pt x="41" y="4"/>
                        <a:pt x="40" y="3"/>
                        <a:pt x="38" y="5"/>
                      </a:cubicBezTo>
                      <a:cubicBezTo>
                        <a:pt x="37" y="6"/>
                        <a:pt x="35" y="6"/>
                        <a:pt x="35" y="6"/>
                      </a:cubicBezTo>
                      <a:cubicBezTo>
                        <a:pt x="34" y="5"/>
                        <a:pt x="32" y="4"/>
                        <a:pt x="30" y="4"/>
                      </a:cubicBezTo>
                      <a:cubicBezTo>
                        <a:pt x="28" y="4"/>
                        <a:pt x="23" y="3"/>
                        <a:pt x="22" y="3"/>
                      </a:cubicBezTo>
                      <a:cubicBezTo>
                        <a:pt x="21" y="3"/>
                        <a:pt x="20" y="3"/>
                        <a:pt x="19" y="3"/>
                      </a:cubicBezTo>
                      <a:cubicBezTo>
                        <a:pt x="19" y="4"/>
                        <a:pt x="19" y="4"/>
                        <a:pt x="18" y="5"/>
                      </a:cubicBezTo>
                      <a:cubicBezTo>
                        <a:pt x="17" y="6"/>
                        <a:pt x="14" y="7"/>
                        <a:pt x="13" y="8"/>
                      </a:cubicBezTo>
                      <a:cubicBezTo>
                        <a:pt x="12" y="9"/>
                        <a:pt x="8" y="18"/>
                        <a:pt x="5" y="20"/>
                      </a:cubicBezTo>
                      <a:cubicBezTo>
                        <a:pt x="3" y="23"/>
                        <a:pt x="1" y="23"/>
                        <a:pt x="0" y="24"/>
                      </a:cubicBezTo>
                      <a:cubicBezTo>
                        <a:pt x="0" y="25"/>
                        <a:pt x="3" y="27"/>
                        <a:pt x="3" y="29"/>
                      </a:cubicBezTo>
                      <a:cubicBezTo>
                        <a:pt x="3" y="30"/>
                        <a:pt x="4" y="31"/>
                        <a:pt x="6" y="31"/>
                      </a:cubicBezTo>
                      <a:cubicBezTo>
                        <a:pt x="8" y="31"/>
                        <a:pt x="6" y="36"/>
                        <a:pt x="7" y="36"/>
                      </a:cubicBezTo>
                      <a:cubicBezTo>
                        <a:pt x="8" y="37"/>
                        <a:pt x="16" y="37"/>
                        <a:pt x="16" y="39"/>
                      </a:cubicBezTo>
                      <a:cubicBezTo>
                        <a:pt x="16" y="41"/>
                        <a:pt x="17" y="42"/>
                        <a:pt x="16" y="43"/>
                      </a:cubicBezTo>
                      <a:cubicBezTo>
                        <a:pt x="19" y="43"/>
                        <a:pt x="20" y="46"/>
                        <a:pt x="21" y="46"/>
                      </a:cubicBezTo>
                      <a:cubicBezTo>
                        <a:pt x="22" y="46"/>
                        <a:pt x="28" y="47"/>
                        <a:pt x="30" y="47"/>
                      </a:cubicBezTo>
                      <a:cubicBezTo>
                        <a:pt x="31" y="46"/>
                        <a:pt x="36" y="47"/>
                        <a:pt x="38" y="47"/>
                      </a:cubicBezTo>
                      <a:cubicBezTo>
                        <a:pt x="40" y="47"/>
                        <a:pt x="42" y="46"/>
                        <a:pt x="44" y="45"/>
                      </a:cubicBezTo>
                      <a:cubicBezTo>
                        <a:pt x="45" y="43"/>
                        <a:pt x="51" y="43"/>
                        <a:pt x="53" y="43"/>
                      </a:cubicBezTo>
                      <a:cubicBezTo>
                        <a:pt x="55" y="43"/>
                        <a:pt x="59" y="44"/>
                        <a:pt x="60" y="45"/>
                      </a:cubicBezTo>
                      <a:cubicBezTo>
                        <a:pt x="60" y="45"/>
                        <a:pt x="62" y="46"/>
                        <a:pt x="65" y="47"/>
                      </a:cubicBezTo>
                      <a:cubicBezTo>
                        <a:pt x="65" y="46"/>
                        <a:pt x="65" y="44"/>
                        <a:pt x="65" y="43"/>
                      </a:cubicBezTo>
                      <a:cubicBezTo>
                        <a:pt x="65" y="40"/>
                        <a:pt x="66" y="37"/>
                        <a:pt x="69" y="36"/>
                      </a:cubicBezTo>
                      <a:cubicBezTo>
                        <a:pt x="71" y="36"/>
                        <a:pt x="73" y="36"/>
                        <a:pt x="73" y="32"/>
                      </a:cubicBezTo>
                      <a:cubicBezTo>
                        <a:pt x="73" y="32"/>
                        <a:pt x="73" y="32"/>
                        <a:pt x="73" y="32"/>
                      </a:cubicBezTo>
                      <a:cubicBezTo>
                        <a:pt x="72" y="31"/>
                        <a:pt x="70" y="30"/>
                        <a:pt x="70" y="30"/>
                      </a:cubicBezTo>
                      <a:cubicBezTo>
                        <a:pt x="69" y="30"/>
                        <a:pt x="66" y="32"/>
                        <a:pt x="65" y="31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98" name="Freeform 80">
                  <a:extLst>
                    <a:ext uri="{FF2B5EF4-FFF2-40B4-BE49-F238E27FC236}">
                      <a16:creationId xmlns:a16="http://schemas.microsoft.com/office/drawing/2014/main" id="{4CC89762-20C9-4B70-8680-B8486F037F23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414076" y="3099820"/>
                  <a:ext cx="57717" cy="71519"/>
                </a:xfrm>
                <a:custGeom>
                  <a:avLst/>
                  <a:gdLst>
                    <a:gd name="T0" fmla="*/ 18 w 25"/>
                    <a:gd name="T1" fmla="*/ 8 h 31"/>
                    <a:gd name="T2" fmla="*/ 12 w 25"/>
                    <a:gd name="T3" fmla="*/ 4 h 31"/>
                    <a:gd name="T4" fmla="*/ 6 w 25"/>
                    <a:gd name="T5" fmla="*/ 0 h 31"/>
                    <a:gd name="T6" fmla="*/ 0 w 25"/>
                    <a:gd name="T7" fmla="*/ 2 h 31"/>
                    <a:gd name="T8" fmla="*/ 5 w 25"/>
                    <a:gd name="T9" fmla="*/ 11 h 31"/>
                    <a:gd name="T10" fmla="*/ 10 w 25"/>
                    <a:gd name="T11" fmla="*/ 22 h 31"/>
                    <a:gd name="T12" fmla="*/ 12 w 25"/>
                    <a:gd name="T13" fmla="*/ 31 h 31"/>
                    <a:gd name="T14" fmla="*/ 16 w 25"/>
                    <a:gd name="T15" fmla="*/ 24 h 31"/>
                    <a:gd name="T16" fmla="*/ 19 w 25"/>
                    <a:gd name="T17" fmla="*/ 21 h 31"/>
                    <a:gd name="T18" fmla="*/ 25 w 25"/>
                    <a:gd name="T19" fmla="*/ 22 h 31"/>
                    <a:gd name="T20" fmla="*/ 23 w 25"/>
                    <a:gd name="T21" fmla="*/ 16 h 31"/>
                    <a:gd name="T22" fmla="*/ 18 w 25"/>
                    <a:gd name="T23" fmla="*/ 8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5" h="31">
                      <a:moveTo>
                        <a:pt x="18" y="8"/>
                      </a:moveTo>
                      <a:cubicBezTo>
                        <a:pt x="17" y="5"/>
                        <a:pt x="14" y="4"/>
                        <a:pt x="12" y="4"/>
                      </a:cubicBezTo>
                      <a:cubicBezTo>
                        <a:pt x="10" y="4"/>
                        <a:pt x="8" y="0"/>
                        <a:pt x="6" y="0"/>
                      </a:cubicBezTo>
                      <a:cubicBezTo>
                        <a:pt x="5" y="1"/>
                        <a:pt x="2" y="1"/>
                        <a:pt x="0" y="2"/>
                      </a:cubicBezTo>
                      <a:cubicBezTo>
                        <a:pt x="2" y="6"/>
                        <a:pt x="4" y="10"/>
                        <a:pt x="5" y="11"/>
                      </a:cubicBezTo>
                      <a:cubicBezTo>
                        <a:pt x="7" y="14"/>
                        <a:pt x="12" y="20"/>
                        <a:pt x="10" y="22"/>
                      </a:cubicBezTo>
                      <a:cubicBezTo>
                        <a:pt x="9" y="24"/>
                        <a:pt x="9" y="30"/>
                        <a:pt x="12" y="31"/>
                      </a:cubicBezTo>
                      <a:cubicBezTo>
                        <a:pt x="13" y="30"/>
                        <a:pt x="16" y="26"/>
                        <a:pt x="16" y="24"/>
                      </a:cubicBezTo>
                      <a:cubicBezTo>
                        <a:pt x="16" y="23"/>
                        <a:pt x="16" y="20"/>
                        <a:pt x="19" y="21"/>
                      </a:cubicBezTo>
                      <a:cubicBezTo>
                        <a:pt x="22" y="21"/>
                        <a:pt x="25" y="23"/>
                        <a:pt x="25" y="22"/>
                      </a:cubicBezTo>
                      <a:cubicBezTo>
                        <a:pt x="25" y="21"/>
                        <a:pt x="24" y="18"/>
                        <a:pt x="23" y="16"/>
                      </a:cubicBezTo>
                      <a:cubicBezTo>
                        <a:pt x="22" y="15"/>
                        <a:pt x="19" y="11"/>
                        <a:pt x="18" y="8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99" name="Freeform 81">
                  <a:extLst>
                    <a:ext uri="{FF2B5EF4-FFF2-40B4-BE49-F238E27FC236}">
                      <a16:creationId xmlns:a16="http://schemas.microsoft.com/office/drawing/2014/main" id="{904ECC58-1E7C-469E-8694-38303FC93D40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328755" y="3203962"/>
                  <a:ext cx="117944" cy="61482"/>
                </a:xfrm>
                <a:custGeom>
                  <a:avLst/>
                  <a:gdLst>
                    <a:gd name="T0" fmla="*/ 39 w 51"/>
                    <a:gd name="T1" fmla="*/ 0 h 27"/>
                    <a:gd name="T2" fmla="*/ 30 w 51"/>
                    <a:gd name="T3" fmla="*/ 2 h 27"/>
                    <a:gd name="T4" fmla="*/ 24 w 51"/>
                    <a:gd name="T5" fmla="*/ 4 h 27"/>
                    <a:gd name="T6" fmla="*/ 16 w 51"/>
                    <a:gd name="T7" fmla="*/ 4 h 27"/>
                    <a:gd name="T8" fmla="*/ 7 w 51"/>
                    <a:gd name="T9" fmla="*/ 3 h 27"/>
                    <a:gd name="T10" fmla="*/ 2 w 51"/>
                    <a:gd name="T11" fmla="*/ 0 h 27"/>
                    <a:gd name="T12" fmla="*/ 2 w 51"/>
                    <a:gd name="T13" fmla="*/ 0 h 27"/>
                    <a:gd name="T14" fmla="*/ 2 w 51"/>
                    <a:gd name="T15" fmla="*/ 6 h 27"/>
                    <a:gd name="T16" fmla="*/ 4 w 51"/>
                    <a:gd name="T17" fmla="*/ 11 h 27"/>
                    <a:gd name="T18" fmla="*/ 2 w 51"/>
                    <a:gd name="T19" fmla="*/ 14 h 27"/>
                    <a:gd name="T20" fmla="*/ 2 w 51"/>
                    <a:gd name="T21" fmla="*/ 18 h 27"/>
                    <a:gd name="T22" fmla="*/ 6 w 51"/>
                    <a:gd name="T23" fmla="*/ 23 h 27"/>
                    <a:gd name="T24" fmla="*/ 8 w 51"/>
                    <a:gd name="T25" fmla="*/ 26 h 27"/>
                    <a:gd name="T26" fmla="*/ 18 w 51"/>
                    <a:gd name="T27" fmla="*/ 26 h 27"/>
                    <a:gd name="T28" fmla="*/ 27 w 51"/>
                    <a:gd name="T29" fmla="*/ 27 h 27"/>
                    <a:gd name="T30" fmla="*/ 30 w 51"/>
                    <a:gd name="T31" fmla="*/ 25 h 27"/>
                    <a:gd name="T32" fmla="*/ 34 w 51"/>
                    <a:gd name="T33" fmla="*/ 24 h 27"/>
                    <a:gd name="T34" fmla="*/ 34 w 51"/>
                    <a:gd name="T35" fmla="*/ 21 h 27"/>
                    <a:gd name="T36" fmla="*/ 42 w 51"/>
                    <a:gd name="T37" fmla="*/ 21 h 27"/>
                    <a:gd name="T38" fmla="*/ 45 w 51"/>
                    <a:gd name="T39" fmla="*/ 21 h 27"/>
                    <a:gd name="T40" fmla="*/ 44 w 51"/>
                    <a:gd name="T41" fmla="*/ 19 h 27"/>
                    <a:gd name="T42" fmla="*/ 43 w 51"/>
                    <a:gd name="T43" fmla="*/ 13 h 27"/>
                    <a:gd name="T44" fmla="*/ 49 w 51"/>
                    <a:gd name="T45" fmla="*/ 6 h 27"/>
                    <a:gd name="T46" fmla="*/ 51 w 51"/>
                    <a:gd name="T47" fmla="*/ 4 h 27"/>
                    <a:gd name="T48" fmla="*/ 46 w 51"/>
                    <a:gd name="T49" fmla="*/ 2 h 27"/>
                    <a:gd name="T50" fmla="*/ 39 w 51"/>
                    <a:gd name="T51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1" h="27">
                      <a:moveTo>
                        <a:pt x="39" y="0"/>
                      </a:moveTo>
                      <a:cubicBezTo>
                        <a:pt x="37" y="0"/>
                        <a:pt x="31" y="0"/>
                        <a:pt x="30" y="2"/>
                      </a:cubicBezTo>
                      <a:cubicBezTo>
                        <a:pt x="28" y="3"/>
                        <a:pt x="26" y="4"/>
                        <a:pt x="24" y="4"/>
                      </a:cubicBezTo>
                      <a:cubicBezTo>
                        <a:pt x="22" y="4"/>
                        <a:pt x="17" y="3"/>
                        <a:pt x="16" y="4"/>
                      </a:cubicBezTo>
                      <a:cubicBezTo>
                        <a:pt x="14" y="4"/>
                        <a:pt x="8" y="3"/>
                        <a:pt x="7" y="3"/>
                      </a:cubicBezTo>
                      <a:cubicBezTo>
                        <a:pt x="6" y="3"/>
                        <a:pt x="5" y="0"/>
                        <a:pt x="2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0" y="2"/>
                        <a:pt x="0" y="4"/>
                        <a:pt x="2" y="6"/>
                      </a:cubicBezTo>
                      <a:cubicBezTo>
                        <a:pt x="4" y="8"/>
                        <a:pt x="6" y="11"/>
                        <a:pt x="4" y="11"/>
                      </a:cubicBezTo>
                      <a:cubicBezTo>
                        <a:pt x="3" y="11"/>
                        <a:pt x="1" y="13"/>
                        <a:pt x="2" y="14"/>
                      </a:cubicBezTo>
                      <a:cubicBezTo>
                        <a:pt x="2" y="15"/>
                        <a:pt x="1" y="18"/>
                        <a:pt x="2" y="18"/>
                      </a:cubicBezTo>
                      <a:cubicBezTo>
                        <a:pt x="2" y="19"/>
                        <a:pt x="6" y="22"/>
                        <a:pt x="6" y="23"/>
                      </a:cubicBezTo>
                      <a:cubicBezTo>
                        <a:pt x="6" y="24"/>
                        <a:pt x="8" y="25"/>
                        <a:pt x="8" y="26"/>
                      </a:cubicBezTo>
                      <a:cubicBezTo>
                        <a:pt x="11" y="25"/>
                        <a:pt x="17" y="25"/>
                        <a:pt x="18" y="26"/>
                      </a:cubicBezTo>
                      <a:cubicBezTo>
                        <a:pt x="20" y="27"/>
                        <a:pt x="27" y="27"/>
                        <a:pt x="27" y="27"/>
                      </a:cubicBezTo>
                      <a:cubicBezTo>
                        <a:pt x="29" y="27"/>
                        <a:pt x="31" y="27"/>
                        <a:pt x="30" y="25"/>
                      </a:cubicBezTo>
                      <a:cubicBezTo>
                        <a:pt x="30" y="24"/>
                        <a:pt x="32" y="24"/>
                        <a:pt x="34" y="24"/>
                      </a:cubicBezTo>
                      <a:cubicBezTo>
                        <a:pt x="34" y="22"/>
                        <a:pt x="33" y="22"/>
                        <a:pt x="34" y="21"/>
                      </a:cubicBezTo>
                      <a:cubicBezTo>
                        <a:pt x="35" y="21"/>
                        <a:pt x="40" y="20"/>
                        <a:pt x="42" y="21"/>
                      </a:cubicBezTo>
                      <a:cubicBezTo>
                        <a:pt x="43" y="22"/>
                        <a:pt x="44" y="21"/>
                        <a:pt x="45" y="21"/>
                      </a:cubicBezTo>
                      <a:cubicBezTo>
                        <a:pt x="45" y="20"/>
                        <a:pt x="45" y="19"/>
                        <a:pt x="44" y="19"/>
                      </a:cubicBezTo>
                      <a:cubicBezTo>
                        <a:pt x="43" y="19"/>
                        <a:pt x="41" y="13"/>
                        <a:pt x="43" y="13"/>
                      </a:cubicBezTo>
                      <a:cubicBezTo>
                        <a:pt x="44" y="12"/>
                        <a:pt x="46" y="7"/>
                        <a:pt x="49" y="6"/>
                      </a:cubicBezTo>
                      <a:cubicBezTo>
                        <a:pt x="50" y="6"/>
                        <a:pt x="50" y="5"/>
                        <a:pt x="51" y="4"/>
                      </a:cubicBezTo>
                      <a:cubicBezTo>
                        <a:pt x="48" y="3"/>
                        <a:pt x="46" y="2"/>
                        <a:pt x="46" y="2"/>
                      </a:cubicBezTo>
                      <a:cubicBezTo>
                        <a:pt x="45" y="1"/>
                        <a:pt x="41" y="0"/>
                        <a:pt x="39" y="0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00" name="Freeform 82">
                  <a:extLst>
                    <a:ext uri="{FF2B5EF4-FFF2-40B4-BE49-F238E27FC236}">
                      <a16:creationId xmlns:a16="http://schemas.microsoft.com/office/drawing/2014/main" id="{9F9121D4-BED2-4759-88DA-B4EF94EC42F1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296132" y="3242858"/>
                  <a:ext cx="51444" cy="33878"/>
                </a:xfrm>
                <a:custGeom>
                  <a:avLst/>
                  <a:gdLst>
                    <a:gd name="T0" fmla="*/ 5 w 22"/>
                    <a:gd name="T1" fmla="*/ 15 h 15"/>
                    <a:gd name="T2" fmla="*/ 5 w 22"/>
                    <a:gd name="T3" fmla="*/ 15 h 15"/>
                    <a:gd name="T4" fmla="*/ 5 w 22"/>
                    <a:gd name="T5" fmla="*/ 15 h 15"/>
                    <a:gd name="T6" fmla="*/ 5 w 22"/>
                    <a:gd name="T7" fmla="*/ 15 h 15"/>
                    <a:gd name="T8" fmla="*/ 6 w 22"/>
                    <a:gd name="T9" fmla="*/ 15 h 15"/>
                    <a:gd name="T10" fmla="*/ 6 w 22"/>
                    <a:gd name="T11" fmla="*/ 15 h 15"/>
                    <a:gd name="T12" fmla="*/ 8 w 22"/>
                    <a:gd name="T13" fmla="*/ 15 h 15"/>
                    <a:gd name="T14" fmla="*/ 9 w 22"/>
                    <a:gd name="T15" fmla="*/ 15 h 15"/>
                    <a:gd name="T16" fmla="*/ 9 w 22"/>
                    <a:gd name="T17" fmla="*/ 15 h 15"/>
                    <a:gd name="T18" fmla="*/ 9 w 22"/>
                    <a:gd name="T19" fmla="*/ 15 h 15"/>
                    <a:gd name="T20" fmla="*/ 10 w 22"/>
                    <a:gd name="T21" fmla="*/ 15 h 15"/>
                    <a:gd name="T22" fmla="*/ 14 w 22"/>
                    <a:gd name="T23" fmla="*/ 13 h 15"/>
                    <a:gd name="T24" fmla="*/ 21 w 22"/>
                    <a:gd name="T25" fmla="*/ 9 h 15"/>
                    <a:gd name="T26" fmla="*/ 22 w 22"/>
                    <a:gd name="T27" fmla="*/ 9 h 15"/>
                    <a:gd name="T28" fmla="*/ 20 w 22"/>
                    <a:gd name="T29" fmla="*/ 6 h 15"/>
                    <a:gd name="T30" fmla="*/ 16 w 22"/>
                    <a:gd name="T31" fmla="*/ 1 h 15"/>
                    <a:gd name="T32" fmla="*/ 15 w 22"/>
                    <a:gd name="T33" fmla="*/ 1 h 15"/>
                    <a:gd name="T34" fmla="*/ 15 w 22"/>
                    <a:gd name="T35" fmla="*/ 1 h 15"/>
                    <a:gd name="T36" fmla="*/ 15 w 22"/>
                    <a:gd name="T37" fmla="*/ 0 h 15"/>
                    <a:gd name="T38" fmla="*/ 2 w 22"/>
                    <a:gd name="T39" fmla="*/ 2 h 15"/>
                    <a:gd name="T40" fmla="*/ 1 w 22"/>
                    <a:gd name="T41" fmla="*/ 2 h 15"/>
                    <a:gd name="T42" fmla="*/ 0 w 22"/>
                    <a:gd name="T43" fmla="*/ 10 h 15"/>
                    <a:gd name="T44" fmla="*/ 5 w 22"/>
                    <a:gd name="T45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2" h="15">
                      <a:moveTo>
                        <a:pt x="5" y="15"/>
                      </a:moveTo>
                      <a:cubicBezTo>
                        <a:pt x="5" y="15"/>
                        <a:pt x="5" y="15"/>
                        <a:pt x="5" y="15"/>
                      </a:cubicBezTo>
                      <a:cubicBezTo>
                        <a:pt x="5" y="15"/>
                        <a:pt x="5" y="15"/>
                        <a:pt x="5" y="15"/>
                      </a:cubicBezTo>
                      <a:cubicBezTo>
                        <a:pt x="5" y="15"/>
                        <a:pt x="5" y="15"/>
                        <a:pt x="5" y="15"/>
                      </a:cubicBezTo>
                      <a:cubicBezTo>
                        <a:pt x="5" y="15"/>
                        <a:pt x="6" y="15"/>
                        <a:pt x="6" y="15"/>
                      </a:cubicBez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6" y="15"/>
                        <a:pt x="7" y="15"/>
                        <a:pt x="8" y="15"/>
                      </a:cubicBezTo>
                      <a:cubicBezTo>
                        <a:pt x="8" y="15"/>
                        <a:pt x="8" y="15"/>
                        <a:pt x="9" y="15"/>
                      </a:cubicBezTo>
                      <a:cubicBezTo>
                        <a:pt x="9" y="15"/>
                        <a:pt x="9" y="15"/>
                        <a:pt x="9" y="15"/>
                      </a:cubicBezTo>
                      <a:cubicBezTo>
                        <a:pt x="9" y="15"/>
                        <a:pt x="9" y="15"/>
                        <a:pt x="9" y="15"/>
                      </a:cubicBezTo>
                      <a:cubicBezTo>
                        <a:pt x="10" y="15"/>
                        <a:pt x="10" y="15"/>
                        <a:pt x="10" y="15"/>
                      </a:cubicBezTo>
                      <a:cubicBezTo>
                        <a:pt x="12" y="14"/>
                        <a:pt x="13" y="12"/>
                        <a:pt x="14" y="13"/>
                      </a:cubicBezTo>
                      <a:cubicBezTo>
                        <a:pt x="15" y="13"/>
                        <a:pt x="21" y="10"/>
                        <a:pt x="21" y="9"/>
                      </a:cubicBezTo>
                      <a:cubicBezTo>
                        <a:pt x="22" y="9"/>
                        <a:pt x="22" y="9"/>
                        <a:pt x="22" y="9"/>
                      </a:cubicBezTo>
                      <a:cubicBezTo>
                        <a:pt x="22" y="8"/>
                        <a:pt x="20" y="7"/>
                        <a:pt x="20" y="6"/>
                      </a:cubicBezTo>
                      <a:cubicBezTo>
                        <a:pt x="20" y="5"/>
                        <a:pt x="16" y="2"/>
                        <a:pt x="16" y="1"/>
                      </a:cubicBezTo>
                      <a:cubicBezTo>
                        <a:pt x="15" y="1"/>
                        <a:pt x="15" y="1"/>
                        <a:pt x="15" y="1"/>
                      </a:cubicBezTo>
                      <a:cubicBezTo>
                        <a:pt x="15" y="1"/>
                        <a:pt x="15" y="1"/>
                        <a:pt x="15" y="1"/>
                      </a:cubicBez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10" y="1"/>
                        <a:pt x="2" y="2"/>
                        <a:pt x="2" y="2"/>
                      </a:cubicBezTo>
                      <a:cubicBezTo>
                        <a:pt x="2" y="2"/>
                        <a:pt x="1" y="2"/>
                        <a:pt x="1" y="2"/>
                      </a:cubicBezTo>
                      <a:cubicBezTo>
                        <a:pt x="0" y="5"/>
                        <a:pt x="0" y="8"/>
                        <a:pt x="0" y="10"/>
                      </a:cubicBezTo>
                      <a:cubicBezTo>
                        <a:pt x="1" y="12"/>
                        <a:pt x="2" y="14"/>
                        <a:pt x="5" y="15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01" name="Freeform 83">
                  <a:extLst>
                    <a:ext uri="{FF2B5EF4-FFF2-40B4-BE49-F238E27FC236}">
                      <a16:creationId xmlns:a16="http://schemas.microsoft.com/office/drawing/2014/main" id="{5AA938FE-8348-4E5D-AE02-E8EC0978DBB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328755" y="3005715"/>
                  <a:ext cx="329993" cy="190718"/>
                </a:xfrm>
                <a:custGeom>
                  <a:avLst/>
                  <a:gdLst>
                    <a:gd name="T0" fmla="*/ 134 w 143"/>
                    <a:gd name="T1" fmla="*/ 48 h 83"/>
                    <a:gd name="T2" fmla="*/ 142 w 143"/>
                    <a:gd name="T3" fmla="*/ 43 h 83"/>
                    <a:gd name="T4" fmla="*/ 143 w 143"/>
                    <a:gd name="T5" fmla="*/ 38 h 83"/>
                    <a:gd name="T6" fmla="*/ 143 w 143"/>
                    <a:gd name="T7" fmla="*/ 32 h 83"/>
                    <a:gd name="T8" fmla="*/ 132 w 143"/>
                    <a:gd name="T9" fmla="*/ 28 h 83"/>
                    <a:gd name="T10" fmla="*/ 122 w 143"/>
                    <a:gd name="T11" fmla="*/ 22 h 83"/>
                    <a:gd name="T12" fmla="*/ 113 w 143"/>
                    <a:gd name="T13" fmla="*/ 23 h 83"/>
                    <a:gd name="T14" fmla="*/ 106 w 143"/>
                    <a:gd name="T15" fmla="*/ 20 h 83"/>
                    <a:gd name="T16" fmla="*/ 97 w 143"/>
                    <a:gd name="T17" fmla="*/ 12 h 83"/>
                    <a:gd name="T18" fmla="*/ 94 w 143"/>
                    <a:gd name="T19" fmla="*/ 1 h 83"/>
                    <a:gd name="T20" fmla="*/ 82 w 143"/>
                    <a:gd name="T21" fmla="*/ 1 h 83"/>
                    <a:gd name="T22" fmla="*/ 76 w 143"/>
                    <a:gd name="T23" fmla="*/ 2 h 83"/>
                    <a:gd name="T24" fmla="*/ 66 w 143"/>
                    <a:gd name="T25" fmla="*/ 8 h 83"/>
                    <a:gd name="T26" fmla="*/ 57 w 143"/>
                    <a:gd name="T27" fmla="*/ 10 h 83"/>
                    <a:gd name="T28" fmla="*/ 47 w 143"/>
                    <a:gd name="T29" fmla="*/ 8 h 83"/>
                    <a:gd name="T30" fmla="*/ 34 w 143"/>
                    <a:gd name="T31" fmla="*/ 6 h 83"/>
                    <a:gd name="T32" fmla="*/ 15 w 143"/>
                    <a:gd name="T33" fmla="*/ 8 h 83"/>
                    <a:gd name="T34" fmla="*/ 11 w 143"/>
                    <a:gd name="T35" fmla="*/ 11 h 83"/>
                    <a:gd name="T36" fmla="*/ 11 w 143"/>
                    <a:gd name="T37" fmla="*/ 22 h 83"/>
                    <a:gd name="T38" fmla="*/ 4 w 143"/>
                    <a:gd name="T39" fmla="*/ 35 h 83"/>
                    <a:gd name="T40" fmla="*/ 4 w 143"/>
                    <a:gd name="T41" fmla="*/ 45 h 83"/>
                    <a:gd name="T42" fmla="*/ 8 w 143"/>
                    <a:gd name="T43" fmla="*/ 46 h 83"/>
                    <a:gd name="T44" fmla="*/ 21 w 143"/>
                    <a:gd name="T45" fmla="*/ 49 h 83"/>
                    <a:gd name="T46" fmla="*/ 28 w 143"/>
                    <a:gd name="T47" fmla="*/ 47 h 83"/>
                    <a:gd name="T48" fmla="*/ 43 w 143"/>
                    <a:gd name="T49" fmla="*/ 41 h 83"/>
                    <a:gd name="T50" fmla="*/ 55 w 143"/>
                    <a:gd name="T51" fmla="*/ 49 h 83"/>
                    <a:gd name="T52" fmla="*/ 62 w 143"/>
                    <a:gd name="T53" fmla="*/ 63 h 83"/>
                    <a:gd name="T54" fmla="*/ 53 w 143"/>
                    <a:gd name="T55" fmla="*/ 65 h 83"/>
                    <a:gd name="T56" fmla="*/ 51 w 143"/>
                    <a:gd name="T57" fmla="*/ 74 h 83"/>
                    <a:gd name="T58" fmla="*/ 59 w 143"/>
                    <a:gd name="T59" fmla="*/ 75 h 83"/>
                    <a:gd name="T60" fmla="*/ 70 w 143"/>
                    <a:gd name="T61" fmla="*/ 60 h 83"/>
                    <a:gd name="T62" fmla="*/ 79 w 143"/>
                    <a:gd name="T63" fmla="*/ 64 h 83"/>
                    <a:gd name="T64" fmla="*/ 82 w 143"/>
                    <a:gd name="T65" fmla="*/ 72 h 83"/>
                    <a:gd name="T66" fmla="*/ 90 w 143"/>
                    <a:gd name="T67" fmla="*/ 82 h 83"/>
                    <a:gd name="T68" fmla="*/ 104 w 143"/>
                    <a:gd name="T69" fmla="*/ 77 h 83"/>
                    <a:gd name="T70" fmla="*/ 107 w 143"/>
                    <a:gd name="T71" fmla="*/ 74 h 83"/>
                    <a:gd name="T72" fmla="*/ 111 w 143"/>
                    <a:gd name="T73" fmla="*/ 61 h 83"/>
                    <a:gd name="T74" fmla="*/ 127 w 143"/>
                    <a:gd name="T75" fmla="*/ 56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43" h="83">
                      <a:moveTo>
                        <a:pt x="127" y="52"/>
                      </a:moveTo>
                      <a:cubicBezTo>
                        <a:pt x="129" y="52"/>
                        <a:pt x="132" y="48"/>
                        <a:pt x="134" y="48"/>
                      </a:cubicBezTo>
                      <a:cubicBezTo>
                        <a:pt x="135" y="48"/>
                        <a:pt x="140" y="49"/>
                        <a:pt x="140" y="48"/>
                      </a:cubicBezTo>
                      <a:cubicBezTo>
                        <a:pt x="140" y="47"/>
                        <a:pt x="142" y="44"/>
                        <a:pt x="142" y="43"/>
                      </a:cubicBezTo>
                      <a:cubicBezTo>
                        <a:pt x="141" y="42"/>
                        <a:pt x="140" y="41"/>
                        <a:pt x="140" y="40"/>
                      </a:cubicBezTo>
                      <a:cubicBezTo>
                        <a:pt x="140" y="39"/>
                        <a:pt x="143" y="39"/>
                        <a:pt x="143" y="38"/>
                      </a:cubicBezTo>
                      <a:cubicBezTo>
                        <a:pt x="143" y="37"/>
                        <a:pt x="141" y="36"/>
                        <a:pt x="141" y="36"/>
                      </a:cubicBezTo>
                      <a:cubicBezTo>
                        <a:pt x="141" y="35"/>
                        <a:pt x="143" y="34"/>
                        <a:pt x="143" y="32"/>
                      </a:cubicBezTo>
                      <a:cubicBezTo>
                        <a:pt x="143" y="31"/>
                        <a:pt x="141" y="31"/>
                        <a:pt x="139" y="29"/>
                      </a:cubicBezTo>
                      <a:cubicBezTo>
                        <a:pt x="136" y="28"/>
                        <a:pt x="134" y="29"/>
                        <a:pt x="132" y="28"/>
                      </a:cubicBezTo>
                      <a:cubicBezTo>
                        <a:pt x="130" y="27"/>
                        <a:pt x="125" y="27"/>
                        <a:pt x="125" y="27"/>
                      </a:cubicBezTo>
                      <a:cubicBezTo>
                        <a:pt x="125" y="26"/>
                        <a:pt x="122" y="23"/>
                        <a:pt x="122" y="22"/>
                      </a:cubicBezTo>
                      <a:cubicBezTo>
                        <a:pt x="121" y="21"/>
                        <a:pt x="119" y="22"/>
                        <a:pt x="117" y="23"/>
                      </a:cubicBezTo>
                      <a:cubicBezTo>
                        <a:pt x="116" y="23"/>
                        <a:pt x="114" y="24"/>
                        <a:pt x="113" y="23"/>
                      </a:cubicBezTo>
                      <a:cubicBezTo>
                        <a:pt x="112" y="22"/>
                        <a:pt x="110" y="21"/>
                        <a:pt x="109" y="21"/>
                      </a:cubicBezTo>
                      <a:cubicBezTo>
                        <a:pt x="108" y="22"/>
                        <a:pt x="106" y="21"/>
                        <a:pt x="106" y="20"/>
                      </a:cubicBezTo>
                      <a:cubicBezTo>
                        <a:pt x="107" y="18"/>
                        <a:pt x="104" y="14"/>
                        <a:pt x="103" y="13"/>
                      </a:cubicBezTo>
                      <a:cubicBezTo>
                        <a:pt x="101" y="13"/>
                        <a:pt x="98" y="14"/>
                        <a:pt x="97" y="12"/>
                      </a:cubicBezTo>
                      <a:cubicBezTo>
                        <a:pt x="96" y="10"/>
                        <a:pt x="94" y="9"/>
                        <a:pt x="95" y="7"/>
                      </a:cubicBezTo>
                      <a:cubicBezTo>
                        <a:pt x="96" y="6"/>
                        <a:pt x="95" y="3"/>
                        <a:pt x="94" y="1"/>
                      </a:cubicBezTo>
                      <a:cubicBezTo>
                        <a:pt x="93" y="0"/>
                        <a:pt x="88" y="0"/>
                        <a:pt x="87" y="1"/>
                      </a:cubicBezTo>
                      <a:cubicBezTo>
                        <a:pt x="86" y="1"/>
                        <a:pt x="83" y="0"/>
                        <a:pt x="82" y="1"/>
                      </a:cubicBezTo>
                      <a:cubicBezTo>
                        <a:pt x="81" y="2"/>
                        <a:pt x="80" y="3"/>
                        <a:pt x="78" y="3"/>
                      </a:cubicBezTo>
                      <a:cubicBezTo>
                        <a:pt x="77" y="3"/>
                        <a:pt x="76" y="3"/>
                        <a:pt x="76" y="2"/>
                      </a:cubicBezTo>
                      <a:cubicBezTo>
                        <a:pt x="74" y="3"/>
                        <a:pt x="71" y="3"/>
                        <a:pt x="71" y="3"/>
                      </a:cubicBezTo>
                      <a:cubicBezTo>
                        <a:pt x="71" y="3"/>
                        <a:pt x="66" y="7"/>
                        <a:pt x="66" y="8"/>
                      </a:cubicBezTo>
                      <a:cubicBezTo>
                        <a:pt x="66" y="10"/>
                        <a:pt x="66" y="12"/>
                        <a:pt x="65" y="11"/>
                      </a:cubicBezTo>
                      <a:cubicBezTo>
                        <a:pt x="63" y="10"/>
                        <a:pt x="58" y="10"/>
                        <a:pt x="57" y="10"/>
                      </a:cubicBezTo>
                      <a:cubicBezTo>
                        <a:pt x="56" y="11"/>
                        <a:pt x="54" y="7"/>
                        <a:pt x="52" y="9"/>
                      </a:cubicBezTo>
                      <a:cubicBezTo>
                        <a:pt x="50" y="10"/>
                        <a:pt x="47" y="7"/>
                        <a:pt x="47" y="8"/>
                      </a:cubicBezTo>
                      <a:cubicBezTo>
                        <a:pt x="46" y="9"/>
                        <a:pt x="43" y="8"/>
                        <a:pt x="41" y="7"/>
                      </a:cubicBezTo>
                      <a:cubicBezTo>
                        <a:pt x="39" y="6"/>
                        <a:pt x="35" y="8"/>
                        <a:pt x="34" y="6"/>
                      </a:cubicBezTo>
                      <a:cubicBezTo>
                        <a:pt x="32" y="5"/>
                        <a:pt x="23" y="5"/>
                        <a:pt x="20" y="5"/>
                      </a:cubicBezTo>
                      <a:cubicBezTo>
                        <a:pt x="17" y="5"/>
                        <a:pt x="16" y="6"/>
                        <a:pt x="15" y="8"/>
                      </a:cubicBezTo>
                      <a:cubicBezTo>
                        <a:pt x="14" y="9"/>
                        <a:pt x="12" y="9"/>
                        <a:pt x="11" y="9"/>
                      </a:cubicBezTo>
                      <a:cubicBezTo>
                        <a:pt x="11" y="10"/>
                        <a:pt x="11" y="11"/>
                        <a:pt x="11" y="11"/>
                      </a:cubicBezTo>
                      <a:cubicBezTo>
                        <a:pt x="12" y="12"/>
                        <a:pt x="15" y="18"/>
                        <a:pt x="14" y="19"/>
                      </a:cubicBezTo>
                      <a:cubicBezTo>
                        <a:pt x="14" y="21"/>
                        <a:pt x="12" y="21"/>
                        <a:pt x="11" y="22"/>
                      </a:cubicBezTo>
                      <a:cubicBezTo>
                        <a:pt x="10" y="23"/>
                        <a:pt x="4" y="29"/>
                        <a:pt x="3" y="30"/>
                      </a:cubicBezTo>
                      <a:cubicBezTo>
                        <a:pt x="3" y="31"/>
                        <a:pt x="4" y="35"/>
                        <a:pt x="4" y="35"/>
                      </a:cubicBezTo>
                      <a:cubicBezTo>
                        <a:pt x="3" y="36"/>
                        <a:pt x="0" y="40"/>
                        <a:pt x="0" y="41"/>
                      </a:cubicBezTo>
                      <a:cubicBezTo>
                        <a:pt x="0" y="43"/>
                        <a:pt x="2" y="45"/>
                        <a:pt x="4" y="45"/>
                      </a:cubicBezTo>
                      <a:cubicBezTo>
                        <a:pt x="4" y="45"/>
                        <a:pt x="5" y="46"/>
                        <a:pt x="5" y="46"/>
                      </a:cubicBezTo>
                      <a:cubicBezTo>
                        <a:pt x="6" y="46"/>
                        <a:pt x="7" y="46"/>
                        <a:pt x="8" y="46"/>
                      </a:cubicBezTo>
                      <a:cubicBezTo>
                        <a:pt x="9" y="46"/>
                        <a:pt x="14" y="47"/>
                        <a:pt x="16" y="47"/>
                      </a:cubicBezTo>
                      <a:cubicBezTo>
                        <a:pt x="18" y="47"/>
                        <a:pt x="20" y="48"/>
                        <a:pt x="21" y="49"/>
                      </a:cubicBezTo>
                      <a:cubicBezTo>
                        <a:pt x="21" y="49"/>
                        <a:pt x="23" y="49"/>
                        <a:pt x="24" y="48"/>
                      </a:cubicBezTo>
                      <a:cubicBezTo>
                        <a:pt x="26" y="46"/>
                        <a:pt x="27" y="47"/>
                        <a:pt x="28" y="47"/>
                      </a:cubicBezTo>
                      <a:cubicBezTo>
                        <a:pt x="30" y="47"/>
                        <a:pt x="32" y="46"/>
                        <a:pt x="33" y="45"/>
                      </a:cubicBezTo>
                      <a:cubicBezTo>
                        <a:pt x="34" y="44"/>
                        <a:pt x="41" y="42"/>
                        <a:pt x="43" y="41"/>
                      </a:cubicBezTo>
                      <a:cubicBezTo>
                        <a:pt x="45" y="41"/>
                        <a:pt x="47" y="45"/>
                        <a:pt x="49" y="45"/>
                      </a:cubicBezTo>
                      <a:cubicBezTo>
                        <a:pt x="51" y="45"/>
                        <a:pt x="54" y="46"/>
                        <a:pt x="55" y="49"/>
                      </a:cubicBezTo>
                      <a:cubicBezTo>
                        <a:pt x="56" y="52"/>
                        <a:pt x="59" y="56"/>
                        <a:pt x="60" y="57"/>
                      </a:cubicBezTo>
                      <a:cubicBezTo>
                        <a:pt x="61" y="59"/>
                        <a:pt x="62" y="62"/>
                        <a:pt x="62" y="63"/>
                      </a:cubicBezTo>
                      <a:cubicBezTo>
                        <a:pt x="62" y="64"/>
                        <a:pt x="59" y="62"/>
                        <a:pt x="56" y="62"/>
                      </a:cubicBezTo>
                      <a:cubicBezTo>
                        <a:pt x="53" y="61"/>
                        <a:pt x="53" y="64"/>
                        <a:pt x="53" y="65"/>
                      </a:cubicBezTo>
                      <a:cubicBezTo>
                        <a:pt x="53" y="67"/>
                        <a:pt x="49" y="72"/>
                        <a:pt x="48" y="73"/>
                      </a:cubicBezTo>
                      <a:cubicBezTo>
                        <a:pt x="48" y="74"/>
                        <a:pt x="50" y="74"/>
                        <a:pt x="51" y="74"/>
                      </a:cubicBezTo>
                      <a:cubicBezTo>
                        <a:pt x="52" y="75"/>
                        <a:pt x="55" y="73"/>
                        <a:pt x="56" y="73"/>
                      </a:cubicBezTo>
                      <a:cubicBezTo>
                        <a:pt x="56" y="73"/>
                        <a:pt x="58" y="74"/>
                        <a:pt x="59" y="75"/>
                      </a:cubicBezTo>
                      <a:cubicBezTo>
                        <a:pt x="59" y="71"/>
                        <a:pt x="59" y="71"/>
                        <a:pt x="63" y="69"/>
                      </a:cubicBezTo>
                      <a:cubicBezTo>
                        <a:pt x="66" y="66"/>
                        <a:pt x="66" y="61"/>
                        <a:pt x="70" y="60"/>
                      </a:cubicBezTo>
                      <a:cubicBezTo>
                        <a:pt x="73" y="60"/>
                        <a:pt x="74" y="58"/>
                        <a:pt x="78" y="59"/>
                      </a:cubicBezTo>
                      <a:cubicBezTo>
                        <a:pt x="83" y="60"/>
                        <a:pt x="76" y="63"/>
                        <a:pt x="79" y="64"/>
                      </a:cubicBezTo>
                      <a:cubicBezTo>
                        <a:pt x="82" y="66"/>
                        <a:pt x="92" y="64"/>
                        <a:pt x="92" y="66"/>
                      </a:cubicBezTo>
                      <a:cubicBezTo>
                        <a:pt x="93" y="69"/>
                        <a:pt x="81" y="71"/>
                        <a:pt x="82" y="72"/>
                      </a:cubicBezTo>
                      <a:cubicBezTo>
                        <a:pt x="82" y="73"/>
                        <a:pt x="88" y="75"/>
                        <a:pt x="90" y="76"/>
                      </a:cubicBezTo>
                      <a:cubicBezTo>
                        <a:pt x="92" y="77"/>
                        <a:pt x="89" y="81"/>
                        <a:pt x="90" y="82"/>
                      </a:cubicBezTo>
                      <a:cubicBezTo>
                        <a:pt x="91" y="83"/>
                        <a:pt x="94" y="82"/>
                        <a:pt x="97" y="81"/>
                      </a:cubicBezTo>
                      <a:cubicBezTo>
                        <a:pt x="99" y="79"/>
                        <a:pt x="101" y="79"/>
                        <a:pt x="104" y="77"/>
                      </a:cubicBezTo>
                      <a:cubicBezTo>
                        <a:pt x="108" y="75"/>
                        <a:pt x="114" y="77"/>
                        <a:pt x="115" y="76"/>
                      </a:cubicBezTo>
                      <a:cubicBezTo>
                        <a:pt x="116" y="74"/>
                        <a:pt x="113" y="73"/>
                        <a:pt x="107" y="74"/>
                      </a:cubicBezTo>
                      <a:cubicBezTo>
                        <a:pt x="101" y="74"/>
                        <a:pt x="100" y="68"/>
                        <a:pt x="100" y="67"/>
                      </a:cubicBezTo>
                      <a:cubicBezTo>
                        <a:pt x="100" y="66"/>
                        <a:pt x="107" y="61"/>
                        <a:pt x="111" y="61"/>
                      </a:cubicBezTo>
                      <a:cubicBezTo>
                        <a:pt x="114" y="60"/>
                        <a:pt x="117" y="59"/>
                        <a:pt x="121" y="57"/>
                      </a:cubicBezTo>
                      <a:cubicBezTo>
                        <a:pt x="122" y="57"/>
                        <a:pt x="125" y="56"/>
                        <a:pt x="127" y="56"/>
                      </a:cubicBezTo>
                      <a:cubicBezTo>
                        <a:pt x="127" y="54"/>
                        <a:pt x="126" y="52"/>
                        <a:pt x="127" y="52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02" name="Freeform 84">
                  <a:extLst>
                    <a:ext uri="{FF2B5EF4-FFF2-40B4-BE49-F238E27FC236}">
                      <a16:creationId xmlns:a16="http://schemas.microsoft.com/office/drawing/2014/main" id="{91390AD9-07BE-4D2B-A790-502ADD950BEF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347576" y="2906592"/>
                  <a:ext cx="174407" cy="126727"/>
                </a:xfrm>
                <a:custGeom>
                  <a:avLst/>
                  <a:gdLst>
                    <a:gd name="T0" fmla="*/ 71 w 76"/>
                    <a:gd name="T1" fmla="*/ 27 h 55"/>
                    <a:gd name="T2" fmla="*/ 66 w 76"/>
                    <a:gd name="T3" fmla="*/ 23 h 55"/>
                    <a:gd name="T4" fmla="*/ 62 w 76"/>
                    <a:gd name="T5" fmla="*/ 18 h 55"/>
                    <a:gd name="T6" fmla="*/ 62 w 76"/>
                    <a:gd name="T7" fmla="*/ 12 h 55"/>
                    <a:gd name="T8" fmla="*/ 61 w 76"/>
                    <a:gd name="T9" fmla="*/ 6 h 55"/>
                    <a:gd name="T10" fmla="*/ 53 w 76"/>
                    <a:gd name="T11" fmla="*/ 4 h 55"/>
                    <a:gd name="T12" fmla="*/ 49 w 76"/>
                    <a:gd name="T13" fmla="*/ 4 h 55"/>
                    <a:gd name="T14" fmla="*/ 45 w 76"/>
                    <a:gd name="T15" fmla="*/ 2 h 55"/>
                    <a:gd name="T16" fmla="*/ 41 w 76"/>
                    <a:gd name="T17" fmla="*/ 1 h 55"/>
                    <a:gd name="T18" fmla="*/ 40 w 76"/>
                    <a:gd name="T19" fmla="*/ 0 h 55"/>
                    <a:gd name="T20" fmla="*/ 38 w 76"/>
                    <a:gd name="T21" fmla="*/ 1 h 55"/>
                    <a:gd name="T22" fmla="*/ 35 w 76"/>
                    <a:gd name="T23" fmla="*/ 4 h 55"/>
                    <a:gd name="T24" fmla="*/ 29 w 76"/>
                    <a:gd name="T25" fmla="*/ 5 h 55"/>
                    <a:gd name="T26" fmla="*/ 27 w 76"/>
                    <a:gd name="T27" fmla="*/ 9 h 55"/>
                    <a:gd name="T28" fmla="*/ 26 w 76"/>
                    <a:gd name="T29" fmla="*/ 12 h 55"/>
                    <a:gd name="T30" fmla="*/ 23 w 76"/>
                    <a:gd name="T31" fmla="*/ 15 h 55"/>
                    <a:gd name="T32" fmla="*/ 19 w 76"/>
                    <a:gd name="T33" fmla="*/ 18 h 55"/>
                    <a:gd name="T34" fmla="*/ 18 w 76"/>
                    <a:gd name="T35" fmla="*/ 22 h 55"/>
                    <a:gd name="T36" fmla="*/ 13 w 76"/>
                    <a:gd name="T37" fmla="*/ 24 h 55"/>
                    <a:gd name="T38" fmla="*/ 9 w 76"/>
                    <a:gd name="T39" fmla="*/ 26 h 55"/>
                    <a:gd name="T40" fmla="*/ 3 w 76"/>
                    <a:gd name="T41" fmla="*/ 25 h 55"/>
                    <a:gd name="T42" fmla="*/ 3 w 76"/>
                    <a:gd name="T43" fmla="*/ 26 h 55"/>
                    <a:gd name="T44" fmla="*/ 4 w 76"/>
                    <a:gd name="T45" fmla="*/ 32 h 55"/>
                    <a:gd name="T46" fmla="*/ 5 w 76"/>
                    <a:gd name="T47" fmla="*/ 39 h 55"/>
                    <a:gd name="T48" fmla="*/ 0 w 76"/>
                    <a:gd name="T49" fmla="*/ 43 h 55"/>
                    <a:gd name="T50" fmla="*/ 3 w 76"/>
                    <a:gd name="T51" fmla="*/ 47 h 55"/>
                    <a:gd name="T52" fmla="*/ 3 w 76"/>
                    <a:gd name="T53" fmla="*/ 52 h 55"/>
                    <a:gd name="T54" fmla="*/ 7 w 76"/>
                    <a:gd name="T55" fmla="*/ 51 h 55"/>
                    <a:gd name="T56" fmla="*/ 12 w 76"/>
                    <a:gd name="T57" fmla="*/ 48 h 55"/>
                    <a:gd name="T58" fmla="*/ 26 w 76"/>
                    <a:gd name="T59" fmla="*/ 49 h 55"/>
                    <a:gd name="T60" fmla="*/ 33 w 76"/>
                    <a:gd name="T61" fmla="*/ 50 h 55"/>
                    <a:gd name="T62" fmla="*/ 39 w 76"/>
                    <a:gd name="T63" fmla="*/ 51 h 55"/>
                    <a:gd name="T64" fmla="*/ 44 w 76"/>
                    <a:gd name="T65" fmla="*/ 52 h 55"/>
                    <a:gd name="T66" fmla="*/ 49 w 76"/>
                    <a:gd name="T67" fmla="*/ 53 h 55"/>
                    <a:gd name="T68" fmla="*/ 57 w 76"/>
                    <a:gd name="T69" fmla="*/ 54 h 55"/>
                    <a:gd name="T70" fmla="*/ 58 w 76"/>
                    <a:gd name="T71" fmla="*/ 51 h 55"/>
                    <a:gd name="T72" fmla="*/ 63 w 76"/>
                    <a:gd name="T73" fmla="*/ 46 h 55"/>
                    <a:gd name="T74" fmla="*/ 68 w 76"/>
                    <a:gd name="T75" fmla="*/ 45 h 55"/>
                    <a:gd name="T76" fmla="*/ 67 w 76"/>
                    <a:gd name="T77" fmla="*/ 42 h 55"/>
                    <a:gd name="T78" fmla="*/ 65 w 76"/>
                    <a:gd name="T79" fmla="*/ 34 h 55"/>
                    <a:gd name="T80" fmla="*/ 71 w 76"/>
                    <a:gd name="T81" fmla="*/ 35 h 55"/>
                    <a:gd name="T82" fmla="*/ 75 w 76"/>
                    <a:gd name="T83" fmla="*/ 31 h 55"/>
                    <a:gd name="T84" fmla="*/ 71 w 76"/>
                    <a:gd name="T85" fmla="*/ 27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76" h="55">
                      <a:moveTo>
                        <a:pt x="71" y="27"/>
                      </a:moveTo>
                      <a:cubicBezTo>
                        <a:pt x="69" y="27"/>
                        <a:pt x="68" y="24"/>
                        <a:pt x="66" y="23"/>
                      </a:cubicBezTo>
                      <a:cubicBezTo>
                        <a:pt x="64" y="22"/>
                        <a:pt x="64" y="19"/>
                        <a:pt x="62" y="18"/>
                      </a:cubicBezTo>
                      <a:cubicBezTo>
                        <a:pt x="60" y="16"/>
                        <a:pt x="62" y="14"/>
                        <a:pt x="62" y="12"/>
                      </a:cubicBezTo>
                      <a:cubicBezTo>
                        <a:pt x="61" y="10"/>
                        <a:pt x="62" y="7"/>
                        <a:pt x="61" y="6"/>
                      </a:cubicBezTo>
                      <a:cubicBezTo>
                        <a:pt x="60" y="6"/>
                        <a:pt x="55" y="3"/>
                        <a:pt x="53" y="4"/>
                      </a:cubicBezTo>
                      <a:cubicBezTo>
                        <a:pt x="51" y="5"/>
                        <a:pt x="50" y="6"/>
                        <a:pt x="49" y="4"/>
                      </a:cubicBezTo>
                      <a:cubicBezTo>
                        <a:pt x="48" y="3"/>
                        <a:pt x="47" y="2"/>
                        <a:pt x="45" y="2"/>
                      </a:cubicBezTo>
                      <a:cubicBezTo>
                        <a:pt x="43" y="3"/>
                        <a:pt x="42" y="2"/>
                        <a:pt x="41" y="1"/>
                      </a:cubicBezTo>
                      <a:cubicBezTo>
                        <a:pt x="40" y="1"/>
                        <a:pt x="40" y="1"/>
                        <a:pt x="40" y="0"/>
                      </a:cubicBezTo>
                      <a:cubicBezTo>
                        <a:pt x="39" y="1"/>
                        <a:pt x="38" y="1"/>
                        <a:pt x="38" y="1"/>
                      </a:cubicBezTo>
                      <a:cubicBezTo>
                        <a:pt x="37" y="2"/>
                        <a:pt x="36" y="4"/>
                        <a:pt x="35" y="4"/>
                      </a:cubicBezTo>
                      <a:cubicBezTo>
                        <a:pt x="33" y="4"/>
                        <a:pt x="31" y="4"/>
                        <a:pt x="29" y="5"/>
                      </a:cubicBezTo>
                      <a:cubicBezTo>
                        <a:pt x="27" y="6"/>
                        <a:pt x="27" y="8"/>
                        <a:pt x="27" y="9"/>
                      </a:cubicBezTo>
                      <a:cubicBezTo>
                        <a:pt x="27" y="10"/>
                        <a:pt x="28" y="12"/>
                        <a:pt x="26" y="12"/>
                      </a:cubicBezTo>
                      <a:cubicBezTo>
                        <a:pt x="25" y="12"/>
                        <a:pt x="25" y="14"/>
                        <a:pt x="23" y="15"/>
                      </a:cubicBezTo>
                      <a:cubicBezTo>
                        <a:pt x="22" y="15"/>
                        <a:pt x="20" y="17"/>
                        <a:pt x="19" y="18"/>
                      </a:cubicBezTo>
                      <a:cubicBezTo>
                        <a:pt x="19" y="20"/>
                        <a:pt x="19" y="22"/>
                        <a:pt x="18" y="22"/>
                      </a:cubicBezTo>
                      <a:cubicBezTo>
                        <a:pt x="17" y="22"/>
                        <a:pt x="14" y="23"/>
                        <a:pt x="13" y="24"/>
                      </a:cubicBezTo>
                      <a:cubicBezTo>
                        <a:pt x="12" y="25"/>
                        <a:pt x="11" y="26"/>
                        <a:pt x="9" y="26"/>
                      </a:cubicBezTo>
                      <a:cubicBezTo>
                        <a:pt x="8" y="25"/>
                        <a:pt x="5" y="25"/>
                        <a:pt x="3" y="25"/>
                      </a:cubicBezTo>
                      <a:cubicBezTo>
                        <a:pt x="3" y="26"/>
                        <a:pt x="3" y="26"/>
                        <a:pt x="3" y="26"/>
                      </a:cubicBezTo>
                      <a:cubicBezTo>
                        <a:pt x="2" y="29"/>
                        <a:pt x="3" y="31"/>
                        <a:pt x="4" y="32"/>
                      </a:cubicBezTo>
                      <a:cubicBezTo>
                        <a:pt x="6" y="33"/>
                        <a:pt x="6" y="38"/>
                        <a:pt x="5" y="39"/>
                      </a:cubicBezTo>
                      <a:cubicBezTo>
                        <a:pt x="3" y="40"/>
                        <a:pt x="0" y="42"/>
                        <a:pt x="0" y="43"/>
                      </a:cubicBezTo>
                      <a:cubicBezTo>
                        <a:pt x="0" y="44"/>
                        <a:pt x="3" y="45"/>
                        <a:pt x="3" y="47"/>
                      </a:cubicBezTo>
                      <a:cubicBezTo>
                        <a:pt x="2" y="48"/>
                        <a:pt x="2" y="50"/>
                        <a:pt x="3" y="52"/>
                      </a:cubicBezTo>
                      <a:cubicBezTo>
                        <a:pt x="4" y="52"/>
                        <a:pt x="6" y="52"/>
                        <a:pt x="7" y="51"/>
                      </a:cubicBezTo>
                      <a:cubicBezTo>
                        <a:pt x="8" y="49"/>
                        <a:pt x="9" y="48"/>
                        <a:pt x="12" y="48"/>
                      </a:cubicBezTo>
                      <a:cubicBezTo>
                        <a:pt x="15" y="48"/>
                        <a:pt x="24" y="48"/>
                        <a:pt x="26" y="49"/>
                      </a:cubicBezTo>
                      <a:cubicBezTo>
                        <a:pt x="27" y="51"/>
                        <a:pt x="31" y="49"/>
                        <a:pt x="33" y="50"/>
                      </a:cubicBezTo>
                      <a:cubicBezTo>
                        <a:pt x="35" y="51"/>
                        <a:pt x="38" y="52"/>
                        <a:pt x="39" y="51"/>
                      </a:cubicBezTo>
                      <a:cubicBezTo>
                        <a:pt x="39" y="50"/>
                        <a:pt x="42" y="53"/>
                        <a:pt x="44" y="52"/>
                      </a:cubicBezTo>
                      <a:cubicBezTo>
                        <a:pt x="46" y="50"/>
                        <a:pt x="48" y="54"/>
                        <a:pt x="49" y="53"/>
                      </a:cubicBezTo>
                      <a:cubicBezTo>
                        <a:pt x="50" y="53"/>
                        <a:pt x="55" y="53"/>
                        <a:pt x="57" y="54"/>
                      </a:cubicBezTo>
                      <a:cubicBezTo>
                        <a:pt x="58" y="55"/>
                        <a:pt x="58" y="53"/>
                        <a:pt x="58" y="51"/>
                      </a:cubicBezTo>
                      <a:cubicBezTo>
                        <a:pt x="58" y="50"/>
                        <a:pt x="63" y="46"/>
                        <a:pt x="63" y="46"/>
                      </a:cubicBezTo>
                      <a:cubicBezTo>
                        <a:pt x="63" y="46"/>
                        <a:pt x="66" y="46"/>
                        <a:pt x="68" y="45"/>
                      </a:cubicBezTo>
                      <a:cubicBezTo>
                        <a:pt x="67" y="44"/>
                        <a:pt x="67" y="43"/>
                        <a:pt x="67" y="42"/>
                      </a:cubicBezTo>
                      <a:cubicBezTo>
                        <a:pt x="66" y="38"/>
                        <a:pt x="64" y="35"/>
                        <a:pt x="65" y="34"/>
                      </a:cubicBezTo>
                      <a:cubicBezTo>
                        <a:pt x="67" y="33"/>
                        <a:pt x="70" y="36"/>
                        <a:pt x="71" y="35"/>
                      </a:cubicBezTo>
                      <a:cubicBezTo>
                        <a:pt x="73" y="34"/>
                        <a:pt x="76" y="33"/>
                        <a:pt x="75" y="31"/>
                      </a:cubicBezTo>
                      <a:cubicBezTo>
                        <a:pt x="75" y="30"/>
                        <a:pt x="72" y="27"/>
                        <a:pt x="71" y="27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03" name="Freeform 85">
                  <a:extLst>
                    <a:ext uri="{FF2B5EF4-FFF2-40B4-BE49-F238E27FC236}">
                      <a16:creationId xmlns:a16="http://schemas.microsoft.com/office/drawing/2014/main" id="{687988F9-9A95-4DEE-85A1-57CCB89C86A9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303661" y="2857658"/>
                  <a:ext cx="135510" cy="63991"/>
                </a:xfrm>
                <a:custGeom>
                  <a:avLst/>
                  <a:gdLst>
                    <a:gd name="T0" fmla="*/ 20 w 59"/>
                    <a:gd name="T1" fmla="*/ 19 h 28"/>
                    <a:gd name="T2" fmla="*/ 30 w 59"/>
                    <a:gd name="T3" fmla="*/ 19 h 28"/>
                    <a:gd name="T4" fmla="*/ 35 w 59"/>
                    <a:gd name="T5" fmla="*/ 21 h 28"/>
                    <a:gd name="T6" fmla="*/ 43 w 59"/>
                    <a:gd name="T7" fmla="*/ 25 h 28"/>
                    <a:gd name="T8" fmla="*/ 47 w 59"/>
                    <a:gd name="T9" fmla="*/ 28 h 28"/>
                    <a:gd name="T10" fmla="*/ 48 w 59"/>
                    <a:gd name="T11" fmla="*/ 26 h 28"/>
                    <a:gd name="T12" fmla="*/ 54 w 59"/>
                    <a:gd name="T13" fmla="*/ 25 h 28"/>
                    <a:gd name="T14" fmla="*/ 57 w 59"/>
                    <a:gd name="T15" fmla="*/ 22 h 28"/>
                    <a:gd name="T16" fmla="*/ 59 w 59"/>
                    <a:gd name="T17" fmla="*/ 21 h 28"/>
                    <a:gd name="T18" fmla="*/ 58 w 59"/>
                    <a:gd name="T19" fmla="*/ 17 h 28"/>
                    <a:gd name="T20" fmla="*/ 55 w 59"/>
                    <a:gd name="T21" fmla="*/ 12 h 28"/>
                    <a:gd name="T22" fmla="*/ 54 w 59"/>
                    <a:gd name="T23" fmla="*/ 7 h 28"/>
                    <a:gd name="T24" fmla="*/ 53 w 59"/>
                    <a:gd name="T25" fmla="*/ 5 h 28"/>
                    <a:gd name="T26" fmla="*/ 45 w 59"/>
                    <a:gd name="T27" fmla="*/ 5 h 28"/>
                    <a:gd name="T28" fmla="*/ 37 w 59"/>
                    <a:gd name="T29" fmla="*/ 0 h 28"/>
                    <a:gd name="T30" fmla="*/ 28 w 59"/>
                    <a:gd name="T31" fmla="*/ 0 h 28"/>
                    <a:gd name="T32" fmla="*/ 28 w 59"/>
                    <a:gd name="T33" fmla="*/ 8 h 28"/>
                    <a:gd name="T34" fmla="*/ 21 w 59"/>
                    <a:gd name="T35" fmla="*/ 11 h 28"/>
                    <a:gd name="T36" fmla="*/ 14 w 59"/>
                    <a:gd name="T37" fmla="*/ 3 h 28"/>
                    <a:gd name="T38" fmla="*/ 6 w 59"/>
                    <a:gd name="T39" fmla="*/ 7 h 28"/>
                    <a:gd name="T40" fmla="*/ 3 w 59"/>
                    <a:gd name="T41" fmla="*/ 13 h 28"/>
                    <a:gd name="T42" fmla="*/ 2 w 59"/>
                    <a:gd name="T43" fmla="*/ 21 h 28"/>
                    <a:gd name="T44" fmla="*/ 2 w 59"/>
                    <a:gd name="T45" fmla="*/ 21 h 28"/>
                    <a:gd name="T46" fmla="*/ 8 w 59"/>
                    <a:gd name="T47" fmla="*/ 19 h 28"/>
                    <a:gd name="T48" fmla="*/ 20 w 59"/>
                    <a:gd name="T49" fmla="*/ 19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59" h="28">
                      <a:moveTo>
                        <a:pt x="20" y="19"/>
                      </a:moveTo>
                      <a:cubicBezTo>
                        <a:pt x="22" y="19"/>
                        <a:pt x="27" y="20"/>
                        <a:pt x="30" y="19"/>
                      </a:cubicBezTo>
                      <a:cubicBezTo>
                        <a:pt x="33" y="18"/>
                        <a:pt x="33" y="21"/>
                        <a:pt x="35" y="21"/>
                      </a:cubicBezTo>
                      <a:cubicBezTo>
                        <a:pt x="37" y="21"/>
                        <a:pt x="40" y="23"/>
                        <a:pt x="43" y="25"/>
                      </a:cubicBezTo>
                      <a:cubicBezTo>
                        <a:pt x="44" y="26"/>
                        <a:pt x="45" y="27"/>
                        <a:pt x="47" y="28"/>
                      </a:cubicBezTo>
                      <a:cubicBezTo>
                        <a:pt x="47" y="27"/>
                        <a:pt x="47" y="27"/>
                        <a:pt x="48" y="26"/>
                      </a:cubicBezTo>
                      <a:cubicBezTo>
                        <a:pt x="50" y="25"/>
                        <a:pt x="52" y="25"/>
                        <a:pt x="54" y="25"/>
                      </a:cubicBezTo>
                      <a:cubicBezTo>
                        <a:pt x="55" y="25"/>
                        <a:pt x="56" y="23"/>
                        <a:pt x="57" y="22"/>
                      </a:cubicBezTo>
                      <a:cubicBezTo>
                        <a:pt x="57" y="22"/>
                        <a:pt x="58" y="22"/>
                        <a:pt x="59" y="21"/>
                      </a:cubicBezTo>
                      <a:cubicBezTo>
                        <a:pt x="59" y="20"/>
                        <a:pt x="59" y="18"/>
                        <a:pt x="58" y="17"/>
                      </a:cubicBezTo>
                      <a:cubicBezTo>
                        <a:pt x="56" y="15"/>
                        <a:pt x="54" y="13"/>
                        <a:pt x="55" y="12"/>
                      </a:cubicBezTo>
                      <a:cubicBezTo>
                        <a:pt x="56" y="11"/>
                        <a:pt x="56" y="9"/>
                        <a:pt x="54" y="7"/>
                      </a:cubicBezTo>
                      <a:cubicBezTo>
                        <a:pt x="54" y="7"/>
                        <a:pt x="53" y="6"/>
                        <a:pt x="53" y="5"/>
                      </a:cubicBezTo>
                      <a:cubicBezTo>
                        <a:pt x="50" y="5"/>
                        <a:pt x="46" y="5"/>
                        <a:pt x="45" y="5"/>
                      </a:cubicBezTo>
                      <a:cubicBezTo>
                        <a:pt x="44" y="5"/>
                        <a:pt x="38" y="1"/>
                        <a:pt x="37" y="0"/>
                      </a:cubicBezTo>
                      <a:cubicBezTo>
                        <a:pt x="36" y="0"/>
                        <a:pt x="32" y="0"/>
                        <a:pt x="28" y="0"/>
                      </a:cubicBezTo>
                      <a:cubicBezTo>
                        <a:pt x="26" y="3"/>
                        <a:pt x="28" y="4"/>
                        <a:pt x="28" y="8"/>
                      </a:cubicBezTo>
                      <a:cubicBezTo>
                        <a:pt x="27" y="12"/>
                        <a:pt x="23" y="11"/>
                        <a:pt x="21" y="11"/>
                      </a:cubicBezTo>
                      <a:cubicBezTo>
                        <a:pt x="19" y="11"/>
                        <a:pt x="15" y="5"/>
                        <a:pt x="14" y="3"/>
                      </a:cubicBezTo>
                      <a:cubicBezTo>
                        <a:pt x="13" y="1"/>
                        <a:pt x="9" y="5"/>
                        <a:pt x="6" y="7"/>
                      </a:cubicBezTo>
                      <a:cubicBezTo>
                        <a:pt x="3" y="8"/>
                        <a:pt x="5" y="11"/>
                        <a:pt x="3" y="13"/>
                      </a:cubicBezTo>
                      <a:cubicBezTo>
                        <a:pt x="1" y="14"/>
                        <a:pt x="0" y="17"/>
                        <a:pt x="2" y="21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4" y="21"/>
                        <a:pt x="7" y="20"/>
                        <a:pt x="8" y="19"/>
                      </a:cubicBezTo>
                      <a:cubicBezTo>
                        <a:pt x="11" y="17"/>
                        <a:pt x="18" y="19"/>
                        <a:pt x="20" y="19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04" name="Freeform 86">
                  <a:extLst>
                    <a:ext uri="{FF2B5EF4-FFF2-40B4-BE49-F238E27FC236}">
                      <a16:creationId xmlns:a16="http://schemas.microsoft.com/office/drawing/2014/main" id="{16FAB9D5-D759-4280-BEE9-FEDB091B1493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303661" y="2896554"/>
                  <a:ext cx="107906" cy="69010"/>
                </a:xfrm>
                <a:custGeom>
                  <a:avLst/>
                  <a:gdLst>
                    <a:gd name="T0" fmla="*/ 7 w 47"/>
                    <a:gd name="T1" fmla="*/ 15 h 30"/>
                    <a:gd name="T2" fmla="*/ 11 w 47"/>
                    <a:gd name="T3" fmla="*/ 17 h 30"/>
                    <a:gd name="T4" fmla="*/ 16 w 47"/>
                    <a:gd name="T5" fmla="*/ 20 h 30"/>
                    <a:gd name="T6" fmla="*/ 16 w 47"/>
                    <a:gd name="T7" fmla="*/ 26 h 30"/>
                    <a:gd name="T8" fmla="*/ 22 w 47"/>
                    <a:gd name="T9" fmla="*/ 29 h 30"/>
                    <a:gd name="T10" fmla="*/ 28 w 47"/>
                    <a:gd name="T11" fmla="*/ 30 h 30"/>
                    <a:gd name="T12" fmla="*/ 32 w 47"/>
                    <a:gd name="T13" fmla="*/ 28 h 30"/>
                    <a:gd name="T14" fmla="*/ 37 w 47"/>
                    <a:gd name="T15" fmla="*/ 26 h 30"/>
                    <a:gd name="T16" fmla="*/ 38 w 47"/>
                    <a:gd name="T17" fmla="*/ 22 h 30"/>
                    <a:gd name="T18" fmla="*/ 42 w 47"/>
                    <a:gd name="T19" fmla="*/ 19 h 30"/>
                    <a:gd name="T20" fmla="*/ 45 w 47"/>
                    <a:gd name="T21" fmla="*/ 16 h 30"/>
                    <a:gd name="T22" fmla="*/ 46 w 47"/>
                    <a:gd name="T23" fmla="*/ 13 h 30"/>
                    <a:gd name="T24" fmla="*/ 47 w 47"/>
                    <a:gd name="T25" fmla="*/ 11 h 30"/>
                    <a:gd name="T26" fmla="*/ 43 w 47"/>
                    <a:gd name="T27" fmla="*/ 8 h 30"/>
                    <a:gd name="T28" fmla="*/ 35 w 47"/>
                    <a:gd name="T29" fmla="*/ 4 h 30"/>
                    <a:gd name="T30" fmla="*/ 30 w 47"/>
                    <a:gd name="T31" fmla="*/ 2 h 30"/>
                    <a:gd name="T32" fmla="*/ 20 w 47"/>
                    <a:gd name="T33" fmla="*/ 2 h 30"/>
                    <a:gd name="T34" fmla="*/ 8 w 47"/>
                    <a:gd name="T35" fmla="*/ 2 h 30"/>
                    <a:gd name="T36" fmla="*/ 2 w 47"/>
                    <a:gd name="T37" fmla="*/ 4 h 30"/>
                    <a:gd name="T38" fmla="*/ 1 w 47"/>
                    <a:gd name="T39" fmla="*/ 13 h 30"/>
                    <a:gd name="T40" fmla="*/ 2 w 47"/>
                    <a:gd name="T41" fmla="*/ 15 h 30"/>
                    <a:gd name="T42" fmla="*/ 7 w 47"/>
                    <a:gd name="T43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7" h="30">
                      <a:moveTo>
                        <a:pt x="7" y="15"/>
                      </a:moveTo>
                      <a:cubicBezTo>
                        <a:pt x="7" y="17"/>
                        <a:pt x="10" y="18"/>
                        <a:pt x="11" y="17"/>
                      </a:cubicBezTo>
                      <a:cubicBezTo>
                        <a:pt x="12" y="17"/>
                        <a:pt x="16" y="18"/>
                        <a:pt x="16" y="20"/>
                      </a:cubicBezTo>
                      <a:cubicBezTo>
                        <a:pt x="16" y="21"/>
                        <a:pt x="15" y="26"/>
                        <a:pt x="16" y="26"/>
                      </a:cubicBezTo>
                      <a:cubicBezTo>
                        <a:pt x="17" y="26"/>
                        <a:pt x="22" y="27"/>
                        <a:pt x="22" y="29"/>
                      </a:cubicBezTo>
                      <a:cubicBezTo>
                        <a:pt x="24" y="29"/>
                        <a:pt x="27" y="29"/>
                        <a:pt x="28" y="30"/>
                      </a:cubicBezTo>
                      <a:cubicBezTo>
                        <a:pt x="30" y="30"/>
                        <a:pt x="31" y="29"/>
                        <a:pt x="32" y="28"/>
                      </a:cubicBezTo>
                      <a:cubicBezTo>
                        <a:pt x="33" y="27"/>
                        <a:pt x="36" y="26"/>
                        <a:pt x="37" y="26"/>
                      </a:cubicBezTo>
                      <a:cubicBezTo>
                        <a:pt x="38" y="26"/>
                        <a:pt x="38" y="24"/>
                        <a:pt x="38" y="22"/>
                      </a:cubicBezTo>
                      <a:cubicBezTo>
                        <a:pt x="39" y="21"/>
                        <a:pt x="41" y="19"/>
                        <a:pt x="42" y="19"/>
                      </a:cubicBezTo>
                      <a:cubicBezTo>
                        <a:pt x="44" y="18"/>
                        <a:pt x="44" y="16"/>
                        <a:pt x="45" y="16"/>
                      </a:cubicBezTo>
                      <a:cubicBezTo>
                        <a:pt x="47" y="16"/>
                        <a:pt x="46" y="14"/>
                        <a:pt x="46" y="13"/>
                      </a:cubicBezTo>
                      <a:cubicBezTo>
                        <a:pt x="46" y="13"/>
                        <a:pt x="46" y="12"/>
                        <a:pt x="47" y="11"/>
                      </a:cubicBezTo>
                      <a:cubicBezTo>
                        <a:pt x="45" y="10"/>
                        <a:pt x="44" y="9"/>
                        <a:pt x="43" y="8"/>
                      </a:cubicBezTo>
                      <a:cubicBezTo>
                        <a:pt x="40" y="6"/>
                        <a:pt x="37" y="4"/>
                        <a:pt x="35" y="4"/>
                      </a:cubicBezTo>
                      <a:cubicBezTo>
                        <a:pt x="33" y="4"/>
                        <a:pt x="33" y="1"/>
                        <a:pt x="30" y="2"/>
                      </a:cubicBezTo>
                      <a:cubicBezTo>
                        <a:pt x="27" y="3"/>
                        <a:pt x="22" y="2"/>
                        <a:pt x="20" y="2"/>
                      </a:cubicBezTo>
                      <a:cubicBezTo>
                        <a:pt x="18" y="2"/>
                        <a:pt x="11" y="0"/>
                        <a:pt x="8" y="2"/>
                      </a:cubicBezTo>
                      <a:cubicBezTo>
                        <a:pt x="7" y="3"/>
                        <a:pt x="4" y="4"/>
                        <a:pt x="2" y="4"/>
                      </a:cubicBezTo>
                      <a:cubicBezTo>
                        <a:pt x="4" y="7"/>
                        <a:pt x="3" y="11"/>
                        <a:pt x="1" y="13"/>
                      </a:cubicBezTo>
                      <a:cubicBezTo>
                        <a:pt x="0" y="14"/>
                        <a:pt x="1" y="14"/>
                        <a:pt x="2" y="15"/>
                      </a:cubicBezTo>
                      <a:cubicBezTo>
                        <a:pt x="4" y="15"/>
                        <a:pt x="6" y="14"/>
                        <a:pt x="7" y="15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05" name="Freeform 87">
                  <a:extLst>
                    <a:ext uri="{FF2B5EF4-FFF2-40B4-BE49-F238E27FC236}">
                      <a16:creationId xmlns:a16="http://schemas.microsoft.com/office/drawing/2014/main" id="{69B564A4-3524-4A72-8EB8-F01A12EC919A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037659" y="3119895"/>
                  <a:ext cx="84067" cy="46425"/>
                </a:xfrm>
                <a:custGeom>
                  <a:avLst/>
                  <a:gdLst>
                    <a:gd name="T0" fmla="*/ 32 w 36"/>
                    <a:gd name="T1" fmla="*/ 8 h 20"/>
                    <a:gd name="T2" fmla="*/ 28 w 36"/>
                    <a:gd name="T3" fmla="*/ 6 h 20"/>
                    <a:gd name="T4" fmla="*/ 28 w 36"/>
                    <a:gd name="T5" fmla="*/ 3 h 20"/>
                    <a:gd name="T6" fmla="*/ 24 w 36"/>
                    <a:gd name="T7" fmla="*/ 1 h 20"/>
                    <a:gd name="T8" fmla="*/ 18 w 36"/>
                    <a:gd name="T9" fmla="*/ 1 h 20"/>
                    <a:gd name="T10" fmla="*/ 11 w 36"/>
                    <a:gd name="T11" fmla="*/ 1 h 20"/>
                    <a:gd name="T12" fmla="*/ 10 w 36"/>
                    <a:gd name="T13" fmla="*/ 2 h 20"/>
                    <a:gd name="T14" fmla="*/ 6 w 36"/>
                    <a:gd name="T15" fmla="*/ 6 h 20"/>
                    <a:gd name="T16" fmla="*/ 1 w 36"/>
                    <a:gd name="T17" fmla="*/ 12 h 20"/>
                    <a:gd name="T18" fmla="*/ 2 w 36"/>
                    <a:gd name="T19" fmla="*/ 15 h 20"/>
                    <a:gd name="T20" fmla="*/ 6 w 36"/>
                    <a:gd name="T21" fmla="*/ 15 h 20"/>
                    <a:gd name="T22" fmla="*/ 7 w 36"/>
                    <a:gd name="T23" fmla="*/ 19 h 20"/>
                    <a:gd name="T24" fmla="*/ 7 w 36"/>
                    <a:gd name="T25" fmla="*/ 19 h 20"/>
                    <a:gd name="T26" fmla="*/ 14 w 36"/>
                    <a:gd name="T27" fmla="*/ 19 h 20"/>
                    <a:gd name="T28" fmla="*/ 18 w 36"/>
                    <a:gd name="T29" fmla="*/ 13 h 20"/>
                    <a:gd name="T30" fmla="*/ 22 w 36"/>
                    <a:gd name="T31" fmla="*/ 19 h 20"/>
                    <a:gd name="T32" fmla="*/ 25 w 36"/>
                    <a:gd name="T33" fmla="*/ 16 h 20"/>
                    <a:gd name="T34" fmla="*/ 27 w 36"/>
                    <a:gd name="T35" fmla="*/ 14 h 20"/>
                    <a:gd name="T36" fmla="*/ 31 w 36"/>
                    <a:gd name="T37" fmla="*/ 13 h 20"/>
                    <a:gd name="T38" fmla="*/ 34 w 36"/>
                    <a:gd name="T39" fmla="*/ 12 h 20"/>
                    <a:gd name="T40" fmla="*/ 35 w 36"/>
                    <a:gd name="T41" fmla="*/ 10 h 20"/>
                    <a:gd name="T42" fmla="*/ 36 w 36"/>
                    <a:gd name="T43" fmla="*/ 9 h 20"/>
                    <a:gd name="T44" fmla="*/ 32 w 36"/>
                    <a:gd name="T45" fmla="*/ 8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6" h="20">
                      <a:moveTo>
                        <a:pt x="32" y="8"/>
                      </a:moveTo>
                      <a:cubicBezTo>
                        <a:pt x="31" y="9"/>
                        <a:pt x="28" y="7"/>
                        <a:pt x="28" y="6"/>
                      </a:cubicBezTo>
                      <a:cubicBezTo>
                        <a:pt x="28" y="6"/>
                        <a:pt x="28" y="4"/>
                        <a:pt x="28" y="3"/>
                      </a:cubicBezTo>
                      <a:cubicBezTo>
                        <a:pt x="27" y="2"/>
                        <a:pt x="25" y="1"/>
                        <a:pt x="24" y="1"/>
                      </a:cubicBezTo>
                      <a:cubicBezTo>
                        <a:pt x="21" y="0"/>
                        <a:pt x="20" y="0"/>
                        <a:pt x="18" y="1"/>
                      </a:cubicBezTo>
                      <a:cubicBezTo>
                        <a:pt x="17" y="2"/>
                        <a:pt x="14" y="1"/>
                        <a:pt x="11" y="1"/>
                      </a:cubicBezTo>
                      <a:cubicBezTo>
                        <a:pt x="11" y="2"/>
                        <a:pt x="11" y="2"/>
                        <a:pt x="10" y="2"/>
                      </a:cubicBezTo>
                      <a:cubicBezTo>
                        <a:pt x="9" y="2"/>
                        <a:pt x="6" y="4"/>
                        <a:pt x="6" y="6"/>
                      </a:cubicBezTo>
                      <a:cubicBezTo>
                        <a:pt x="6" y="8"/>
                        <a:pt x="2" y="9"/>
                        <a:pt x="1" y="12"/>
                      </a:cubicBezTo>
                      <a:cubicBezTo>
                        <a:pt x="0" y="15"/>
                        <a:pt x="0" y="17"/>
                        <a:pt x="2" y="15"/>
                      </a:cubicBezTo>
                      <a:cubicBezTo>
                        <a:pt x="4" y="13"/>
                        <a:pt x="6" y="14"/>
                        <a:pt x="6" y="15"/>
                      </a:cubicBezTo>
                      <a:cubicBezTo>
                        <a:pt x="6" y="17"/>
                        <a:pt x="8" y="17"/>
                        <a:pt x="7" y="19"/>
                      </a:cubicBezTo>
                      <a:cubicBezTo>
                        <a:pt x="7" y="19"/>
                        <a:pt x="7" y="19"/>
                        <a:pt x="7" y="19"/>
                      </a:cubicBezTo>
                      <a:cubicBezTo>
                        <a:pt x="9" y="19"/>
                        <a:pt x="13" y="19"/>
                        <a:pt x="14" y="19"/>
                      </a:cubicBezTo>
                      <a:cubicBezTo>
                        <a:pt x="16" y="19"/>
                        <a:pt x="17" y="14"/>
                        <a:pt x="18" y="13"/>
                      </a:cubicBezTo>
                      <a:cubicBezTo>
                        <a:pt x="19" y="13"/>
                        <a:pt x="21" y="17"/>
                        <a:pt x="22" y="19"/>
                      </a:cubicBezTo>
                      <a:cubicBezTo>
                        <a:pt x="24" y="20"/>
                        <a:pt x="25" y="17"/>
                        <a:pt x="25" y="16"/>
                      </a:cubicBezTo>
                      <a:cubicBezTo>
                        <a:pt x="25" y="14"/>
                        <a:pt x="26" y="14"/>
                        <a:pt x="27" y="14"/>
                      </a:cubicBezTo>
                      <a:cubicBezTo>
                        <a:pt x="29" y="14"/>
                        <a:pt x="31" y="15"/>
                        <a:pt x="31" y="13"/>
                      </a:cubicBezTo>
                      <a:cubicBezTo>
                        <a:pt x="31" y="11"/>
                        <a:pt x="33" y="12"/>
                        <a:pt x="34" y="12"/>
                      </a:cubicBezTo>
                      <a:cubicBezTo>
                        <a:pt x="35" y="12"/>
                        <a:pt x="35" y="10"/>
                        <a:pt x="35" y="10"/>
                      </a:cubicBezTo>
                      <a:cubicBezTo>
                        <a:pt x="36" y="9"/>
                        <a:pt x="36" y="9"/>
                        <a:pt x="36" y="9"/>
                      </a:cubicBezTo>
                      <a:cubicBezTo>
                        <a:pt x="35" y="8"/>
                        <a:pt x="34" y="8"/>
                        <a:pt x="32" y="8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06" name="Freeform 88">
                  <a:extLst>
                    <a:ext uri="{FF2B5EF4-FFF2-40B4-BE49-F238E27FC236}">
                      <a16:creationId xmlns:a16="http://schemas.microsoft.com/office/drawing/2014/main" id="{7B09B890-FDCF-4AAF-8250-F4F0121151F4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036404" y="2942979"/>
                  <a:ext cx="165624" cy="189464"/>
                </a:xfrm>
                <a:custGeom>
                  <a:avLst/>
                  <a:gdLst>
                    <a:gd name="T0" fmla="*/ 9 w 72"/>
                    <a:gd name="T1" fmla="*/ 21 h 82"/>
                    <a:gd name="T2" fmla="*/ 5 w 72"/>
                    <a:gd name="T3" fmla="*/ 25 h 82"/>
                    <a:gd name="T4" fmla="*/ 8 w 72"/>
                    <a:gd name="T5" fmla="*/ 29 h 82"/>
                    <a:gd name="T6" fmla="*/ 6 w 72"/>
                    <a:gd name="T7" fmla="*/ 32 h 82"/>
                    <a:gd name="T8" fmla="*/ 2 w 72"/>
                    <a:gd name="T9" fmla="*/ 34 h 82"/>
                    <a:gd name="T10" fmla="*/ 1 w 72"/>
                    <a:gd name="T11" fmla="*/ 38 h 82"/>
                    <a:gd name="T12" fmla="*/ 0 w 72"/>
                    <a:gd name="T13" fmla="*/ 44 h 82"/>
                    <a:gd name="T14" fmla="*/ 2 w 72"/>
                    <a:gd name="T15" fmla="*/ 49 h 82"/>
                    <a:gd name="T16" fmla="*/ 1 w 72"/>
                    <a:gd name="T17" fmla="*/ 53 h 82"/>
                    <a:gd name="T18" fmla="*/ 3 w 72"/>
                    <a:gd name="T19" fmla="*/ 59 h 82"/>
                    <a:gd name="T20" fmla="*/ 5 w 72"/>
                    <a:gd name="T21" fmla="*/ 60 h 82"/>
                    <a:gd name="T22" fmla="*/ 10 w 72"/>
                    <a:gd name="T23" fmla="*/ 63 h 82"/>
                    <a:gd name="T24" fmla="*/ 15 w 72"/>
                    <a:gd name="T25" fmla="*/ 64 h 82"/>
                    <a:gd name="T26" fmla="*/ 16 w 72"/>
                    <a:gd name="T27" fmla="*/ 67 h 82"/>
                    <a:gd name="T28" fmla="*/ 13 w 72"/>
                    <a:gd name="T29" fmla="*/ 73 h 82"/>
                    <a:gd name="T30" fmla="*/ 12 w 72"/>
                    <a:gd name="T31" fmla="*/ 78 h 82"/>
                    <a:gd name="T32" fmla="*/ 19 w 72"/>
                    <a:gd name="T33" fmla="*/ 78 h 82"/>
                    <a:gd name="T34" fmla="*/ 25 w 72"/>
                    <a:gd name="T35" fmla="*/ 78 h 82"/>
                    <a:gd name="T36" fmla="*/ 29 w 72"/>
                    <a:gd name="T37" fmla="*/ 80 h 82"/>
                    <a:gd name="T38" fmla="*/ 30 w 72"/>
                    <a:gd name="T39" fmla="*/ 79 h 82"/>
                    <a:gd name="T40" fmla="*/ 35 w 72"/>
                    <a:gd name="T41" fmla="*/ 80 h 82"/>
                    <a:gd name="T42" fmla="*/ 40 w 72"/>
                    <a:gd name="T43" fmla="*/ 79 h 82"/>
                    <a:gd name="T44" fmla="*/ 44 w 72"/>
                    <a:gd name="T45" fmla="*/ 79 h 82"/>
                    <a:gd name="T46" fmla="*/ 52 w 72"/>
                    <a:gd name="T47" fmla="*/ 77 h 82"/>
                    <a:gd name="T48" fmla="*/ 56 w 72"/>
                    <a:gd name="T49" fmla="*/ 75 h 82"/>
                    <a:gd name="T50" fmla="*/ 59 w 72"/>
                    <a:gd name="T51" fmla="*/ 70 h 82"/>
                    <a:gd name="T52" fmla="*/ 63 w 72"/>
                    <a:gd name="T53" fmla="*/ 67 h 82"/>
                    <a:gd name="T54" fmla="*/ 55 w 72"/>
                    <a:gd name="T55" fmla="*/ 60 h 82"/>
                    <a:gd name="T56" fmla="*/ 52 w 72"/>
                    <a:gd name="T57" fmla="*/ 54 h 82"/>
                    <a:gd name="T58" fmla="*/ 52 w 72"/>
                    <a:gd name="T59" fmla="*/ 49 h 82"/>
                    <a:gd name="T60" fmla="*/ 60 w 72"/>
                    <a:gd name="T61" fmla="*/ 46 h 82"/>
                    <a:gd name="T62" fmla="*/ 67 w 72"/>
                    <a:gd name="T63" fmla="*/ 43 h 82"/>
                    <a:gd name="T64" fmla="*/ 71 w 72"/>
                    <a:gd name="T65" fmla="*/ 43 h 82"/>
                    <a:gd name="T66" fmla="*/ 71 w 72"/>
                    <a:gd name="T67" fmla="*/ 38 h 82"/>
                    <a:gd name="T68" fmla="*/ 69 w 72"/>
                    <a:gd name="T69" fmla="*/ 32 h 82"/>
                    <a:gd name="T70" fmla="*/ 68 w 72"/>
                    <a:gd name="T71" fmla="*/ 28 h 82"/>
                    <a:gd name="T72" fmla="*/ 66 w 72"/>
                    <a:gd name="T73" fmla="*/ 24 h 82"/>
                    <a:gd name="T74" fmla="*/ 66 w 72"/>
                    <a:gd name="T75" fmla="*/ 21 h 82"/>
                    <a:gd name="T76" fmla="*/ 66 w 72"/>
                    <a:gd name="T77" fmla="*/ 12 h 82"/>
                    <a:gd name="T78" fmla="*/ 66 w 72"/>
                    <a:gd name="T79" fmla="*/ 11 h 82"/>
                    <a:gd name="T80" fmla="*/ 65 w 72"/>
                    <a:gd name="T81" fmla="*/ 10 h 82"/>
                    <a:gd name="T82" fmla="*/ 61 w 72"/>
                    <a:gd name="T83" fmla="*/ 8 h 82"/>
                    <a:gd name="T84" fmla="*/ 61 w 72"/>
                    <a:gd name="T85" fmla="*/ 3 h 82"/>
                    <a:gd name="T86" fmla="*/ 54 w 72"/>
                    <a:gd name="T87" fmla="*/ 5 h 82"/>
                    <a:gd name="T88" fmla="*/ 45 w 72"/>
                    <a:gd name="T89" fmla="*/ 10 h 82"/>
                    <a:gd name="T90" fmla="*/ 41 w 72"/>
                    <a:gd name="T91" fmla="*/ 7 h 82"/>
                    <a:gd name="T92" fmla="*/ 38 w 72"/>
                    <a:gd name="T93" fmla="*/ 6 h 82"/>
                    <a:gd name="T94" fmla="*/ 32 w 72"/>
                    <a:gd name="T95" fmla="*/ 3 h 82"/>
                    <a:gd name="T96" fmla="*/ 32 w 72"/>
                    <a:gd name="T97" fmla="*/ 1 h 82"/>
                    <a:gd name="T98" fmla="*/ 29 w 72"/>
                    <a:gd name="T99" fmla="*/ 1 h 82"/>
                    <a:gd name="T100" fmla="*/ 21 w 72"/>
                    <a:gd name="T101" fmla="*/ 0 h 82"/>
                    <a:gd name="T102" fmla="*/ 23 w 72"/>
                    <a:gd name="T103" fmla="*/ 4 h 82"/>
                    <a:gd name="T104" fmla="*/ 25 w 72"/>
                    <a:gd name="T105" fmla="*/ 11 h 82"/>
                    <a:gd name="T106" fmla="*/ 21 w 72"/>
                    <a:gd name="T107" fmla="*/ 14 h 82"/>
                    <a:gd name="T108" fmla="*/ 15 w 72"/>
                    <a:gd name="T109" fmla="*/ 13 h 82"/>
                    <a:gd name="T110" fmla="*/ 9 w 72"/>
                    <a:gd name="T111" fmla="*/ 14 h 82"/>
                    <a:gd name="T112" fmla="*/ 9 w 72"/>
                    <a:gd name="T113" fmla="*/ 16 h 82"/>
                    <a:gd name="T114" fmla="*/ 9 w 72"/>
                    <a:gd name="T115" fmla="*/ 21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2" h="82">
                      <a:moveTo>
                        <a:pt x="9" y="21"/>
                      </a:moveTo>
                      <a:cubicBezTo>
                        <a:pt x="7" y="24"/>
                        <a:pt x="5" y="24"/>
                        <a:pt x="5" y="25"/>
                      </a:cubicBezTo>
                      <a:cubicBezTo>
                        <a:pt x="6" y="26"/>
                        <a:pt x="9" y="28"/>
                        <a:pt x="8" y="29"/>
                      </a:cubicBezTo>
                      <a:cubicBezTo>
                        <a:pt x="7" y="31"/>
                        <a:pt x="6" y="30"/>
                        <a:pt x="6" y="32"/>
                      </a:cubicBezTo>
                      <a:cubicBezTo>
                        <a:pt x="6" y="34"/>
                        <a:pt x="3" y="34"/>
                        <a:pt x="2" y="34"/>
                      </a:cubicBezTo>
                      <a:cubicBezTo>
                        <a:pt x="1" y="34"/>
                        <a:pt x="2" y="36"/>
                        <a:pt x="1" y="38"/>
                      </a:cubicBezTo>
                      <a:cubicBezTo>
                        <a:pt x="1" y="40"/>
                        <a:pt x="1" y="43"/>
                        <a:pt x="0" y="44"/>
                      </a:cubicBezTo>
                      <a:cubicBezTo>
                        <a:pt x="0" y="46"/>
                        <a:pt x="3" y="48"/>
                        <a:pt x="2" y="49"/>
                      </a:cubicBezTo>
                      <a:cubicBezTo>
                        <a:pt x="2" y="51"/>
                        <a:pt x="0" y="52"/>
                        <a:pt x="1" y="53"/>
                      </a:cubicBezTo>
                      <a:cubicBezTo>
                        <a:pt x="1" y="53"/>
                        <a:pt x="3" y="55"/>
                        <a:pt x="3" y="59"/>
                      </a:cubicBezTo>
                      <a:cubicBezTo>
                        <a:pt x="4" y="59"/>
                        <a:pt x="5" y="60"/>
                        <a:pt x="5" y="60"/>
                      </a:cubicBezTo>
                      <a:cubicBezTo>
                        <a:pt x="6" y="62"/>
                        <a:pt x="8" y="63"/>
                        <a:pt x="10" y="63"/>
                      </a:cubicBezTo>
                      <a:cubicBezTo>
                        <a:pt x="13" y="63"/>
                        <a:pt x="14" y="64"/>
                        <a:pt x="15" y="64"/>
                      </a:cubicBezTo>
                      <a:cubicBezTo>
                        <a:pt x="16" y="64"/>
                        <a:pt x="19" y="65"/>
                        <a:pt x="16" y="67"/>
                      </a:cubicBezTo>
                      <a:cubicBezTo>
                        <a:pt x="14" y="69"/>
                        <a:pt x="14" y="71"/>
                        <a:pt x="13" y="73"/>
                      </a:cubicBezTo>
                      <a:cubicBezTo>
                        <a:pt x="13" y="75"/>
                        <a:pt x="13" y="77"/>
                        <a:pt x="12" y="78"/>
                      </a:cubicBezTo>
                      <a:cubicBezTo>
                        <a:pt x="15" y="78"/>
                        <a:pt x="18" y="79"/>
                        <a:pt x="19" y="78"/>
                      </a:cubicBezTo>
                      <a:cubicBezTo>
                        <a:pt x="21" y="77"/>
                        <a:pt x="22" y="77"/>
                        <a:pt x="25" y="78"/>
                      </a:cubicBezTo>
                      <a:cubicBezTo>
                        <a:pt x="26" y="78"/>
                        <a:pt x="28" y="79"/>
                        <a:pt x="29" y="80"/>
                      </a:cubicBezTo>
                      <a:cubicBezTo>
                        <a:pt x="29" y="79"/>
                        <a:pt x="30" y="79"/>
                        <a:pt x="30" y="79"/>
                      </a:cubicBezTo>
                      <a:cubicBezTo>
                        <a:pt x="32" y="79"/>
                        <a:pt x="34" y="82"/>
                        <a:pt x="35" y="80"/>
                      </a:cubicBezTo>
                      <a:cubicBezTo>
                        <a:pt x="36" y="78"/>
                        <a:pt x="38" y="79"/>
                        <a:pt x="40" y="79"/>
                      </a:cubicBezTo>
                      <a:cubicBezTo>
                        <a:pt x="41" y="80"/>
                        <a:pt x="43" y="80"/>
                        <a:pt x="44" y="79"/>
                      </a:cubicBezTo>
                      <a:cubicBezTo>
                        <a:pt x="46" y="78"/>
                        <a:pt x="51" y="77"/>
                        <a:pt x="52" y="77"/>
                      </a:cubicBezTo>
                      <a:cubicBezTo>
                        <a:pt x="54" y="78"/>
                        <a:pt x="57" y="79"/>
                        <a:pt x="56" y="75"/>
                      </a:cubicBezTo>
                      <a:cubicBezTo>
                        <a:pt x="54" y="71"/>
                        <a:pt x="58" y="72"/>
                        <a:pt x="59" y="70"/>
                      </a:cubicBezTo>
                      <a:cubicBezTo>
                        <a:pt x="59" y="69"/>
                        <a:pt x="64" y="68"/>
                        <a:pt x="63" y="67"/>
                      </a:cubicBezTo>
                      <a:cubicBezTo>
                        <a:pt x="63" y="65"/>
                        <a:pt x="57" y="62"/>
                        <a:pt x="55" y="60"/>
                      </a:cubicBezTo>
                      <a:cubicBezTo>
                        <a:pt x="53" y="59"/>
                        <a:pt x="53" y="55"/>
                        <a:pt x="52" y="54"/>
                      </a:cubicBezTo>
                      <a:cubicBezTo>
                        <a:pt x="51" y="52"/>
                        <a:pt x="49" y="50"/>
                        <a:pt x="52" y="49"/>
                      </a:cubicBezTo>
                      <a:cubicBezTo>
                        <a:pt x="54" y="49"/>
                        <a:pt x="58" y="48"/>
                        <a:pt x="60" y="46"/>
                      </a:cubicBezTo>
                      <a:cubicBezTo>
                        <a:pt x="62" y="44"/>
                        <a:pt x="66" y="44"/>
                        <a:pt x="67" y="43"/>
                      </a:cubicBezTo>
                      <a:cubicBezTo>
                        <a:pt x="68" y="42"/>
                        <a:pt x="70" y="44"/>
                        <a:pt x="71" y="43"/>
                      </a:cubicBezTo>
                      <a:cubicBezTo>
                        <a:pt x="72" y="42"/>
                        <a:pt x="72" y="40"/>
                        <a:pt x="71" y="38"/>
                      </a:cubicBezTo>
                      <a:cubicBezTo>
                        <a:pt x="70" y="37"/>
                        <a:pt x="69" y="35"/>
                        <a:pt x="69" y="32"/>
                      </a:cubicBezTo>
                      <a:cubicBezTo>
                        <a:pt x="69" y="29"/>
                        <a:pt x="68" y="29"/>
                        <a:pt x="68" y="28"/>
                      </a:cubicBezTo>
                      <a:cubicBezTo>
                        <a:pt x="68" y="26"/>
                        <a:pt x="68" y="24"/>
                        <a:pt x="66" y="24"/>
                      </a:cubicBezTo>
                      <a:cubicBezTo>
                        <a:pt x="65" y="23"/>
                        <a:pt x="65" y="22"/>
                        <a:pt x="66" y="21"/>
                      </a:cubicBezTo>
                      <a:cubicBezTo>
                        <a:pt x="67" y="19"/>
                        <a:pt x="67" y="14"/>
                        <a:pt x="66" y="12"/>
                      </a:cubicBezTo>
                      <a:cubicBezTo>
                        <a:pt x="66" y="12"/>
                        <a:pt x="66" y="12"/>
                        <a:pt x="66" y="11"/>
                      </a:cubicBezTo>
                      <a:cubicBezTo>
                        <a:pt x="66" y="11"/>
                        <a:pt x="65" y="11"/>
                        <a:pt x="65" y="10"/>
                      </a:cubicBezTo>
                      <a:cubicBezTo>
                        <a:pt x="65" y="8"/>
                        <a:pt x="64" y="8"/>
                        <a:pt x="61" y="8"/>
                      </a:cubicBezTo>
                      <a:cubicBezTo>
                        <a:pt x="57" y="8"/>
                        <a:pt x="62" y="4"/>
                        <a:pt x="61" y="3"/>
                      </a:cubicBezTo>
                      <a:cubicBezTo>
                        <a:pt x="60" y="1"/>
                        <a:pt x="57" y="6"/>
                        <a:pt x="54" y="5"/>
                      </a:cubicBezTo>
                      <a:cubicBezTo>
                        <a:pt x="51" y="4"/>
                        <a:pt x="48" y="8"/>
                        <a:pt x="45" y="10"/>
                      </a:cubicBezTo>
                      <a:cubicBezTo>
                        <a:pt x="43" y="12"/>
                        <a:pt x="39" y="10"/>
                        <a:pt x="41" y="7"/>
                      </a:cubicBezTo>
                      <a:cubicBezTo>
                        <a:pt x="43" y="4"/>
                        <a:pt x="41" y="4"/>
                        <a:pt x="38" y="6"/>
                      </a:cubicBezTo>
                      <a:cubicBezTo>
                        <a:pt x="35" y="7"/>
                        <a:pt x="32" y="5"/>
                        <a:pt x="32" y="3"/>
                      </a:cubicBezTo>
                      <a:cubicBezTo>
                        <a:pt x="32" y="2"/>
                        <a:pt x="32" y="1"/>
                        <a:pt x="32" y="1"/>
                      </a:cubicBezTo>
                      <a:cubicBezTo>
                        <a:pt x="30" y="1"/>
                        <a:pt x="29" y="1"/>
                        <a:pt x="29" y="1"/>
                      </a:cubicBezTo>
                      <a:cubicBezTo>
                        <a:pt x="27" y="0"/>
                        <a:pt x="24" y="0"/>
                        <a:pt x="21" y="0"/>
                      </a:cubicBezTo>
                      <a:cubicBezTo>
                        <a:pt x="22" y="2"/>
                        <a:pt x="23" y="3"/>
                        <a:pt x="23" y="4"/>
                      </a:cubicBezTo>
                      <a:cubicBezTo>
                        <a:pt x="22" y="6"/>
                        <a:pt x="23" y="8"/>
                        <a:pt x="25" y="11"/>
                      </a:cubicBezTo>
                      <a:cubicBezTo>
                        <a:pt x="26" y="14"/>
                        <a:pt x="22" y="12"/>
                        <a:pt x="21" y="14"/>
                      </a:cubicBezTo>
                      <a:cubicBezTo>
                        <a:pt x="21" y="16"/>
                        <a:pt x="17" y="14"/>
                        <a:pt x="15" y="13"/>
                      </a:cubicBezTo>
                      <a:cubicBezTo>
                        <a:pt x="14" y="13"/>
                        <a:pt x="9" y="13"/>
                        <a:pt x="9" y="14"/>
                      </a:cubicBezTo>
                      <a:cubicBezTo>
                        <a:pt x="9" y="15"/>
                        <a:pt x="9" y="15"/>
                        <a:pt x="9" y="16"/>
                      </a:cubicBezTo>
                      <a:cubicBezTo>
                        <a:pt x="10" y="18"/>
                        <a:pt x="10" y="20"/>
                        <a:pt x="9" y="21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07" name="Freeform 89">
                  <a:extLst>
                    <a:ext uri="{FF2B5EF4-FFF2-40B4-BE49-F238E27FC236}">
                      <a16:creationId xmlns:a16="http://schemas.microsoft.com/office/drawing/2014/main" id="{9A268F28-D25F-46B4-AA24-3629B4FD1BA1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307425" y="2493787"/>
                  <a:ext cx="194483" cy="311172"/>
                </a:xfrm>
                <a:custGeom>
                  <a:avLst/>
                  <a:gdLst>
                    <a:gd name="T0" fmla="*/ 71 w 84"/>
                    <a:gd name="T1" fmla="*/ 113 h 135"/>
                    <a:gd name="T2" fmla="*/ 83 w 84"/>
                    <a:gd name="T3" fmla="*/ 102 h 135"/>
                    <a:gd name="T4" fmla="*/ 81 w 84"/>
                    <a:gd name="T5" fmla="*/ 95 h 135"/>
                    <a:gd name="T6" fmla="*/ 71 w 84"/>
                    <a:gd name="T7" fmla="*/ 87 h 135"/>
                    <a:gd name="T8" fmla="*/ 76 w 84"/>
                    <a:gd name="T9" fmla="*/ 83 h 135"/>
                    <a:gd name="T10" fmla="*/ 72 w 84"/>
                    <a:gd name="T11" fmla="*/ 78 h 135"/>
                    <a:gd name="T12" fmla="*/ 73 w 84"/>
                    <a:gd name="T13" fmla="*/ 74 h 135"/>
                    <a:gd name="T14" fmla="*/ 69 w 84"/>
                    <a:gd name="T15" fmla="*/ 72 h 135"/>
                    <a:gd name="T16" fmla="*/ 71 w 84"/>
                    <a:gd name="T17" fmla="*/ 69 h 135"/>
                    <a:gd name="T18" fmla="*/ 69 w 84"/>
                    <a:gd name="T19" fmla="*/ 63 h 135"/>
                    <a:gd name="T20" fmla="*/ 72 w 84"/>
                    <a:gd name="T21" fmla="*/ 58 h 135"/>
                    <a:gd name="T22" fmla="*/ 64 w 84"/>
                    <a:gd name="T23" fmla="*/ 46 h 135"/>
                    <a:gd name="T24" fmla="*/ 67 w 84"/>
                    <a:gd name="T25" fmla="*/ 42 h 135"/>
                    <a:gd name="T26" fmla="*/ 72 w 84"/>
                    <a:gd name="T27" fmla="*/ 36 h 135"/>
                    <a:gd name="T28" fmla="*/ 66 w 84"/>
                    <a:gd name="T29" fmla="*/ 30 h 135"/>
                    <a:gd name="T30" fmla="*/ 61 w 84"/>
                    <a:gd name="T31" fmla="*/ 27 h 135"/>
                    <a:gd name="T32" fmla="*/ 60 w 84"/>
                    <a:gd name="T33" fmla="*/ 22 h 135"/>
                    <a:gd name="T34" fmla="*/ 61 w 84"/>
                    <a:gd name="T35" fmla="*/ 18 h 135"/>
                    <a:gd name="T36" fmla="*/ 64 w 84"/>
                    <a:gd name="T37" fmla="*/ 16 h 135"/>
                    <a:gd name="T38" fmla="*/ 66 w 84"/>
                    <a:gd name="T39" fmla="*/ 13 h 135"/>
                    <a:gd name="T40" fmla="*/ 66 w 84"/>
                    <a:gd name="T41" fmla="*/ 8 h 135"/>
                    <a:gd name="T42" fmla="*/ 58 w 84"/>
                    <a:gd name="T43" fmla="*/ 3 h 135"/>
                    <a:gd name="T44" fmla="*/ 51 w 84"/>
                    <a:gd name="T45" fmla="*/ 3 h 135"/>
                    <a:gd name="T46" fmla="*/ 43 w 84"/>
                    <a:gd name="T47" fmla="*/ 4 h 135"/>
                    <a:gd name="T48" fmla="*/ 38 w 84"/>
                    <a:gd name="T49" fmla="*/ 10 h 135"/>
                    <a:gd name="T50" fmla="*/ 37 w 84"/>
                    <a:gd name="T51" fmla="*/ 17 h 135"/>
                    <a:gd name="T52" fmla="*/ 33 w 84"/>
                    <a:gd name="T53" fmla="*/ 21 h 135"/>
                    <a:gd name="T54" fmla="*/ 29 w 84"/>
                    <a:gd name="T55" fmla="*/ 20 h 135"/>
                    <a:gd name="T56" fmla="*/ 22 w 84"/>
                    <a:gd name="T57" fmla="*/ 20 h 135"/>
                    <a:gd name="T58" fmla="*/ 14 w 84"/>
                    <a:gd name="T59" fmla="*/ 19 h 135"/>
                    <a:gd name="T60" fmla="*/ 5 w 84"/>
                    <a:gd name="T61" fmla="*/ 13 h 135"/>
                    <a:gd name="T62" fmla="*/ 0 w 84"/>
                    <a:gd name="T63" fmla="*/ 17 h 135"/>
                    <a:gd name="T64" fmla="*/ 8 w 84"/>
                    <a:gd name="T65" fmla="*/ 23 h 135"/>
                    <a:gd name="T66" fmla="*/ 20 w 84"/>
                    <a:gd name="T67" fmla="*/ 30 h 135"/>
                    <a:gd name="T68" fmla="*/ 20 w 84"/>
                    <a:gd name="T69" fmla="*/ 38 h 135"/>
                    <a:gd name="T70" fmla="*/ 22 w 84"/>
                    <a:gd name="T71" fmla="*/ 45 h 135"/>
                    <a:gd name="T72" fmla="*/ 22 w 84"/>
                    <a:gd name="T73" fmla="*/ 52 h 135"/>
                    <a:gd name="T74" fmla="*/ 23 w 84"/>
                    <a:gd name="T75" fmla="*/ 56 h 135"/>
                    <a:gd name="T76" fmla="*/ 24 w 84"/>
                    <a:gd name="T77" fmla="*/ 60 h 135"/>
                    <a:gd name="T78" fmla="*/ 31 w 84"/>
                    <a:gd name="T79" fmla="*/ 63 h 135"/>
                    <a:gd name="T80" fmla="*/ 34 w 84"/>
                    <a:gd name="T81" fmla="*/ 69 h 135"/>
                    <a:gd name="T82" fmla="*/ 32 w 84"/>
                    <a:gd name="T83" fmla="*/ 72 h 135"/>
                    <a:gd name="T84" fmla="*/ 28 w 84"/>
                    <a:gd name="T85" fmla="*/ 75 h 135"/>
                    <a:gd name="T86" fmla="*/ 20 w 84"/>
                    <a:gd name="T87" fmla="*/ 83 h 135"/>
                    <a:gd name="T88" fmla="*/ 15 w 84"/>
                    <a:gd name="T89" fmla="*/ 87 h 135"/>
                    <a:gd name="T90" fmla="*/ 11 w 84"/>
                    <a:gd name="T91" fmla="*/ 91 h 135"/>
                    <a:gd name="T92" fmla="*/ 5 w 84"/>
                    <a:gd name="T93" fmla="*/ 94 h 135"/>
                    <a:gd name="T94" fmla="*/ 1 w 84"/>
                    <a:gd name="T95" fmla="*/ 99 h 135"/>
                    <a:gd name="T96" fmla="*/ 2 w 84"/>
                    <a:gd name="T97" fmla="*/ 104 h 135"/>
                    <a:gd name="T98" fmla="*/ 3 w 84"/>
                    <a:gd name="T99" fmla="*/ 109 h 135"/>
                    <a:gd name="T100" fmla="*/ 4 w 84"/>
                    <a:gd name="T101" fmla="*/ 119 h 135"/>
                    <a:gd name="T102" fmla="*/ 2 w 84"/>
                    <a:gd name="T103" fmla="*/ 127 h 135"/>
                    <a:gd name="T104" fmla="*/ 9 w 84"/>
                    <a:gd name="T105" fmla="*/ 130 h 135"/>
                    <a:gd name="T106" fmla="*/ 14 w 84"/>
                    <a:gd name="T107" fmla="*/ 132 h 135"/>
                    <a:gd name="T108" fmla="*/ 23 w 84"/>
                    <a:gd name="T109" fmla="*/ 134 h 135"/>
                    <a:gd name="T110" fmla="*/ 48 w 84"/>
                    <a:gd name="T111" fmla="*/ 129 h 135"/>
                    <a:gd name="T112" fmla="*/ 55 w 84"/>
                    <a:gd name="T113" fmla="*/ 128 h 135"/>
                    <a:gd name="T114" fmla="*/ 59 w 84"/>
                    <a:gd name="T115" fmla="*/ 123 h 135"/>
                    <a:gd name="T116" fmla="*/ 71 w 84"/>
                    <a:gd name="T117" fmla="*/ 113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84" h="135">
                      <a:moveTo>
                        <a:pt x="71" y="113"/>
                      </a:moveTo>
                      <a:cubicBezTo>
                        <a:pt x="73" y="109"/>
                        <a:pt x="82" y="105"/>
                        <a:pt x="83" y="102"/>
                      </a:cubicBezTo>
                      <a:cubicBezTo>
                        <a:pt x="84" y="100"/>
                        <a:pt x="84" y="99"/>
                        <a:pt x="81" y="95"/>
                      </a:cubicBezTo>
                      <a:cubicBezTo>
                        <a:pt x="78" y="92"/>
                        <a:pt x="71" y="89"/>
                        <a:pt x="71" y="87"/>
                      </a:cubicBezTo>
                      <a:cubicBezTo>
                        <a:pt x="71" y="85"/>
                        <a:pt x="76" y="85"/>
                        <a:pt x="76" y="83"/>
                      </a:cubicBezTo>
                      <a:cubicBezTo>
                        <a:pt x="76" y="80"/>
                        <a:pt x="73" y="80"/>
                        <a:pt x="72" y="78"/>
                      </a:cubicBezTo>
                      <a:cubicBezTo>
                        <a:pt x="70" y="77"/>
                        <a:pt x="73" y="75"/>
                        <a:pt x="73" y="74"/>
                      </a:cubicBezTo>
                      <a:cubicBezTo>
                        <a:pt x="73" y="73"/>
                        <a:pt x="69" y="73"/>
                        <a:pt x="69" y="72"/>
                      </a:cubicBezTo>
                      <a:cubicBezTo>
                        <a:pt x="69" y="71"/>
                        <a:pt x="71" y="71"/>
                        <a:pt x="71" y="69"/>
                      </a:cubicBezTo>
                      <a:cubicBezTo>
                        <a:pt x="70" y="68"/>
                        <a:pt x="68" y="65"/>
                        <a:pt x="69" y="63"/>
                      </a:cubicBezTo>
                      <a:cubicBezTo>
                        <a:pt x="71" y="61"/>
                        <a:pt x="75" y="63"/>
                        <a:pt x="72" y="58"/>
                      </a:cubicBezTo>
                      <a:cubicBezTo>
                        <a:pt x="69" y="54"/>
                        <a:pt x="65" y="48"/>
                        <a:pt x="64" y="46"/>
                      </a:cubicBezTo>
                      <a:cubicBezTo>
                        <a:pt x="64" y="45"/>
                        <a:pt x="65" y="43"/>
                        <a:pt x="67" y="42"/>
                      </a:cubicBezTo>
                      <a:cubicBezTo>
                        <a:pt x="68" y="41"/>
                        <a:pt x="72" y="37"/>
                        <a:pt x="72" y="36"/>
                      </a:cubicBezTo>
                      <a:cubicBezTo>
                        <a:pt x="72" y="34"/>
                        <a:pt x="67" y="30"/>
                        <a:pt x="66" y="30"/>
                      </a:cubicBezTo>
                      <a:cubicBezTo>
                        <a:pt x="65" y="29"/>
                        <a:pt x="62" y="29"/>
                        <a:pt x="61" y="27"/>
                      </a:cubicBezTo>
                      <a:cubicBezTo>
                        <a:pt x="60" y="24"/>
                        <a:pt x="59" y="24"/>
                        <a:pt x="60" y="22"/>
                      </a:cubicBezTo>
                      <a:cubicBezTo>
                        <a:pt x="61" y="21"/>
                        <a:pt x="61" y="19"/>
                        <a:pt x="61" y="18"/>
                      </a:cubicBezTo>
                      <a:cubicBezTo>
                        <a:pt x="61" y="17"/>
                        <a:pt x="64" y="18"/>
                        <a:pt x="64" y="16"/>
                      </a:cubicBezTo>
                      <a:cubicBezTo>
                        <a:pt x="64" y="15"/>
                        <a:pt x="65" y="14"/>
                        <a:pt x="66" y="13"/>
                      </a:cubicBezTo>
                      <a:cubicBezTo>
                        <a:pt x="66" y="11"/>
                        <a:pt x="66" y="9"/>
                        <a:pt x="66" y="8"/>
                      </a:cubicBezTo>
                      <a:cubicBezTo>
                        <a:pt x="66" y="6"/>
                        <a:pt x="59" y="5"/>
                        <a:pt x="58" y="3"/>
                      </a:cubicBezTo>
                      <a:cubicBezTo>
                        <a:pt x="56" y="0"/>
                        <a:pt x="52" y="1"/>
                        <a:pt x="51" y="3"/>
                      </a:cubicBezTo>
                      <a:cubicBezTo>
                        <a:pt x="50" y="4"/>
                        <a:pt x="43" y="2"/>
                        <a:pt x="43" y="4"/>
                      </a:cubicBezTo>
                      <a:cubicBezTo>
                        <a:pt x="43" y="7"/>
                        <a:pt x="38" y="7"/>
                        <a:pt x="38" y="10"/>
                      </a:cubicBezTo>
                      <a:cubicBezTo>
                        <a:pt x="38" y="12"/>
                        <a:pt x="40" y="17"/>
                        <a:pt x="37" y="17"/>
                      </a:cubicBezTo>
                      <a:cubicBezTo>
                        <a:pt x="33" y="16"/>
                        <a:pt x="35" y="18"/>
                        <a:pt x="33" y="21"/>
                      </a:cubicBezTo>
                      <a:cubicBezTo>
                        <a:pt x="31" y="24"/>
                        <a:pt x="31" y="19"/>
                        <a:pt x="29" y="20"/>
                      </a:cubicBezTo>
                      <a:cubicBezTo>
                        <a:pt x="26" y="21"/>
                        <a:pt x="24" y="18"/>
                        <a:pt x="22" y="20"/>
                      </a:cubicBezTo>
                      <a:cubicBezTo>
                        <a:pt x="21" y="22"/>
                        <a:pt x="18" y="20"/>
                        <a:pt x="14" y="19"/>
                      </a:cubicBezTo>
                      <a:cubicBezTo>
                        <a:pt x="10" y="19"/>
                        <a:pt x="8" y="13"/>
                        <a:pt x="5" y="13"/>
                      </a:cubicBezTo>
                      <a:cubicBezTo>
                        <a:pt x="3" y="13"/>
                        <a:pt x="1" y="14"/>
                        <a:pt x="0" y="17"/>
                      </a:cubicBezTo>
                      <a:cubicBezTo>
                        <a:pt x="3" y="19"/>
                        <a:pt x="4" y="21"/>
                        <a:pt x="8" y="23"/>
                      </a:cubicBezTo>
                      <a:cubicBezTo>
                        <a:pt x="13" y="25"/>
                        <a:pt x="20" y="27"/>
                        <a:pt x="20" y="30"/>
                      </a:cubicBezTo>
                      <a:cubicBezTo>
                        <a:pt x="19" y="33"/>
                        <a:pt x="18" y="37"/>
                        <a:pt x="20" y="38"/>
                      </a:cubicBezTo>
                      <a:cubicBezTo>
                        <a:pt x="22" y="39"/>
                        <a:pt x="20" y="44"/>
                        <a:pt x="22" y="45"/>
                      </a:cubicBezTo>
                      <a:cubicBezTo>
                        <a:pt x="24" y="46"/>
                        <a:pt x="24" y="52"/>
                        <a:pt x="22" y="52"/>
                      </a:cubicBezTo>
                      <a:cubicBezTo>
                        <a:pt x="20" y="52"/>
                        <a:pt x="22" y="55"/>
                        <a:pt x="23" y="56"/>
                      </a:cubicBezTo>
                      <a:cubicBezTo>
                        <a:pt x="24" y="57"/>
                        <a:pt x="24" y="58"/>
                        <a:pt x="24" y="60"/>
                      </a:cubicBezTo>
                      <a:cubicBezTo>
                        <a:pt x="27" y="61"/>
                        <a:pt x="29" y="62"/>
                        <a:pt x="31" y="63"/>
                      </a:cubicBezTo>
                      <a:cubicBezTo>
                        <a:pt x="34" y="64"/>
                        <a:pt x="34" y="66"/>
                        <a:pt x="34" y="69"/>
                      </a:cubicBezTo>
                      <a:cubicBezTo>
                        <a:pt x="34" y="71"/>
                        <a:pt x="34" y="73"/>
                        <a:pt x="32" y="72"/>
                      </a:cubicBezTo>
                      <a:cubicBezTo>
                        <a:pt x="31" y="71"/>
                        <a:pt x="29" y="72"/>
                        <a:pt x="28" y="75"/>
                      </a:cubicBezTo>
                      <a:cubicBezTo>
                        <a:pt x="27" y="79"/>
                        <a:pt x="22" y="83"/>
                        <a:pt x="20" y="83"/>
                      </a:cubicBezTo>
                      <a:cubicBezTo>
                        <a:pt x="17" y="84"/>
                        <a:pt x="17" y="86"/>
                        <a:pt x="15" y="87"/>
                      </a:cubicBezTo>
                      <a:cubicBezTo>
                        <a:pt x="13" y="88"/>
                        <a:pt x="11" y="89"/>
                        <a:pt x="11" y="91"/>
                      </a:cubicBezTo>
                      <a:cubicBezTo>
                        <a:pt x="11" y="94"/>
                        <a:pt x="7" y="94"/>
                        <a:pt x="5" y="94"/>
                      </a:cubicBezTo>
                      <a:cubicBezTo>
                        <a:pt x="3" y="94"/>
                        <a:pt x="3" y="98"/>
                        <a:pt x="1" y="99"/>
                      </a:cubicBezTo>
                      <a:cubicBezTo>
                        <a:pt x="0" y="100"/>
                        <a:pt x="0" y="102"/>
                        <a:pt x="2" y="104"/>
                      </a:cubicBezTo>
                      <a:cubicBezTo>
                        <a:pt x="3" y="106"/>
                        <a:pt x="2" y="108"/>
                        <a:pt x="3" y="109"/>
                      </a:cubicBezTo>
                      <a:cubicBezTo>
                        <a:pt x="3" y="111"/>
                        <a:pt x="6" y="115"/>
                        <a:pt x="4" y="119"/>
                      </a:cubicBezTo>
                      <a:cubicBezTo>
                        <a:pt x="2" y="122"/>
                        <a:pt x="0" y="127"/>
                        <a:pt x="2" y="127"/>
                      </a:cubicBezTo>
                      <a:cubicBezTo>
                        <a:pt x="3" y="126"/>
                        <a:pt x="7" y="130"/>
                        <a:pt x="9" y="130"/>
                      </a:cubicBezTo>
                      <a:cubicBezTo>
                        <a:pt x="12" y="130"/>
                        <a:pt x="12" y="133"/>
                        <a:pt x="14" y="132"/>
                      </a:cubicBezTo>
                      <a:cubicBezTo>
                        <a:pt x="16" y="132"/>
                        <a:pt x="16" y="135"/>
                        <a:pt x="23" y="134"/>
                      </a:cubicBezTo>
                      <a:cubicBezTo>
                        <a:pt x="30" y="134"/>
                        <a:pt x="43" y="129"/>
                        <a:pt x="48" y="129"/>
                      </a:cubicBezTo>
                      <a:cubicBezTo>
                        <a:pt x="51" y="129"/>
                        <a:pt x="53" y="128"/>
                        <a:pt x="55" y="128"/>
                      </a:cubicBezTo>
                      <a:cubicBezTo>
                        <a:pt x="56" y="126"/>
                        <a:pt x="58" y="124"/>
                        <a:pt x="59" y="123"/>
                      </a:cubicBezTo>
                      <a:cubicBezTo>
                        <a:pt x="62" y="120"/>
                        <a:pt x="69" y="117"/>
                        <a:pt x="71" y="113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08" name="Freeform 90">
                  <a:extLst>
                    <a:ext uri="{FF2B5EF4-FFF2-40B4-BE49-F238E27FC236}">
                      <a16:creationId xmlns:a16="http://schemas.microsoft.com/office/drawing/2014/main" id="{72ED50DD-44C0-4B0D-877C-54A179792483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554606" y="3466200"/>
                  <a:ext cx="391474" cy="313681"/>
                </a:xfrm>
                <a:custGeom>
                  <a:avLst/>
                  <a:gdLst>
                    <a:gd name="T0" fmla="*/ 102 w 170"/>
                    <a:gd name="T1" fmla="*/ 28 h 136"/>
                    <a:gd name="T2" fmla="*/ 88 w 170"/>
                    <a:gd name="T3" fmla="*/ 27 h 136"/>
                    <a:gd name="T4" fmla="*/ 78 w 170"/>
                    <a:gd name="T5" fmla="*/ 23 h 136"/>
                    <a:gd name="T6" fmla="*/ 59 w 170"/>
                    <a:gd name="T7" fmla="*/ 9 h 136"/>
                    <a:gd name="T8" fmla="*/ 43 w 170"/>
                    <a:gd name="T9" fmla="*/ 0 h 136"/>
                    <a:gd name="T10" fmla="*/ 36 w 170"/>
                    <a:gd name="T11" fmla="*/ 0 h 136"/>
                    <a:gd name="T12" fmla="*/ 28 w 170"/>
                    <a:gd name="T13" fmla="*/ 2 h 136"/>
                    <a:gd name="T14" fmla="*/ 20 w 170"/>
                    <a:gd name="T15" fmla="*/ 7 h 136"/>
                    <a:gd name="T16" fmla="*/ 26 w 170"/>
                    <a:gd name="T17" fmla="*/ 14 h 136"/>
                    <a:gd name="T18" fmla="*/ 21 w 170"/>
                    <a:gd name="T19" fmla="*/ 18 h 136"/>
                    <a:gd name="T20" fmla="*/ 16 w 170"/>
                    <a:gd name="T21" fmla="*/ 21 h 136"/>
                    <a:gd name="T22" fmla="*/ 10 w 170"/>
                    <a:gd name="T23" fmla="*/ 25 h 136"/>
                    <a:gd name="T24" fmla="*/ 2 w 170"/>
                    <a:gd name="T25" fmla="*/ 22 h 136"/>
                    <a:gd name="T26" fmla="*/ 1 w 170"/>
                    <a:gd name="T27" fmla="*/ 24 h 136"/>
                    <a:gd name="T28" fmla="*/ 1 w 170"/>
                    <a:gd name="T29" fmla="*/ 26 h 136"/>
                    <a:gd name="T30" fmla="*/ 2 w 170"/>
                    <a:gd name="T31" fmla="*/ 35 h 136"/>
                    <a:gd name="T32" fmla="*/ 9 w 170"/>
                    <a:gd name="T33" fmla="*/ 43 h 136"/>
                    <a:gd name="T34" fmla="*/ 20 w 170"/>
                    <a:gd name="T35" fmla="*/ 61 h 136"/>
                    <a:gd name="T36" fmla="*/ 26 w 170"/>
                    <a:gd name="T37" fmla="*/ 70 h 136"/>
                    <a:gd name="T38" fmla="*/ 34 w 170"/>
                    <a:gd name="T39" fmla="*/ 79 h 136"/>
                    <a:gd name="T40" fmla="*/ 36 w 170"/>
                    <a:gd name="T41" fmla="*/ 88 h 136"/>
                    <a:gd name="T42" fmla="*/ 42 w 170"/>
                    <a:gd name="T43" fmla="*/ 102 h 136"/>
                    <a:gd name="T44" fmla="*/ 52 w 170"/>
                    <a:gd name="T45" fmla="*/ 112 h 136"/>
                    <a:gd name="T46" fmla="*/ 59 w 170"/>
                    <a:gd name="T47" fmla="*/ 125 h 136"/>
                    <a:gd name="T48" fmla="*/ 62 w 170"/>
                    <a:gd name="T49" fmla="*/ 131 h 136"/>
                    <a:gd name="T50" fmla="*/ 64 w 170"/>
                    <a:gd name="T51" fmla="*/ 136 h 136"/>
                    <a:gd name="T52" fmla="*/ 68 w 170"/>
                    <a:gd name="T53" fmla="*/ 133 h 136"/>
                    <a:gd name="T54" fmla="*/ 68 w 170"/>
                    <a:gd name="T55" fmla="*/ 129 h 136"/>
                    <a:gd name="T56" fmla="*/ 71 w 170"/>
                    <a:gd name="T57" fmla="*/ 126 h 136"/>
                    <a:gd name="T58" fmla="*/ 77 w 170"/>
                    <a:gd name="T59" fmla="*/ 127 h 136"/>
                    <a:gd name="T60" fmla="*/ 87 w 170"/>
                    <a:gd name="T61" fmla="*/ 128 h 136"/>
                    <a:gd name="T62" fmla="*/ 98 w 170"/>
                    <a:gd name="T63" fmla="*/ 130 h 136"/>
                    <a:gd name="T64" fmla="*/ 104 w 170"/>
                    <a:gd name="T65" fmla="*/ 128 h 136"/>
                    <a:gd name="T66" fmla="*/ 116 w 170"/>
                    <a:gd name="T67" fmla="*/ 117 h 136"/>
                    <a:gd name="T68" fmla="*/ 132 w 170"/>
                    <a:gd name="T69" fmla="*/ 116 h 136"/>
                    <a:gd name="T70" fmla="*/ 165 w 170"/>
                    <a:gd name="T71" fmla="*/ 105 h 136"/>
                    <a:gd name="T72" fmla="*/ 170 w 170"/>
                    <a:gd name="T73" fmla="*/ 89 h 136"/>
                    <a:gd name="T74" fmla="*/ 166 w 170"/>
                    <a:gd name="T75" fmla="*/ 83 h 136"/>
                    <a:gd name="T76" fmla="*/ 146 w 170"/>
                    <a:gd name="T77" fmla="*/ 81 h 136"/>
                    <a:gd name="T78" fmla="*/ 140 w 170"/>
                    <a:gd name="T79" fmla="*/ 72 h 136"/>
                    <a:gd name="T80" fmla="*/ 136 w 170"/>
                    <a:gd name="T81" fmla="*/ 67 h 136"/>
                    <a:gd name="T82" fmla="*/ 130 w 170"/>
                    <a:gd name="T83" fmla="*/ 62 h 136"/>
                    <a:gd name="T84" fmla="*/ 125 w 170"/>
                    <a:gd name="T85" fmla="*/ 54 h 136"/>
                    <a:gd name="T86" fmla="*/ 122 w 170"/>
                    <a:gd name="T87" fmla="*/ 45 h 136"/>
                    <a:gd name="T88" fmla="*/ 113 w 170"/>
                    <a:gd name="T89" fmla="*/ 35 h 136"/>
                    <a:gd name="T90" fmla="*/ 112 w 170"/>
                    <a:gd name="T91" fmla="*/ 32 h 136"/>
                    <a:gd name="T92" fmla="*/ 106 w 170"/>
                    <a:gd name="T93" fmla="*/ 32 h 136"/>
                    <a:gd name="T94" fmla="*/ 102 w 170"/>
                    <a:gd name="T95" fmla="*/ 28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70" h="136">
                      <a:moveTo>
                        <a:pt x="102" y="28"/>
                      </a:moveTo>
                      <a:cubicBezTo>
                        <a:pt x="102" y="28"/>
                        <a:pt x="90" y="27"/>
                        <a:pt x="88" y="27"/>
                      </a:cubicBezTo>
                      <a:cubicBezTo>
                        <a:pt x="86" y="27"/>
                        <a:pt x="81" y="26"/>
                        <a:pt x="78" y="23"/>
                      </a:cubicBezTo>
                      <a:cubicBezTo>
                        <a:pt x="75" y="21"/>
                        <a:pt x="61" y="10"/>
                        <a:pt x="59" y="9"/>
                      </a:cubicBezTo>
                      <a:cubicBezTo>
                        <a:pt x="56" y="8"/>
                        <a:pt x="46" y="0"/>
                        <a:pt x="43" y="0"/>
                      </a:cubicBezTo>
                      <a:cubicBezTo>
                        <a:pt x="40" y="0"/>
                        <a:pt x="40" y="0"/>
                        <a:pt x="36" y="0"/>
                      </a:cubicBezTo>
                      <a:cubicBezTo>
                        <a:pt x="33" y="0"/>
                        <a:pt x="34" y="2"/>
                        <a:pt x="28" y="2"/>
                      </a:cubicBezTo>
                      <a:cubicBezTo>
                        <a:pt x="22" y="3"/>
                        <a:pt x="18" y="7"/>
                        <a:pt x="20" y="7"/>
                      </a:cubicBezTo>
                      <a:cubicBezTo>
                        <a:pt x="22" y="8"/>
                        <a:pt x="28" y="14"/>
                        <a:pt x="26" y="14"/>
                      </a:cubicBezTo>
                      <a:cubicBezTo>
                        <a:pt x="24" y="15"/>
                        <a:pt x="24" y="18"/>
                        <a:pt x="21" y="18"/>
                      </a:cubicBezTo>
                      <a:cubicBezTo>
                        <a:pt x="19" y="18"/>
                        <a:pt x="16" y="19"/>
                        <a:pt x="16" y="21"/>
                      </a:cubicBezTo>
                      <a:cubicBezTo>
                        <a:pt x="16" y="22"/>
                        <a:pt x="13" y="26"/>
                        <a:pt x="10" y="25"/>
                      </a:cubicBezTo>
                      <a:cubicBezTo>
                        <a:pt x="8" y="25"/>
                        <a:pt x="5" y="23"/>
                        <a:pt x="2" y="22"/>
                      </a:cubicBezTo>
                      <a:cubicBezTo>
                        <a:pt x="1" y="24"/>
                        <a:pt x="1" y="24"/>
                        <a:pt x="1" y="24"/>
                      </a:cubicBezTo>
                      <a:cubicBezTo>
                        <a:pt x="1" y="26"/>
                        <a:pt x="1" y="26"/>
                        <a:pt x="1" y="26"/>
                      </a:cubicBezTo>
                      <a:cubicBezTo>
                        <a:pt x="1" y="28"/>
                        <a:pt x="0" y="35"/>
                        <a:pt x="2" y="35"/>
                      </a:cubicBezTo>
                      <a:cubicBezTo>
                        <a:pt x="4" y="36"/>
                        <a:pt x="5" y="39"/>
                        <a:pt x="9" y="43"/>
                      </a:cubicBezTo>
                      <a:cubicBezTo>
                        <a:pt x="12" y="47"/>
                        <a:pt x="20" y="59"/>
                        <a:pt x="20" y="61"/>
                      </a:cubicBezTo>
                      <a:cubicBezTo>
                        <a:pt x="20" y="64"/>
                        <a:pt x="22" y="67"/>
                        <a:pt x="26" y="70"/>
                      </a:cubicBezTo>
                      <a:cubicBezTo>
                        <a:pt x="31" y="74"/>
                        <a:pt x="31" y="77"/>
                        <a:pt x="34" y="79"/>
                      </a:cubicBezTo>
                      <a:cubicBezTo>
                        <a:pt x="36" y="81"/>
                        <a:pt x="36" y="84"/>
                        <a:pt x="36" y="88"/>
                      </a:cubicBezTo>
                      <a:cubicBezTo>
                        <a:pt x="36" y="93"/>
                        <a:pt x="38" y="99"/>
                        <a:pt x="42" y="102"/>
                      </a:cubicBezTo>
                      <a:cubicBezTo>
                        <a:pt x="47" y="104"/>
                        <a:pt x="50" y="107"/>
                        <a:pt x="52" y="112"/>
                      </a:cubicBezTo>
                      <a:cubicBezTo>
                        <a:pt x="54" y="118"/>
                        <a:pt x="56" y="122"/>
                        <a:pt x="59" y="125"/>
                      </a:cubicBezTo>
                      <a:cubicBezTo>
                        <a:pt x="62" y="127"/>
                        <a:pt x="60" y="129"/>
                        <a:pt x="62" y="131"/>
                      </a:cubicBezTo>
                      <a:cubicBezTo>
                        <a:pt x="62" y="132"/>
                        <a:pt x="64" y="134"/>
                        <a:pt x="64" y="136"/>
                      </a:cubicBezTo>
                      <a:cubicBezTo>
                        <a:pt x="66" y="134"/>
                        <a:pt x="68" y="134"/>
                        <a:pt x="68" y="133"/>
                      </a:cubicBezTo>
                      <a:cubicBezTo>
                        <a:pt x="68" y="133"/>
                        <a:pt x="67" y="130"/>
                        <a:pt x="68" y="129"/>
                      </a:cubicBezTo>
                      <a:cubicBezTo>
                        <a:pt x="68" y="128"/>
                        <a:pt x="70" y="127"/>
                        <a:pt x="71" y="126"/>
                      </a:cubicBezTo>
                      <a:cubicBezTo>
                        <a:pt x="73" y="126"/>
                        <a:pt x="74" y="128"/>
                        <a:pt x="77" y="127"/>
                      </a:cubicBezTo>
                      <a:cubicBezTo>
                        <a:pt x="80" y="127"/>
                        <a:pt x="86" y="127"/>
                        <a:pt x="87" y="128"/>
                      </a:cubicBezTo>
                      <a:cubicBezTo>
                        <a:pt x="88" y="129"/>
                        <a:pt x="96" y="128"/>
                        <a:pt x="98" y="130"/>
                      </a:cubicBezTo>
                      <a:cubicBezTo>
                        <a:pt x="100" y="131"/>
                        <a:pt x="102" y="131"/>
                        <a:pt x="104" y="128"/>
                      </a:cubicBezTo>
                      <a:cubicBezTo>
                        <a:pt x="105" y="125"/>
                        <a:pt x="115" y="118"/>
                        <a:pt x="116" y="117"/>
                      </a:cubicBezTo>
                      <a:cubicBezTo>
                        <a:pt x="118" y="116"/>
                        <a:pt x="128" y="117"/>
                        <a:pt x="132" y="116"/>
                      </a:cubicBezTo>
                      <a:cubicBezTo>
                        <a:pt x="136" y="115"/>
                        <a:pt x="163" y="106"/>
                        <a:pt x="165" y="105"/>
                      </a:cubicBezTo>
                      <a:cubicBezTo>
                        <a:pt x="166" y="105"/>
                        <a:pt x="170" y="90"/>
                        <a:pt x="170" y="89"/>
                      </a:cubicBezTo>
                      <a:cubicBezTo>
                        <a:pt x="170" y="87"/>
                        <a:pt x="168" y="83"/>
                        <a:pt x="166" y="83"/>
                      </a:cubicBezTo>
                      <a:cubicBezTo>
                        <a:pt x="164" y="83"/>
                        <a:pt x="147" y="81"/>
                        <a:pt x="146" y="81"/>
                      </a:cubicBezTo>
                      <a:cubicBezTo>
                        <a:pt x="145" y="80"/>
                        <a:pt x="140" y="77"/>
                        <a:pt x="140" y="72"/>
                      </a:cubicBezTo>
                      <a:cubicBezTo>
                        <a:pt x="138" y="71"/>
                        <a:pt x="137" y="69"/>
                        <a:pt x="136" y="67"/>
                      </a:cubicBezTo>
                      <a:cubicBezTo>
                        <a:pt x="134" y="67"/>
                        <a:pt x="131" y="67"/>
                        <a:pt x="130" y="62"/>
                      </a:cubicBezTo>
                      <a:cubicBezTo>
                        <a:pt x="128" y="61"/>
                        <a:pt x="124" y="55"/>
                        <a:pt x="125" y="54"/>
                      </a:cubicBezTo>
                      <a:cubicBezTo>
                        <a:pt x="127" y="52"/>
                        <a:pt x="124" y="47"/>
                        <a:pt x="122" y="45"/>
                      </a:cubicBezTo>
                      <a:cubicBezTo>
                        <a:pt x="119" y="42"/>
                        <a:pt x="114" y="38"/>
                        <a:pt x="113" y="35"/>
                      </a:cubicBezTo>
                      <a:cubicBezTo>
                        <a:pt x="113" y="35"/>
                        <a:pt x="113" y="33"/>
                        <a:pt x="112" y="32"/>
                      </a:cubicBezTo>
                      <a:cubicBezTo>
                        <a:pt x="106" y="32"/>
                        <a:pt x="106" y="32"/>
                        <a:pt x="106" y="32"/>
                      </a:cubicBezTo>
                      <a:lnTo>
                        <a:pt x="102" y="28"/>
                      </a:ln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09" name="Freeform 91">
                  <a:extLst>
                    <a:ext uri="{FF2B5EF4-FFF2-40B4-BE49-F238E27FC236}">
                      <a16:creationId xmlns:a16="http://schemas.microsoft.com/office/drawing/2014/main" id="{C893AACB-ABFA-4734-B16B-3ED94728489A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877070" y="3609238"/>
                  <a:ext cx="150567" cy="165624"/>
                </a:xfrm>
                <a:custGeom>
                  <a:avLst/>
                  <a:gdLst>
                    <a:gd name="T0" fmla="*/ 32 w 65"/>
                    <a:gd name="T1" fmla="*/ 2 h 72"/>
                    <a:gd name="T2" fmla="*/ 32 w 65"/>
                    <a:gd name="T3" fmla="*/ 8 h 72"/>
                    <a:gd name="T4" fmla="*/ 27 w 65"/>
                    <a:gd name="T5" fmla="*/ 14 h 72"/>
                    <a:gd name="T6" fmla="*/ 24 w 65"/>
                    <a:gd name="T7" fmla="*/ 21 h 72"/>
                    <a:gd name="T8" fmla="*/ 26 w 65"/>
                    <a:gd name="T9" fmla="*/ 21 h 72"/>
                    <a:gd name="T10" fmla="*/ 30 w 65"/>
                    <a:gd name="T11" fmla="*/ 27 h 72"/>
                    <a:gd name="T12" fmla="*/ 25 w 65"/>
                    <a:gd name="T13" fmla="*/ 43 h 72"/>
                    <a:gd name="T14" fmla="*/ 0 w 65"/>
                    <a:gd name="T15" fmla="*/ 52 h 72"/>
                    <a:gd name="T16" fmla="*/ 10 w 65"/>
                    <a:gd name="T17" fmla="*/ 72 h 72"/>
                    <a:gd name="T18" fmla="*/ 12 w 65"/>
                    <a:gd name="T19" fmla="*/ 71 h 72"/>
                    <a:gd name="T20" fmla="*/ 25 w 65"/>
                    <a:gd name="T21" fmla="*/ 69 h 72"/>
                    <a:gd name="T22" fmla="*/ 28 w 65"/>
                    <a:gd name="T23" fmla="*/ 63 h 72"/>
                    <a:gd name="T24" fmla="*/ 37 w 65"/>
                    <a:gd name="T25" fmla="*/ 61 h 72"/>
                    <a:gd name="T26" fmla="*/ 42 w 65"/>
                    <a:gd name="T27" fmla="*/ 54 h 72"/>
                    <a:gd name="T28" fmla="*/ 47 w 65"/>
                    <a:gd name="T29" fmla="*/ 51 h 72"/>
                    <a:gd name="T30" fmla="*/ 50 w 65"/>
                    <a:gd name="T31" fmla="*/ 40 h 72"/>
                    <a:gd name="T32" fmla="*/ 56 w 65"/>
                    <a:gd name="T33" fmla="*/ 36 h 72"/>
                    <a:gd name="T34" fmla="*/ 63 w 65"/>
                    <a:gd name="T35" fmla="*/ 26 h 72"/>
                    <a:gd name="T36" fmla="*/ 62 w 65"/>
                    <a:gd name="T37" fmla="*/ 22 h 72"/>
                    <a:gd name="T38" fmla="*/ 56 w 65"/>
                    <a:gd name="T39" fmla="*/ 14 h 72"/>
                    <a:gd name="T40" fmla="*/ 42 w 65"/>
                    <a:gd name="T41" fmla="*/ 9 h 72"/>
                    <a:gd name="T42" fmla="*/ 38 w 65"/>
                    <a:gd name="T43" fmla="*/ 0 h 72"/>
                    <a:gd name="T44" fmla="*/ 35 w 65"/>
                    <a:gd name="T45" fmla="*/ 2 h 72"/>
                    <a:gd name="T46" fmla="*/ 32 w 65"/>
                    <a:gd name="T47" fmla="*/ 2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5" h="72">
                      <a:moveTo>
                        <a:pt x="32" y="2"/>
                      </a:moveTo>
                      <a:cubicBezTo>
                        <a:pt x="32" y="8"/>
                        <a:pt x="32" y="8"/>
                        <a:pt x="32" y="8"/>
                      </a:cubicBezTo>
                      <a:cubicBezTo>
                        <a:pt x="27" y="14"/>
                        <a:pt x="27" y="14"/>
                        <a:pt x="27" y="14"/>
                      </a:cubicBezTo>
                      <a:cubicBezTo>
                        <a:pt x="24" y="21"/>
                        <a:pt x="24" y="21"/>
                        <a:pt x="24" y="21"/>
                      </a:cubicBezTo>
                      <a:cubicBezTo>
                        <a:pt x="25" y="21"/>
                        <a:pt x="26" y="21"/>
                        <a:pt x="26" y="21"/>
                      </a:cubicBezTo>
                      <a:cubicBezTo>
                        <a:pt x="28" y="21"/>
                        <a:pt x="30" y="25"/>
                        <a:pt x="30" y="27"/>
                      </a:cubicBezTo>
                      <a:cubicBezTo>
                        <a:pt x="30" y="28"/>
                        <a:pt x="26" y="43"/>
                        <a:pt x="25" y="43"/>
                      </a:cubicBezTo>
                      <a:cubicBezTo>
                        <a:pt x="24" y="44"/>
                        <a:pt x="9" y="49"/>
                        <a:pt x="0" y="52"/>
                      </a:cubicBezTo>
                      <a:cubicBezTo>
                        <a:pt x="2" y="56"/>
                        <a:pt x="6" y="65"/>
                        <a:pt x="10" y="72"/>
                      </a:cubicBezTo>
                      <a:cubicBezTo>
                        <a:pt x="10" y="72"/>
                        <a:pt x="11" y="72"/>
                        <a:pt x="12" y="71"/>
                      </a:cubicBezTo>
                      <a:cubicBezTo>
                        <a:pt x="16" y="68"/>
                        <a:pt x="21" y="70"/>
                        <a:pt x="25" y="69"/>
                      </a:cubicBezTo>
                      <a:cubicBezTo>
                        <a:pt x="28" y="68"/>
                        <a:pt x="25" y="65"/>
                        <a:pt x="28" y="63"/>
                      </a:cubicBezTo>
                      <a:cubicBezTo>
                        <a:pt x="31" y="60"/>
                        <a:pt x="35" y="62"/>
                        <a:pt x="37" y="61"/>
                      </a:cubicBezTo>
                      <a:cubicBezTo>
                        <a:pt x="38" y="60"/>
                        <a:pt x="39" y="55"/>
                        <a:pt x="42" y="54"/>
                      </a:cubicBezTo>
                      <a:cubicBezTo>
                        <a:pt x="45" y="53"/>
                        <a:pt x="47" y="53"/>
                        <a:pt x="47" y="51"/>
                      </a:cubicBezTo>
                      <a:cubicBezTo>
                        <a:pt x="47" y="49"/>
                        <a:pt x="47" y="41"/>
                        <a:pt x="50" y="40"/>
                      </a:cubicBezTo>
                      <a:cubicBezTo>
                        <a:pt x="52" y="40"/>
                        <a:pt x="56" y="37"/>
                        <a:pt x="56" y="36"/>
                      </a:cubicBezTo>
                      <a:cubicBezTo>
                        <a:pt x="56" y="34"/>
                        <a:pt x="61" y="29"/>
                        <a:pt x="63" y="26"/>
                      </a:cubicBezTo>
                      <a:cubicBezTo>
                        <a:pt x="65" y="24"/>
                        <a:pt x="65" y="22"/>
                        <a:pt x="62" y="22"/>
                      </a:cubicBezTo>
                      <a:cubicBezTo>
                        <a:pt x="60" y="22"/>
                        <a:pt x="57" y="15"/>
                        <a:pt x="56" y="14"/>
                      </a:cubicBezTo>
                      <a:cubicBezTo>
                        <a:pt x="55" y="12"/>
                        <a:pt x="48" y="13"/>
                        <a:pt x="42" y="9"/>
                      </a:cubicBezTo>
                      <a:cubicBezTo>
                        <a:pt x="40" y="7"/>
                        <a:pt x="39" y="3"/>
                        <a:pt x="38" y="0"/>
                      </a:cubicBezTo>
                      <a:cubicBezTo>
                        <a:pt x="35" y="2"/>
                        <a:pt x="35" y="2"/>
                        <a:pt x="35" y="2"/>
                      </a:cubicBezTo>
                      <a:lnTo>
                        <a:pt x="32" y="2"/>
                      </a:ln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10" name="Freeform 92">
                  <a:extLst>
                    <a:ext uri="{FF2B5EF4-FFF2-40B4-BE49-F238E27FC236}">
                      <a16:creationId xmlns:a16="http://schemas.microsoft.com/office/drawing/2014/main" id="{7FBADBA7-EE07-4545-9F4F-A1375226C509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854485" y="3587908"/>
                  <a:ext cx="20076" cy="32623"/>
                </a:xfrm>
                <a:custGeom>
                  <a:avLst/>
                  <a:gdLst>
                    <a:gd name="T0" fmla="*/ 6 w 9"/>
                    <a:gd name="T1" fmla="*/ 14 h 14"/>
                    <a:gd name="T2" fmla="*/ 6 w 9"/>
                    <a:gd name="T3" fmla="*/ 12 h 14"/>
                    <a:gd name="T4" fmla="*/ 5 w 9"/>
                    <a:gd name="T5" fmla="*/ 1 h 14"/>
                    <a:gd name="T6" fmla="*/ 0 w 9"/>
                    <a:gd name="T7" fmla="*/ 9 h 14"/>
                    <a:gd name="T8" fmla="*/ 0 w 9"/>
                    <a:gd name="T9" fmla="*/ 9 h 14"/>
                    <a:gd name="T10" fmla="*/ 6 w 9"/>
                    <a:gd name="T1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" h="14">
                      <a:moveTo>
                        <a:pt x="6" y="14"/>
                      </a:moveTo>
                      <a:cubicBezTo>
                        <a:pt x="6" y="13"/>
                        <a:pt x="6" y="12"/>
                        <a:pt x="6" y="12"/>
                      </a:cubicBezTo>
                      <a:cubicBezTo>
                        <a:pt x="8" y="9"/>
                        <a:pt x="9" y="2"/>
                        <a:pt x="5" y="1"/>
                      </a:cubicBezTo>
                      <a:cubicBezTo>
                        <a:pt x="2" y="0"/>
                        <a:pt x="0" y="7"/>
                        <a:pt x="0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1" y="14"/>
                        <a:pt x="4" y="14"/>
                        <a:pt x="6" y="14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11" name="Freeform 93">
                  <a:extLst>
                    <a:ext uri="{FF2B5EF4-FFF2-40B4-BE49-F238E27FC236}">
                      <a16:creationId xmlns:a16="http://schemas.microsoft.com/office/drawing/2014/main" id="{E005A1BE-AB89-41BC-918B-8FBEECD8278B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877070" y="3586653"/>
                  <a:ext cx="87831" cy="71519"/>
                </a:xfrm>
                <a:custGeom>
                  <a:avLst/>
                  <a:gdLst>
                    <a:gd name="T0" fmla="*/ 6 w 38"/>
                    <a:gd name="T1" fmla="*/ 29 h 31"/>
                    <a:gd name="T2" fmla="*/ 24 w 38"/>
                    <a:gd name="T3" fmla="*/ 31 h 31"/>
                    <a:gd name="T4" fmla="*/ 27 w 38"/>
                    <a:gd name="T5" fmla="*/ 24 h 31"/>
                    <a:gd name="T6" fmla="*/ 32 w 38"/>
                    <a:gd name="T7" fmla="*/ 18 h 31"/>
                    <a:gd name="T8" fmla="*/ 32 w 38"/>
                    <a:gd name="T9" fmla="*/ 12 h 31"/>
                    <a:gd name="T10" fmla="*/ 35 w 38"/>
                    <a:gd name="T11" fmla="*/ 12 h 31"/>
                    <a:gd name="T12" fmla="*/ 38 w 38"/>
                    <a:gd name="T13" fmla="*/ 10 h 31"/>
                    <a:gd name="T14" fmla="*/ 36 w 38"/>
                    <a:gd name="T15" fmla="*/ 0 h 31"/>
                    <a:gd name="T16" fmla="*/ 26 w 38"/>
                    <a:gd name="T17" fmla="*/ 11 h 31"/>
                    <a:gd name="T18" fmla="*/ 11 w 38"/>
                    <a:gd name="T19" fmla="*/ 18 h 31"/>
                    <a:gd name="T20" fmla="*/ 1 w 38"/>
                    <a:gd name="T21" fmla="*/ 20 h 31"/>
                    <a:gd name="T22" fmla="*/ 0 w 38"/>
                    <a:gd name="T23" fmla="*/ 20 h 31"/>
                    <a:gd name="T24" fmla="*/ 6 w 38"/>
                    <a:gd name="T25" fmla="*/ 29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8" h="31">
                      <a:moveTo>
                        <a:pt x="6" y="29"/>
                      </a:moveTo>
                      <a:cubicBezTo>
                        <a:pt x="7" y="29"/>
                        <a:pt x="19" y="31"/>
                        <a:pt x="24" y="31"/>
                      </a:cubicBezTo>
                      <a:cubicBezTo>
                        <a:pt x="27" y="24"/>
                        <a:pt x="27" y="24"/>
                        <a:pt x="27" y="24"/>
                      </a:cubicBezTo>
                      <a:cubicBezTo>
                        <a:pt x="32" y="18"/>
                        <a:pt x="32" y="18"/>
                        <a:pt x="32" y="18"/>
                      </a:cubicBezTo>
                      <a:cubicBezTo>
                        <a:pt x="32" y="12"/>
                        <a:pt x="32" y="12"/>
                        <a:pt x="32" y="12"/>
                      </a:cubicBezTo>
                      <a:cubicBezTo>
                        <a:pt x="35" y="12"/>
                        <a:pt x="35" y="12"/>
                        <a:pt x="35" y="12"/>
                      </a:cubicBezTo>
                      <a:cubicBezTo>
                        <a:pt x="38" y="10"/>
                        <a:pt x="38" y="10"/>
                        <a:pt x="38" y="10"/>
                      </a:cubicBezTo>
                      <a:cubicBezTo>
                        <a:pt x="37" y="5"/>
                        <a:pt x="37" y="0"/>
                        <a:pt x="36" y="0"/>
                      </a:cubicBezTo>
                      <a:cubicBezTo>
                        <a:pt x="34" y="0"/>
                        <a:pt x="28" y="6"/>
                        <a:pt x="26" y="11"/>
                      </a:cubicBezTo>
                      <a:cubicBezTo>
                        <a:pt x="24" y="15"/>
                        <a:pt x="17" y="19"/>
                        <a:pt x="11" y="18"/>
                      </a:cubicBezTo>
                      <a:cubicBezTo>
                        <a:pt x="5" y="17"/>
                        <a:pt x="3" y="19"/>
                        <a:pt x="1" y="20"/>
                      </a:cubicBezTo>
                      <a:cubicBezTo>
                        <a:pt x="1" y="21"/>
                        <a:pt x="0" y="21"/>
                        <a:pt x="0" y="20"/>
                      </a:cubicBezTo>
                      <a:cubicBezTo>
                        <a:pt x="0" y="25"/>
                        <a:pt x="5" y="28"/>
                        <a:pt x="6" y="29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12" name="Freeform 94">
                  <a:extLst>
                    <a:ext uri="{FF2B5EF4-FFF2-40B4-BE49-F238E27FC236}">
                      <a16:creationId xmlns:a16="http://schemas.microsoft.com/office/drawing/2014/main" id="{EFF7F795-A52B-4891-A048-C54491D22DF6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6752869" y="3964326"/>
                  <a:ext cx="360106" cy="112925"/>
                </a:xfrm>
                <a:custGeom>
                  <a:avLst/>
                  <a:gdLst>
                    <a:gd name="T0" fmla="*/ 28 w 156"/>
                    <a:gd name="T1" fmla="*/ 18 h 49"/>
                    <a:gd name="T2" fmla="*/ 22 w 156"/>
                    <a:gd name="T3" fmla="*/ 9 h 49"/>
                    <a:gd name="T4" fmla="*/ 18 w 156"/>
                    <a:gd name="T5" fmla="*/ 5 h 49"/>
                    <a:gd name="T6" fmla="*/ 17 w 156"/>
                    <a:gd name="T7" fmla="*/ 4 h 49"/>
                    <a:gd name="T8" fmla="*/ 15 w 156"/>
                    <a:gd name="T9" fmla="*/ 7 h 49"/>
                    <a:gd name="T10" fmla="*/ 8 w 156"/>
                    <a:gd name="T11" fmla="*/ 7 h 49"/>
                    <a:gd name="T12" fmla="*/ 4 w 156"/>
                    <a:gd name="T13" fmla="*/ 2 h 49"/>
                    <a:gd name="T14" fmla="*/ 0 w 156"/>
                    <a:gd name="T15" fmla="*/ 2 h 49"/>
                    <a:gd name="T16" fmla="*/ 2 w 156"/>
                    <a:gd name="T17" fmla="*/ 14 h 49"/>
                    <a:gd name="T18" fmla="*/ 10 w 156"/>
                    <a:gd name="T19" fmla="*/ 29 h 49"/>
                    <a:gd name="T20" fmla="*/ 18 w 156"/>
                    <a:gd name="T21" fmla="*/ 37 h 49"/>
                    <a:gd name="T22" fmla="*/ 33 w 156"/>
                    <a:gd name="T23" fmla="*/ 45 h 49"/>
                    <a:gd name="T24" fmla="*/ 28 w 156"/>
                    <a:gd name="T25" fmla="*/ 33 h 49"/>
                    <a:gd name="T26" fmla="*/ 28 w 156"/>
                    <a:gd name="T27" fmla="*/ 18 h 49"/>
                    <a:gd name="T28" fmla="*/ 149 w 156"/>
                    <a:gd name="T29" fmla="*/ 9 h 49"/>
                    <a:gd name="T30" fmla="*/ 142 w 156"/>
                    <a:gd name="T31" fmla="*/ 7 h 49"/>
                    <a:gd name="T32" fmla="*/ 135 w 156"/>
                    <a:gd name="T33" fmla="*/ 0 h 49"/>
                    <a:gd name="T34" fmla="*/ 129 w 156"/>
                    <a:gd name="T35" fmla="*/ 9 h 49"/>
                    <a:gd name="T36" fmla="*/ 124 w 156"/>
                    <a:gd name="T37" fmla="*/ 14 h 49"/>
                    <a:gd name="T38" fmla="*/ 122 w 156"/>
                    <a:gd name="T39" fmla="*/ 16 h 49"/>
                    <a:gd name="T40" fmla="*/ 123 w 156"/>
                    <a:gd name="T41" fmla="*/ 21 h 49"/>
                    <a:gd name="T42" fmla="*/ 117 w 156"/>
                    <a:gd name="T43" fmla="*/ 23 h 49"/>
                    <a:gd name="T44" fmla="*/ 113 w 156"/>
                    <a:gd name="T45" fmla="*/ 17 h 49"/>
                    <a:gd name="T46" fmla="*/ 113 w 156"/>
                    <a:gd name="T47" fmla="*/ 17 h 49"/>
                    <a:gd name="T48" fmla="*/ 106 w 156"/>
                    <a:gd name="T49" fmla="*/ 28 h 49"/>
                    <a:gd name="T50" fmla="*/ 94 w 156"/>
                    <a:gd name="T51" fmla="*/ 32 h 49"/>
                    <a:gd name="T52" fmla="*/ 89 w 156"/>
                    <a:gd name="T53" fmla="*/ 42 h 49"/>
                    <a:gd name="T54" fmla="*/ 77 w 156"/>
                    <a:gd name="T55" fmla="*/ 39 h 49"/>
                    <a:gd name="T56" fmla="*/ 79 w 156"/>
                    <a:gd name="T57" fmla="*/ 44 h 49"/>
                    <a:gd name="T58" fmla="*/ 86 w 156"/>
                    <a:gd name="T59" fmla="*/ 48 h 49"/>
                    <a:gd name="T60" fmla="*/ 96 w 156"/>
                    <a:gd name="T61" fmla="*/ 47 h 49"/>
                    <a:gd name="T62" fmla="*/ 105 w 156"/>
                    <a:gd name="T63" fmla="*/ 43 h 49"/>
                    <a:gd name="T64" fmla="*/ 112 w 156"/>
                    <a:gd name="T65" fmla="*/ 45 h 49"/>
                    <a:gd name="T66" fmla="*/ 119 w 156"/>
                    <a:gd name="T67" fmla="*/ 40 h 49"/>
                    <a:gd name="T68" fmla="*/ 122 w 156"/>
                    <a:gd name="T69" fmla="*/ 32 h 49"/>
                    <a:gd name="T70" fmla="*/ 126 w 156"/>
                    <a:gd name="T71" fmla="*/ 25 h 49"/>
                    <a:gd name="T72" fmla="*/ 139 w 156"/>
                    <a:gd name="T73" fmla="*/ 20 h 49"/>
                    <a:gd name="T74" fmla="*/ 143 w 156"/>
                    <a:gd name="T75" fmla="*/ 21 h 49"/>
                    <a:gd name="T76" fmla="*/ 148 w 156"/>
                    <a:gd name="T77" fmla="*/ 16 h 49"/>
                    <a:gd name="T78" fmla="*/ 155 w 156"/>
                    <a:gd name="T79" fmla="*/ 13 h 49"/>
                    <a:gd name="T80" fmla="*/ 149 w 156"/>
                    <a:gd name="T81" fmla="*/ 9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56" h="49">
                      <a:moveTo>
                        <a:pt x="28" y="18"/>
                      </a:moveTo>
                      <a:cubicBezTo>
                        <a:pt x="28" y="12"/>
                        <a:pt x="23" y="13"/>
                        <a:pt x="22" y="9"/>
                      </a:cubicBezTo>
                      <a:cubicBezTo>
                        <a:pt x="20" y="6"/>
                        <a:pt x="18" y="8"/>
                        <a:pt x="18" y="5"/>
                      </a:cubicBezTo>
                      <a:cubicBezTo>
                        <a:pt x="18" y="5"/>
                        <a:pt x="17" y="5"/>
                        <a:pt x="17" y="4"/>
                      </a:cubicBezTo>
                      <a:cubicBezTo>
                        <a:pt x="14" y="5"/>
                        <a:pt x="15" y="7"/>
                        <a:pt x="15" y="7"/>
                      </a:cubicBezTo>
                      <a:cubicBezTo>
                        <a:pt x="14" y="8"/>
                        <a:pt x="8" y="8"/>
                        <a:pt x="8" y="7"/>
                      </a:cubicBezTo>
                      <a:cubicBezTo>
                        <a:pt x="8" y="5"/>
                        <a:pt x="7" y="2"/>
                        <a:pt x="4" y="2"/>
                      </a:cubicBezTo>
                      <a:cubicBezTo>
                        <a:pt x="3" y="2"/>
                        <a:pt x="1" y="1"/>
                        <a:pt x="0" y="2"/>
                      </a:cubicBezTo>
                      <a:cubicBezTo>
                        <a:pt x="2" y="6"/>
                        <a:pt x="2" y="10"/>
                        <a:pt x="2" y="14"/>
                      </a:cubicBezTo>
                      <a:cubicBezTo>
                        <a:pt x="2" y="19"/>
                        <a:pt x="9" y="26"/>
                        <a:pt x="10" y="29"/>
                      </a:cubicBezTo>
                      <a:cubicBezTo>
                        <a:pt x="11" y="32"/>
                        <a:pt x="13" y="33"/>
                        <a:pt x="18" y="37"/>
                      </a:cubicBezTo>
                      <a:cubicBezTo>
                        <a:pt x="22" y="40"/>
                        <a:pt x="32" y="45"/>
                        <a:pt x="33" y="45"/>
                      </a:cubicBezTo>
                      <a:cubicBezTo>
                        <a:pt x="35" y="44"/>
                        <a:pt x="31" y="36"/>
                        <a:pt x="28" y="33"/>
                      </a:cubicBezTo>
                      <a:cubicBezTo>
                        <a:pt x="25" y="30"/>
                        <a:pt x="28" y="23"/>
                        <a:pt x="28" y="18"/>
                      </a:cubicBezTo>
                      <a:close/>
                      <a:moveTo>
                        <a:pt x="149" y="9"/>
                      </a:moveTo>
                      <a:cubicBezTo>
                        <a:pt x="147" y="9"/>
                        <a:pt x="142" y="9"/>
                        <a:pt x="142" y="7"/>
                      </a:cubicBezTo>
                      <a:cubicBezTo>
                        <a:pt x="142" y="4"/>
                        <a:pt x="138" y="0"/>
                        <a:pt x="135" y="0"/>
                      </a:cubicBezTo>
                      <a:cubicBezTo>
                        <a:pt x="132" y="0"/>
                        <a:pt x="129" y="6"/>
                        <a:pt x="129" y="9"/>
                      </a:cubicBezTo>
                      <a:cubicBezTo>
                        <a:pt x="128" y="11"/>
                        <a:pt x="124" y="11"/>
                        <a:pt x="124" y="14"/>
                      </a:cubicBezTo>
                      <a:cubicBezTo>
                        <a:pt x="124" y="15"/>
                        <a:pt x="124" y="16"/>
                        <a:pt x="122" y="16"/>
                      </a:cubicBezTo>
                      <a:cubicBezTo>
                        <a:pt x="123" y="19"/>
                        <a:pt x="124" y="21"/>
                        <a:pt x="123" y="21"/>
                      </a:cubicBezTo>
                      <a:cubicBezTo>
                        <a:pt x="121" y="20"/>
                        <a:pt x="120" y="23"/>
                        <a:pt x="117" y="23"/>
                      </a:cubicBezTo>
                      <a:cubicBezTo>
                        <a:pt x="116" y="23"/>
                        <a:pt x="115" y="20"/>
                        <a:pt x="113" y="17"/>
                      </a:cubicBezTo>
                      <a:cubicBezTo>
                        <a:pt x="113" y="17"/>
                        <a:pt x="113" y="17"/>
                        <a:pt x="113" y="17"/>
                      </a:cubicBezTo>
                      <a:cubicBezTo>
                        <a:pt x="111" y="17"/>
                        <a:pt x="107" y="24"/>
                        <a:pt x="106" y="28"/>
                      </a:cubicBezTo>
                      <a:cubicBezTo>
                        <a:pt x="105" y="33"/>
                        <a:pt x="100" y="31"/>
                        <a:pt x="94" y="32"/>
                      </a:cubicBezTo>
                      <a:cubicBezTo>
                        <a:pt x="88" y="32"/>
                        <a:pt x="90" y="39"/>
                        <a:pt x="89" y="42"/>
                      </a:cubicBezTo>
                      <a:cubicBezTo>
                        <a:pt x="88" y="45"/>
                        <a:pt x="80" y="40"/>
                        <a:pt x="77" y="39"/>
                      </a:cubicBezTo>
                      <a:cubicBezTo>
                        <a:pt x="77" y="42"/>
                        <a:pt x="78" y="44"/>
                        <a:pt x="79" y="44"/>
                      </a:cubicBezTo>
                      <a:cubicBezTo>
                        <a:pt x="81" y="44"/>
                        <a:pt x="84" y="49"/>
                        <a:pt x="86" y="48"/>
                      </a:cubicBezTo>
                      <a:cubicBezTo>
                        <a:pt x="88" y="46"/>
                        <a:pt x="94" y="48"/>
                        <a:pt x="96" y="47"/>
                      </a:cubicBezTo>
                      <a:cubicBezTo>
                        <a:pt x="99" y="46"/>
                        <a:pt x="100" y="43"/>
                        <a:pt x="105" y="43"/>
                      </a:cubicBezTo>
                      <a:cubicBezTo>
                        <a:pt x="109" y="43"/>
                        <a:pt x="107" y="47"/>
                        <a:pt x="112" y="45"/>
                      </a:cubicBezTo>
                      <a:cubicBezTo>
                        <a:pt x="117" y="42"/>
                        <a:pt x="120" y="44"/>
                        <a:pt x="119" y="40"/>
                      </a:cubicBezTo>
                      <a:cubicBezTo>
                        <a:pt x="119" y="36"/>
                        <a:pt x="122" y="36"/>
                        <a:pt x="122" y="32"/>
                      </a:cubicBezTo>
                      <a:cubicBezTo>
                        <a:pt x="121" y="29"/>
                        <a:pt x="127" y="31"/>
                        <a:pt x="126" y="25"/>
                      </a:cubicBezTo>
                      <a:cubicBezTo>
                        <a:pt x="126" y="19"/>
                        <a:pt x="135" y="20"/>
                        <a:pt x="139" y="20"/>
                      </a:cubicBezTo>
                      <a:cubicBezTo>
                        <a:pt x="140" y="20"/>
                        <a:pt x="141" y="20"/>
                        <a:pt x="143" y="21"/>
                      </a:cubicBezTo>
                      <a:cubicBezTo>
                        <a:pt x="145" y="20"/>
                        <a:pt x="149" y="18"/>
                        <a:pt x="148" y="16"/>
                      </a:cubicBezTo>
                      <a:cubicBezTo>
                        <a:pt x="145" y="14"/>
                        <a:pt x="154" y="16"/>
                        <a:pt x="155" y="13"/>
                      </a:cubicBezTo>
                      <a:cubicBezTo>
                        <a:pt x="156" y="10"/>
                        <a:pt x="152" y="8"/>
                        <a:pt x="149" y="9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13" name="Freeform 95">
                  <a:extLst>
                    <a:ext uri="{FF2B5EF4-FFF2-40B4-BE49-F238E27FC236}">
                      <a16:creationId xmlns:a16="http://schemas.microsoft.com/office/drawing/2014/main" id="{7C5363F6-6511-4407-AB91-6CC9397D743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7013852" y="4000713"/>
                  <a:ext cx="25095" cy="16311"/>
                </a:xfrm>
                <a:custGeom>
                  <a:avLst/>
                  <a:gdLst>
                    <a:gd name="T0" fmla="*/ 4 w 11"/>
                    <a:gd name="T1" fmla="*/ 7 h 7"/>
                    <a:gd name="T2" fmla="*/ 10 w 11"/>
                    <a:gd name="T3" fmla="*/ 5 h 7"/>
                    <a:gd name="T4" fmla="*/ 9 w 11"/>
                    <a:gd name="T5" fmla="*/ 0 h 7"/>
                    <a:gd name="T6" fmla="*/ 6 w 11"/>
                    <a:gd name="T7" fmla="*/ 2 h 7"/>
                    <a:gd name="T8" fmla="*/ 0 w 11"/>
                    <a:gd name="T9" fmla="*/ 1 h 7"/>
                    <a:gd name="T10" fmla="*/ 4 w 11"/>
                    <a:gd name="T11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" h="7">
                      <a:moveTo>
                        <a:pt x="4" y="7"/>
                      </a:moveTo>
                      <a:cubicBezTo>
                        <a:pt x="7" y="7"/>
                        <a:pt x="8" y="4"/>
                        <a:pt x="10" y="5"/>
                      </a:cubicBezTo>
                      <a:cubicBezTo>
                        <a:pt x="11" y="5"/>
                        <a:pt x="10" y="3"/>
                        <a:pt x="9" y="0"/>
                      </a:cubicBezTo>
                      <a:cubicBezTo>
                        <a:pt x="8" y="1"/>
                        <a:pt x="6" y="1"/>
                        <a:pt x="6" y="2"/>
                      </a:cubicBezTo>
                      <a:cubicBezTo>
                        <a:pt x="6" y="4"/>
                        <a:pt x="2" y="1"/>
                        <a:pt x="0" y="1"/>
                      </a:cubicBezTo>
                      <a:cubicBezTo>
                        <a:pt x="2" y="4"/>
                        <a:pt x="3" y="7"/>
                        <a:pt x="4" y="7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14" name="Freeform 96">
                  <a:extLst>
                    <a:ext uri="{FF2B5EF4-FFF2-40B4-BE49-F238E27FC236}">
                      <a16:creationId xmlns:a16="http://schemas.microsoft.com/office/drawing/2014/main" id="{C04DFAE1-47CF-4309-AC6E-CA1BB384A246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632399" y="3353274"/>
                  <a:ext cx="181935" cy="178171"/>
                </a:xfrm>
                <a:custGeom>
                  <a:avLst/>
                  <a:gdLst>
                    <a:gd name="T0" fmla="*/ 66 w 79"/>
                    <a:gd name="T1" fmla="*/ 69 h 77"/>
                    <a:gd name="T2" fmla="*/ 70 w 79"/>
                    <a:gd name="T3" fmla="*/ 66 h 77"/>
                    <a:gd name="T4" fmla="*/ 75 w 79"/>
                    <a:gd name="T5" fmla="*/ 69 h 77"/>
                    <a:gd name="T6" fmla="*/ 79 w 79"/>
                    <a:gd name="T7" fmla="*/ 68 h 77"/>
                    <a:gd name="T8" fmla="*/ 74 w 79"/>
                    <a:gd name="T9" fmla="*/ 61 h 77"/>
                    <a:gd name="T10" fmla="*/ 71 w 79"/>
                    <a:gd name="T11" fmla="*/ 56 h 77"/>
                    <a:gd name="T12" fmla="*/ 72 w 79"/>
                    <a:gd name="T13" fmla="*/ 50 h 77"/>
                    <a:gd name="T14" fmla="*/ 68 w 79"/>
                    <a:gd name="T15" fmla="*/ 46 h 77"/>
                    <a:gd name="T16" fmla="*/ 59 w 79"/>
                    <a:gd name="T17" fmla="*/ 40 h 77"/>
                    <a:gd name="T18" fmla="*/ 56 w 79"/>
                    <a:gd name="T19" fmla="*/ 35 h 77"/>
                    <a:gd name="T20" fmla="*/ 55 w 79"/>
                    <a:gd name="T21" fmla="*/ 28 h 77"/>
                    <a:gd name="T22" fmla="*/ 58 w 79"/>
                    <a:gd name="T23" fmla="*/ 22 h 77"/>
                    <a:gd name="T24" fmla="*/ 59 w 79"/>
                    <a:gd name="T25" fmla="*/ 17 h 77"/>
                    <a:gd name="T26" fmla="*/ 56 w 79"/>
                    <a:gd name="T27" fmla="*/ 14 h 77"/>
                    <a:gd name="T28" fmla="*/ 51 w 79"/>
                    <a:gd name="T29" fmla="*/ 9 h 77"/>
                    <a:gd name="T30" fmla="*/ 48 w 79"/>
                    <a:gd name="T31" fmla="*/ 3 h 77"/>
                    <a:gd name="T32" fmla="*/ 40 w 79"/>
                    <a:gd name="T33" fmla="*/ 1 h 77"/>
                    <a:gd name="T34" fmla="*/ 33 w 79"/>
                    <a:gd name="T35" fmla="*/ 0 h 77"/>
                    <a:gd name="T36" fmla="*/ 29 w 79"/>
                    <a:gd name="T37" fmla="*/ 3 h 77"/>
                    <a:gd name="T38" fmla="*/ 29 w 79"/>
                    <a:gd name="T39" fmla="*/ 3 h 77"/>
                    <a:gd name="T40" fmla="*/ 24 w 79"/>
                    <a:gd name="T41" fmla="*/ 6 h 77"/>
                    <a:gd name="T42" fmla="*/ 19 w 79"/>
                    <a:gd name="T43" fmla="*/ 10 h 77"/>
                    <a:gd name="T44" fmla="*/ 20 w 79"/>
                    <a:gd name="T45" fmla="*/ 17 h 77"/>
                    <a:gd name="T46" fmla="*/ 19 w 79"/>
                    <a:gd name="T47" fmla="*/ 23 h 77"/>
                    <a:gd name="T48" fmla="*/ 17 w 79"/>
                    <a:gd name="T49" fmla="*/ 28 h 77"/>
                    <a:gd name="T50" fmla="*/ 0 w 79"/>
                    <a:gd name="T51" fmla="*/ 37 h 77"/>
                    <a:gd name="T52" fmla="*/ 1 w 79"/>
                    <a:gd name="T53" fmla="*/ 41 h 77"/>
                    <a:gd name="T54" fmla="*/ 3 w 79"/>
                    <a:gd name="T55" fmla="*/ 49 h 77"/>
                    <a:gd name="T56" fmla="*/ 9 w 79"/>
                    <a:gd name="T57" fmla="*/ 49 h 77"/>
                    <a:gd name="T58" fmla="*/ 25 w 79"/>
                    <a:gd name="T59" fmla="*/ 58 h 77"/>
                    <a:gd name="T60" fmla="*/ 44 w 79"/>
                    <a:gd name="T61" fmla="*/ 72 h 77"/>
                    <a:gd name="T62" fmla="*/ 54 w 79"/>
                    <a:gd name="T63" fmla="*/ 76 h 77"/>
                    <a:gd name="T64" fmla="*/ 63 w 79"/>
                    <a:gd name="T65" fmla="*/ 77 h 77"/>
                    <a:gd name="T66" fmla="*/ 66 w 79"/>
                    <a:gd name="T67" fmla="*/ 69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79" h="77">
                      <a:moveTo>
                        <a:pt x="66" y="69"/>
                      </a:moveTo>
                      <a:cubicBezTo>
                        <a:pt x="67" y="68"/>
                        <a:pt x="68" y="67"/>
                        <a:pt x="70" y="66"/>
                      </a:cubicBezTo>
                      <a:cubicBezTo>
                        <a:pt x="72" y="66"/>
                        <a:pt x="73" y="67"/>
                        <a:pt x="75" y="69"/>
                      </a:cubicBezTo>
                      <a:cubicBezTo>
                        <a:pt x="76" y="69"/>
                        <a:pt x="78" y="68"/>
                        <a:pt x="79" y="68"/>
                      </a:cubicBezTo>
                      <a:cubicBezTo>
                        <a:pt x="77" y="65"/>
                        <a:pt x="74" y="63"/>
                        <a:pt x="74" y="61"/>
                      </a:cubicBezTo>
                      <a:cubicBezTo>
                        <a:pt x="75" y="59"/>
                        <a:pt x="72" y="57"/>
                        <a:pt x="71" y="56"/>
                      </a:cubicBezTo>
                      <a:cubicBezTo>
                        <a:pt x="71" y="54"/>
                        <a:pt x="73" y="52"/>
                        <a:pt x="72" y="50"/>
                      </a:cubicBezTo>
                      <a:cubicBezTo>
                        <a:pt x="71" y="49"/>
                        <a:pt x="70" y="46"/>
                        <a:pt x="68" y="46"/>
                      </a:cubicBezTo>
                      <a:cubicBezTo>
                        <a:pt x="66" y="45"/>
                        <a:pt x="59" y="42"/>
                        <a:pt x="59" y="40"/>
                      </a:cubicBezTo>
                      <a:cubicBezTo>
                        <a:pt x="60" y="37"/>
                        <a:pt x="57" y="36"/>
                        <a:pt x="56" y="35"/>
                      </a:cubicBezTo>
                      <a:cubicBezTo>
                        <a:pt x="54" y="35"/>
                        <a:pt x="53" y="29"/>
                        <a:pt x="55" y="28"/>
                      </a:cubicBezTo>
                      <a:cubicBezTo>
                        <a:pt x="56" y="27"/>
                        <a:pt x="56" y="22"/>
                        <a:pt x="58" y="22"/>
                      </a:cubicBezTo>
                      <a:cubicBezTo>
                        <a:pt x="60" y="22"/>
                        <a:pt x="58" y="19"/>
                        <a:pt x="59" y="17"/>
                      </a:cubicBezTo>
                      <a:cubicBezTo>
                        <a:pt x="59" y="15"/>
                        <a:pt x="57" y="14"/>
                        <a:pt x="56" y="14"/>
                      </a:cubicBezTo>
                      <a:cubicBezTo>
                        <a:pt x="54" y="14"/>
                        <a:pt x="51" y="11"/>
                        <a:pt x="51" y="9"/>
                      </a:cubicBezTo>
                      <a:cubicBezTo>
                        <a:pt x="51" y="7"/>
                        <a:pt x="48" y="4"/>
                        <a:pt x="48" y="3"/>
                      </a:cubicBezTo>
                      <a:cubicBezTo>
                        <a:pt x="48" y="7"/>
                        <a:pt x="42" y="1"/>
                        <a:pt x="40" y="1"/>
                      </a:cubicBezTo>
                      <a:cubicBezTo>
                        <a:pt x="38" y="2"/>
                        <a:pt x="36" y="0"/>
                        <a:pt x="33" y="0"/>
                      </a:cubicBezTo>
                      <a:cubicBezTo>
                        <a:pt x="30" y="0"/>
                        <a:pt x="30" y="2"/>
                        <a:pt x="29" y="3"/>
                      </a:cubicBezTo>
                      <a:cubicBezTo>
                        <a:pt x="29" y="3"/>
                        <a:pt x="29" y="3"/>
                        <a:pt x="29" y="3"/>
                      </a:cubicBezTo>
                      <a:cubicBezTo>
                        <a:pt x="24" y="6"/>
                        <a:pt x="24" y="6"/>
                        <a:pt x="24" y="6"/>
                      </a:cubicBezTo>
                      <a:cubicBezTo>
                        <a:pt x="24" y="6"/>
                        <a:pt x="20" y="8"/>
                        <a:pt x="19" y="10"/>
                      </a:cubicBezTo>
                      <a:cubicBezTo>
                        <a:pt x="18" y="13"/>
                        <a:pt x="21" y="15"/>
                        <a:pt x="20" y="17"/>
                      </a:cubicBezTo>
                      <a:cubicBezTo>
                        <a:pt x="19" y="18"/>
                        <a:pt x="19" y="22"/>
                        <a:pt x="19" y="23"/>
                      </a:cubicBezTo>
                      <a:cubicBezTo>
                        <a:pt x="20" y="24"/>
                        <a:pt x="17" y="28"/>
                        <a:pt x="17" y="28"/>
                      </a:cubicBezTo>
                      <a:cubicBezTo>
                        <a:pt x="17" y="28"/>
                        <a:pt x="8" y="33"/>
                        <a:pt x="0" y="37"/>
                      </a:cubicBezTo>
                      <a:cubicBezTo>
                        <a:pt x="0" y="38"/>
                        <a:pt x="0" y="40"/>
                        <a:pt x="1" y="41"/>
                      </a:cubicBezTo>
                      <a:cubicBezTo>
                        <a:pt x="1" y="43"/>
                        <a:pt x="2" y="46"/>
                        <a:pt x="3" y="49"/>
                      </a:cubicBezTo>
                      <a:cubicBezTo>
                        <a:pt x="6" y="49"/>
                        <a:pt x="6" y="49"/>
                        <a:pt x="9" y="49"/>
                      </a:cubicBezTo>
                      <a:cubicBezTo>
                        <a:pt x="12" y="49"/>
                        <a:pt x="22" y="57"/>
                        <a:pt x="25" y="58"/>
                      </a:cubicBezTo>
                      <a:cubicBezTo>
                        <a:pt x="27" y="59"/>
                        <a:pt x="41" y="70"/>
                        <a:pt x="44" y="72"/>
                      </a:cubicBezTo>
                      <a:cubicBezTo>
                        <a:pt x="47" y="75"/>
                        <a:pt x="52" y="76"/>
                        <a:pt x="54" y="76"/>
                      </a:cubicBezTo>
                      <a:cubicBezTo>
                        <a:pt x="55" y="76"/>
                        <a:pt x="59" y="76"/>
                        <a:pt x="63" y="77"/>
                      </a:cubicBezTo>
                      <a:cubicBezTo>
                        <a:pt x="64" y="74"/>
                        <a:pt x="66" y="70"/>
                        <a:pt x="66" y="69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15" name="Freeform 97">
                  <a:extLst>
                    <a:ext uri="{FF2B5EF4-FFF2-40B4-BE49-F238E27FC236}">
                      <a16:creationId xmlns:a16="http://schemas.microsoft.com/office/drawing/2014/main" id="{BA2EF38F-4D16-43D3-9B5D-CD8873373E1A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777947" y="3505096"/>
                  <a:ext cx="35132" cy="35132"/>
                </a:xfrm>
                <a:custGeom>
                  <a:avLst/>
                  <a:gdLst>
                    <a:gd name="T0" fmla="*/ 5 w 15"/>
                    <a:gd name="T1" fmla="*/ 11 h 15"/>
                    <a:gd name="T2" fmla="*/ 9 w 15"/>
                    <a:gd name="T3" fmla="*/ 15 h 15"/>
                    <a:gd name="T4" fmla="*/ 15 w 15"/>
                    <a:gd name="T5" fmla="*/ 15 h 15"/>
                    <a:gd name="T6" fmla="*/ 12 w 15"/>
                    <a:gd name="T7" fmla="*/ 5 h 15"/>
                    <a:gd name="T8" fmla="*/ 12 w 15"/>
                    <a:gd name="T9" fmla="*/ 3 h 15"/>
                    <a:gd name="T10" fmla="*/ 7 w 15"/>
                    <a:gd name="T11" fmla="*/ 0 h 15"/>
                    <a:gd name="T12" fmla="*/ 3 w 15"/>
                    <a:gd name="T13" fmla="*/ 3 h 15"/>
                    <a:gd name="T14" fmla="*/ 0 w 15"/>
                    <a:gd name="T15" fmla="*/ 11 h 15"/>
                    <a:gd name="T16" fmla="*/ 5 w 15"/>
                    <a:gd name="T17" fmla="*/ 1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" h="15">
                      <a:moveTo>
                        <a:pt x="5" y="11"/>
                      </a:moveTo>
                      <a:cubicBezTo>
                        <a:pt x="9" y="15"/>
                        <a:pt x="9" y="15"/>
                        <a:pt x="9" y="15"/>
                      </a:cubicBezTo>
                      <a:cubicBezTo>
                        <a:pt x="15" y="15"/>
                        <a:pt x="15" y="15"/>
                        <a:pt x="15" y="15"/>
                      </a:cubicBezTo>
                      <a:cubicBezTo>
                        <a:pt x="14" y="11"/>
                        <a:pt x="12" y="6"/>
                        <a:pt x="12" y="5"/>
                      </a:cubicBezTo>
                      <a:cubicBezTo>
                        <a:pt x="12" y="4"/>
                        <a:pt x="12" y="4"/>
                        <a:pt x="12" y="3"/>
                      </a:cubicBezTo>
                      <a:cubicBezTo>
                        <a:pt x="10" y="1"/>
                        <a:pt x="9" y="0"/>
                        <a:pt x="7" y="0"/>
                      </a:cubicBezTo>
                      <a:cubicBezTo>
                        <a:pt x="5" y="1"/>
                        <a:pt x="4" y="2"/>
                        <a:pt x="3" y="3"/>
                      </a:cubicBezTo>
                      <a:cubicBezTo>
                        <a:pt x="3" y="4"/>
                        <a:pt x="1" y="8"/>
                        <a:pt x="0" y="11"/>
                      </a:cubicBezTo>
                      <a:cubicBezTo>
                        <a:pt x="3" y="11"/>
                        <a:pt x="5" y="11"/>
                        <a:pt x="5" y="11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16" name="Freeform 98">
                  <a:extLst>
                    <a:ext uri="{FF2B5EF4-FFF2-40B4-BE49-F238E27FC236}">
                      <a16:creationId xmlns:a16="http://schemas.microsoft.com/office/drawing/2014/main" id="{65C5CBD0-E19E-4E01-8231-DA1F29BCCBB4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4830629" y="3039593"/>
                  <a:ext cx="272276" cy="225851"/>
                </a:xfrm>
                <a:custGeom>
                  <a:avLst/>
                  <a:gdLst>
                    <a:gd name="T0" fmla="*/ 104 w 118"/>
                    <a:gd name="T1" fmla="*/ 22 h 98"/>
                    <a:gd name="T2" fmla="*/ 99 w 118"/>
                    <a:gd name="T3" fmla="*/ 21 h 98"/>
                    <a:gd name="T4" fmla="*/ 94 w 118"/>
                    <a:gd name="T5" fmla="*/ 18 h 98"/>
                    <a:gd name="T6" fmla="*/ 86 w 118"/>
                    <a:gd name="T7" fmla="*/ 17 h 98"/>
                    <a:gd name="T8" fmla="*/ 82 w 118"/>
                    <a:gd name="T9" fmla="*/ 14 h 98"/>
                    <a:gd name="T10" fmla="*/ 79 w 118"/>
                    <a:gd name="T11" fmla="*/ 10 h 98"/>
                    <a:gd name="T12" fmla="*/ 76 w 118"/>
                    <a:gd name="T13" fmla="*/ 12 h 98"/>
                    <a:gd name="T14" fmla="*/ 73 w 118"/>
                    <a:gd name="T15" fmla="*/ 9 h 98"/>
                    <a:gd name="T16" fmla="*/ 68 w 118"/>
                    <a:gd name="T17" fmla="*/ 6 h 98"/>
                    <a:gd name="T18" fmla="*/ 64 w 118"/>
                    <a:gd name="T19" fmla="*/ 4 h 98"/>
                    <a:gd name="T20" fmla="*/ 62 w 118"/>
                    <a:gd name="T21" fmla="*/ 1 h 98"/>
                    <a:gd name="T22" fmla="*/ 60 w 118"/>
                    <a:gd name="T23" fmla="*/ 0 h 98"/>
                    <a:gd name="T24" fmla="*/ 59 w 118"/>
                    <a:gd name="T25" fmla="*/ 0 h 98"/>
                    <a:gd name="T26" fmla="*/ 54 w 118"/>
                    <a:gd name="T27" fmla="*/ 7 h 98"/>
                    <a:gd name="T28" fmla="*/ 45 w 118"/>
                    <a:gd name="T29" fmla="*/ 12 h 98"/>
                    <a:gd name="T30" fmla="*/ 40 w 118"/>
                    <a:gd name="T31" fmla="*/ 18 h 98"/>
                    <a:gd name="T32" fmla="*/ 30 w 118"/>
                    <a:gd name="T33" fmla="*/ 15 h 98"/>
                    <a:gd name="T34" fmla="*/ 25 w 118"/>
                    <a:gd name="T35" fmla="*/ 18 h 98"/>
                    <a:gd name="T36" fmla="*/ 27 w 118"/>
                    <a:gd name="T37" fmla="*/ 26 h 98"/>
                    <a:gd name="T38" fmla="*/ 20 w 118"/>
                    <a:gd name="T39" fmla="*/ 26 h 98"/>
                    <a:gd name="T40" fmla="*/ 15 w 118"/>
                    <a:gd name="T41" fmla="*/ 24 h 98"/>
                    <a:gd name="T42" fmla="*/ 7 w 118"/>
                    <a:gd name="T43" fmla="*/ 24 h 98"/>
                    <a:gd name="T44" fmla="*/ 2 w 118"/>
                    <a:gd name="T45" fmla="*/ 28 h 98"/>
                    <a:gd name="T46" fmla="*/ 3 w 118"/>
                    <a:gd name="T47" fmla="*/ 33 h 98"/>
                    <a:gd name="T48" fmla="*/ 13 w 118"/>
                    <a:gd name="T49" fmla="*/ 37 h 98"/>
                    <a:gd name="T50" fmla="*/ 21 w 118"/>
                    <a:gd name="T51" fmla="*/ 39 h 98"/>
                    <a:gd name="T52" fmla="*/ 23 w 118"/>
                    <a:gd name="T53" fmla="*/ 42 h 98"/>
                    <a:gd name="T54" fmla="*/ 29 w 118"/>
                    <a:gd name="T55" fmla="*/ 49 h 98"/>
                    <a:gd name="T56" fmla="*/ 32 w 118"/>
                    <a:gd name="T57" fmla="*/ 55 h 98"/>
                    <a:gd name="T58" fmla="*/ 30 w 118"/>
                    <a:gd name="T59" fmla="*/ 65 h 98"/>
                    <a:gd name="T60" fmla="*/ 27 w 118"/>
                    <a:gd name="T61" fmla="*/ 79 h 98"/>
                    <a:gd name="T62" fmla="*/ 26 w 118"/>
                    <a:gd name="T63" fmla="*/ 80 h 98"/>
                    <a:gd name="T64" fmla="*/ 31 w 118"/>
                    <a:gd name="T65" fmla="*/ 82 h 98"/>
                    <a:gd name="T66" fmla="*/ 38 w 118"/>
                    <a:gd name="T67" fmla="*/ 86 h 98"/>
                    <a:gd name="T68" fmla="*/ 45 w 118"/>
                    <a:gd name="T69" fmla="*/ 85 h 98"/>
                    <a:gd name="T70" fmla="*/ 49 w 118"/>
                    <a:gd name="T71" fmla="*/ 86 h 98"/>
                    <a:gd name="T72" fmla="*/ 58 w 118"/>
                    <a:gd name="T73" fmla="*/ 88 h 98"/>
                    <a:gd name="T74" fmla="*/ 66 w 118"/>
                    <a:gd name="T75" fmla="*/ 88 h 98"/>
                    <a:gd name="T76" fmla="*/ 66 w 118"/>
                    <a:gd name="T77" fmla="*/ 86 h 98"/>
                    <a:gd name="T78" fmla="*/ 73 w 118"/>
                    <a:gd name="T79" fmla="*/ 78 h 98"/>
                    <a:gd name="T80" fmla="*/ 87 w 118"/>
                    <a:gd name="T81" fmla="*/ 82 h 98"/>
                    <a:gd name="T82" fmla="*/ 97 w 118"/>
                    <a:gd name="T83" fmla="*/ 79 h 98"/>
                    <a:gd name="T84" fmla="*/ 102 w 118"/>
                    <a:gd name="T85" fmla="*/ 75 h 98"/>
                    <a:gd name="T86" fmla="*/ 103 w 118"/>
                    <a:gd name="T87" fmla="*/ 73 h 98"/>
                    <a:gd name="T88" fmla="*/ 99 w 118"/>
                    <a:gd name="T89" fmla="*/ 71 h 98"/>
                    <a:gd name="T90" fmla="*/ 97 w 118"/>
                    <a:gd name="T91" fmla="*/ 67 h 98"/>
                    <a:gd name="T92" fmla="*/ 95 w 118"/>
                    <a:gd name="T93" fmla="*/ 63 h 98"/>
                    <a:gd name="T94" fmla="*/ 96 w 118"/>
                    <a:gd name="T95" fmla="*/ 61 h 98"/>
                    <a:gd name="T96" fmla="*/ 98 w 118"/>
                    <a:gd name="T97" fmla="*/ 58 h 98"/>
                    <a:gd name="T98" fmla="*/ 97 w 118"/>
                    <a:gd name="T99" fmla="*/ 54 h 98"/>
                    <a:gd name="T100" fmla="*/ 96 w 118"/>
                    <a:gd name="T101" fmla="*/ 50 h 98"/>
                    <a:gd name="T102" fmla="*/ 92 w 118"/>
                    <a:gd name="T103" fmla="*/ 50 h 98"/>
                    <a:gd name="T104" fmla="*/ 91 w 118"/>
                    <a:gd name="T105" fmla="*/ 47 h 98"/>
                    <a:gd name="T106" fmla="*/ 96 w 118"/>
                    <a:gd name="T107" fmla="*/ 41 h 98"/>
                    <a:gd name="T108" fmla="*/ 100 w 118"/>
                    <a:gd name="T109" fmla="*/ 37 h 98"/>
                    <a:gd name="T110" fmla="*/ 102 w 118"/>
                    <a:gd name="T111" fmla="*/ 31 h 98"/>
                    <a:gd name="T112" fmla="*/ 105 w 118"/>
                    <a:gd name="T113" fmla="*/ 25 h 98"/>
                    <a:gd name="T114" fmla="*/ 104 w 118"/>
                    <a:gd name="T115" fmla="*/ 22 h 98"/>
                    <a:gd name="T116" fmla="*/ 116 w 118"/>
                    <a:gd name="T117" fmla="*/ 83 h 98"/>
                    <a:gd name="T118" fmla="*/ 111 w 118"/>
                    <a:gd name="T119" fmla="*/ 87 h 98"/>
                    <a:gd name="T120" fmla="*/ 115 w 118"/>
                    <a:gd name="T121" fmla="*/ 98 h 98"/>
                    <a:gd name="T122" fmla="*/ 116 w 118"/>
                    <a:gd name="T123" fmla="*/ 8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18" h="98">
                      <a:moveTo>
                        <a:pt x="104" y="22"/>
                      </a:moveTo>
                      <a:cubicBezTo>
                        <a:pt x="103" y="22"/>
                        <a:pt x="102" y="21"/>
                        <a:pt x="99" y="21"/>
                      </a:cubicBezTo>
                      <a:cubicBezTo>
                        <a:pt x="97" y="21"/>
                        <a:pt x="95" y="20"/>
                        <a:pt x="94" y="18"/>
                      </a:cubicBezTo>
                      <a:cubicBezTo>
                        <a:pt x="93" y="17"/>
                        <a:pt x="88" y="16"/>
                        <a:pt x="86" y="17"/>
                      </a:cubicBezTo>
                      <a:cubicBezTo>
                        <a:pt x="84" y="17"/>
                        <a:pt x="83" y="14"/>
                        <a:pt x="82" y="14"/>
                      </a:cubicBezTo>
                      <a:cubicBezTo>
                        <a:pt x="80" y="14"/>
                        <a:pt x="79" y="12"/>
                        <a:pt x="79" y="10"/>
                      </a:cubicBezTo>
                      <a:cubicBezTo>
                        <a:pt x="79" y="9"/>
                        <a:pt x="77" y="11"/>
                        <a:pt x="76" y="12"/>
                      </a:cubicBezTo>
                      <a:cubicBezTo>
                        <a:pt x="74" y="13"/>
                        <a:pt x="74" y="10"/>
                        <a:pt x="73" y="9"/>
                      </a:cubicBezTo>
                      <a:cubicBezTo>
                        <a:pt x="73" y="8"/>
                        <a:pt x="70" y="7"/>
                        <a:pt x="68" y="6"/>
                      </a:cubicBezTo>
                      <a:cubicBezTo>
                        <a:pt x="67" y="5"/>
                        <a:pt x="65" y="3"/>
                        <a:pt x="64" y="4"/>
                      </a:cubicBezTo>
                      <a:cubicBezTo>
                        <a:pt x="64" y="5"/>
                        <a:pt x="62" y="2"/>
                        <a:pt x="62" y="1"/>
                      </a:cubicBezTo>
                      <a:cubicBezTo>
                        <a:pt x="61" y="0"/>
                        <a:pt x="61" y="0"/>
                        <a:pt x="60" y="0"/>
                      </a:cubicBezTo>
                      <a:cubicBezTo>
                        <a:pt x="60" y="0"/>
                        <a:pt x="59" y="0"/>
                        <a:pt x="59" y="0"/>
                      </a:cubicBezTo>
                      <a:cubicBezTo>
                        <a:pt x="56" y="0"/>
                        <a:pt x="53" y="2"/>
                        <a:pt x="54" y="7"/>
                      </a:cubicBezTo>
                      <a:cubicBezTo>
                        <a:pt x="54" y="12"/>
                        <a:pt x="50" y="12"/>
                        <a:pt x="45" y="12"/>
                      </a:cubicBezTo>
                      <a:cubicBezTo>
                        <a:pt x="41" y="13"/>
                        <a:pt x="42" y="17"/>
                        <a:pt x="40" y="18"/>
                      </a:cubicBezTo>
                      <a:cubicBezTo>
                        <a:pt x="38" y="20"/>
                        <a:pt x="31" y="17"/>
                        <a:pt x="30" y="15"/>
                      </a:cubicBezTo>
                      <a:cubicBezTo>
                        <a:pt x="29" y="12"/>
                        <a:pt x="23" y="15"/>
                        <a:pt x="25" y="18"/>
                      </a:cubicBezTo>
                      <a:cubicBezTo>
                        <a:pt x="28" y="21"/>
                        <a:pt x="28" y="25"/>
                        <a:pt x="27" y="26"/>
                      </a:cubicBezTo>
                      <a:cubicBezTo>
                        <a:pt x="25" y="28"/>
                        <a:pt x="22" y="24"/>
                        <a:pt x="20" y="26"/>
                      </a:cubicBezTo>
                      <a:cubicBezTo>
                        <a:pt x="17" y="28"/>
                        <a:pt x="17" y="25"/>
                        <a:pt x="15" y="24"/>
                      </a:cubicBezTo>
                      <a:cubicBezTo>
                        <a:pt x="12" y="23"/>
                        <a:pt x="11" y="25"/>
                        <a:pt x="7" y="24"/>
                      </a:cubicBezTo>
                      <a:cubicBezTo>
                        <a:pt x="3" y="24"/>
                        <a:pt x="0" y="26"/>
                        <a:pt x="2" y="28"/>
                      </a:cubicBezTo>
                      <a:cubicBezTo>
                        <a:pt x="3" y="30"/>
                        <a:pt x="2" y="32"/>
                        <a:pt x="3" y="33"/>
                      </a:cubicBezTo>
                      <a:cubicBezTo>
                        <a:pt x="4" y="35"/>
                        <a:pt x="9" y="35"/>
                        <a:pt x="13" y="37"/>
                      </a:cubicBezTo>
                      <a:cubicBezTo>
                        <a:pt x="18" y="39"/>
                        <a:pt x="18" y="37"/>
                        <a:pt x="21" y="39"/>
                      </a:cubicBezTo>
                      <a:cubicBezTo>
                        <a:pt x="23" y="40"/>
                        <a:pt x="23" y="39"/>
                        <a:pt x="23" y="42"/>
                      </a:cubicBezTo>
                      <a:cubicBezTo>
                        <a:pt x="23" y="45"/>
                        <a:pt x="25" y="48"/>
                        <a:pt x="29" y="49"/>
                      </a:cubicBezTo>
                      <a:cubicBezTo>
                        <a:pt x="33" y="50"/>
                        <a:pt x="30" y="53"/>
                        <a:pt x="32" y="55"/>
                      </a:cubicBezTo>
                      <a:cubicBezTo>
                        <a:pt x="33" y="58"/>
                        <a:pt x="30" y="62"/>
                        <a:pt x="30" y="65"/>
                      </a:cubicBezTo>
                      <a:cubicBezTo>
                        <a:pt x="31" y="68"/>
                        <a:pt x="28" y="79"/>
                        <a:pt x="27" y="79"/>
                      </a:cubicBezTo>
                      <a:cubicBezTo>
                        <a:pt x="26" y="80"/>
                        <a:pt x="26" y="80"/>
                        <a:pt x="26" y="80"/>
                      </a:cubicBezTo>
                      <a:cubicBezTo>
                        <a:pt x="28" y="80"/>
                        <a:pt x="30" y="81"/>
                        <a:pt x="31" y="82"/>
                      </a:cubicBezTo>
                      <a:cubicBezTo>
                        <a:pt x="32" y="83"/>
                        <a:pt x="36" y="84"/>
                        <a:pt x="38" y="86"/>
                      </a:cubicBezTo>
                      <a:cubicBezTo>
                        <a:pt x="41" y="87"/>
                        <a:pt x="45" y="87"/>
                        <a:pt x="45" y="85"/>
                      </a:cubicBezTo>
                      <a:cubicBezTo>
                        <a:pt x="45" y="83"/>
                        <a:pt x="47" y="84"/>
                        <a:pt x="49" y="86"/>
                      </a:cubicBezTo>
                      <a:cubicBezTo>
                        <a:pt x="50" y="87"/>
                        <a:pt x="56" y="88"/>
                        <a:pt x="58" y="88"/>
                      </a:cubicBezTo>
                      <a:cubicBezTo>
                        <a:pt x="60" y="89"/>
                        <a:pt x="64" y="88"/>
                        <a:pt x="66" y="88"/>
                      </a:cubicBezTo>
                      <a:cubicBezTo>
                        <a:pt x="66" y="88"/>
                        <a:pt x="66" y="87"/>
                        <a:pt x="66" y="86"/>
                      </a:cubicBezTo>
                      <a:cubicBezTo>
                        <a:pt x="64" y="82"/>
                        <a:pt x="69" y="79"/>
                        <a:pt x="73" y="78"/>
                      </a:cubicBezTo>
                      <a:cubicBezTo>
                        <a:pt x="77" y="78"/>
                        <a:pt x="85" y="80"/>
                        <a:pt x="87" y="82"/>
                      </a:cubicBezTo>
                      <a:cubicBezTo>
                        <a:pt x="90" y="83"/>
                        <a:pt x="93" y="83"/>
                        <a:pt x="97" y="79"/>
                      </a:cubicBezTo>
                      <a:cubicBezTo>
                        <a:pt x="99" y="76"/>
                        <a:pt x="100" y="76"/>
                        <a:pt x="102" y="75"/>
                      </a:cubicBezTo>
                      <a:cubicBezTo>
                        <a:pt x="102" y="74"/>
                        <a:pt x="102" y="73"/>
                        <a:pt x="103" y="73"/>
                      </a:cubicBezTo>
                      <a:cubicBezTo>
                        <a:pt x="103" y="71"/>
                        <a:pt x="101" y="71"/>
                        <a:pt x="99" y="71"/>
                      </a:cubicBezTo>
                      <a:cubicBezTo>
                        <a:pt x="97" y="71"/>
                        <a:pt x="96" y="69"/>
                        <a:pt x="97" y="67"/>
                      </a:cubicBezTo>
                      <a:cubicBezTo>
                        <a:pt x="98" y="65"/>
                        <a:pt x="96" y="65"/>
                        <a:pt x="95" y="63"/>
                      </a:cubicBezTo>
                      <a:cubicBezTo>
                        <a:pt x="93" y="61"/>
                        <a:pt x="95" y="62"/>
                        <a:pt x="96" y="61"/>
                      </a:cubicBezTo>
                      <a:cubicBezTo>
                        <a:pt x="97" y="61"/>
                        <a:pt x="99" y="59"/>
                        <a:pt x="98" y="58"/>
                      </a:cubicBezTo>
                      <a:cubicBezTo>
                        <a:pt x="97" y="58"/>
                        <a:pt x="96" y="56"/>
                        <a:pt x="97" y="54"/>
                      </a:cubicBezTo>
                      <a:cubicBezTo>
                        <a:pt x="98" y="52"/>
                        <a:pt x="96" y="52"/>
                        <a:pt x="96" y="50"/>
                      </a:cubicBezTo>
                      <a:cubicBezTo>
                        <a:pt x="96" y="49"/>
                        <a:pt x="94" y="48"/>
                        <a:pt x="92" y="50"/>
                      </a:cubicBezTo>
                      <a:cubicBezTo>
                        <a:pt x="90" y="52"/>
                        <a:pt x="90" y="50"/>
                        <a:pt x="91" y="47"/>
                      </a:cubicBezTo>
                      <a:cubicBezTo>
                        <a:pt x="92" y="44"/>
                        <a:pt x="96" y="43"/>
                        <a:pt x="96" y="41"/>
                      </a:cubicBezTo>
                      <a:cubicBezTo>
                        <a:pt x="96" y="39"/>
                        <a:pt x="99" y="37"/>
                        <a:pt x="100" y="37"/>
                      </a:cubicBezTo>
                      <a:cubicBezTo>
                        <a:pt x="102" y="37"/>
                        <a:pt x="101" y="34"/>
                        <a:pt x="102" y="31"/>
                      </a:cubicBezTo>
                      <a:cubicBezTo>
                        <a:pt x="103" y="29"/>
                        <a:pt x="103" y="27"/>
                        <a:pt x="105" y="25"/>
                      </a:cubicBezTo>
                      <a:cubicBezTo>
                        <a:pt x="108" y="23"/>
                        <a:pt x="105" y="22"/>
                        <a:pt x="104" y="22"/>
                      </a:cubicBezTo>
                      <a:close/>
                      <a:moveTo>
                        <a:pt x="116" y="83"/>
                      </a:moveTo>
                      <a:cubicBezTo>
                        <a:pt x="115" y="82"/>
                        <a:pt x="115" y="85"/>
                        <a:pt x="111" y="87"/>
                      </a:cubicBezTo>
                      <a:cubicBezTo>
                        <a:pt x="108" y="89"/>
                        <a:pt x="111" y="98"/>
                        <a:pt x="115" y="98"/>
                      </a:cubicBezTo>
                      <a:cubicBezTo>
                        <a:pt x="118" y="97"/>
                        <a:pt x="118" y="83"/>
                        <a:pt x="116" y="83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17" name="Freeform 133">
                  <a:extLst>
                    <a:ext uri="{FF2B5EF4-FFF2-40B4-BE49-F238E27FC236}">
                      <a16:creationId xmlns:a16="http://schemas.microsoft.com/office/drawing/2014/main" id="{68F6EC14-395F-4EB3-B6AB-341F84A6B242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4747817" y="3212745"/>
                  <a:ext cx="239653" cy="170643"/>
                </a:xfrm>
                <a:custGeom>
                  <a:avLst/>
                  <a:gdLst>
                    <a:gd name="T0" fmla="*/ 102 w 104"/>
                    <a:gd name="T1" fmla="*/ 13 h 74"/>
                    <a:gd name="T2" fmla="*/ 94 w 104"/>
                    <a:gd name="T3" fmla="*/ 13 h 74"/>
                    <a:gd name="T4" fmla="*/ 85 w 104"/>
                    <a:gd name="T5" fmla="*/ 11 h 74"/>
                    <a:gd name="T6" fmla="*/ 81 w 104"/>
                    <a:gd name="T7" fmla="*/ 10 h 74"/>
                    <a:gd name="T8" fmla="*/ 74 w 104"/>
                    <a:gd name="T9" fmla="*/ 11 h 74"/>
                    <a:gd name="T10" fmla="*/ 67 w 104"/>
                    <a:gd name="T11" fmla="*/ 7 h 74"/>
                    <a:gd name="T12" fmla="*/ 62 w 104"/>
                    <a:gd name="T13" fmla="*/ 5 h 74"/>
                    <a:gd name="T14" fmla="*/ 48 w 104"/>
                    <a:gd name="T15" fmla="*/ 3 h 74"/>
                    <a:gd name="T16" fmla="*/ 22 w 104"/>
                    <a:gd name="T17" fmla="*/ 3 h 74"/>
                    <a:gd name="T18" fmla="*/ 12 w 104"/>
                    <a:gd name="T19" fmla="*/ 0 h 74"/>
                    <a:gd name="T20" fmla="*/ 5 w 104"/>
                    <a:gd name="T21" fmla="*/ 4 h 74"/>
                    <a:gd name="T22" fmla="*/ 3 w 104"/>
                    <a:gd name="T23" fmla="*/ 10 h 74"/>
                    <a:gd name="T24" fmla="*/ 5 w 104"/>
                    <a:gd name="T25" fmla="*/ 18 h 74"/>
                    <a:gd name="T26" fmla="*/ 7 w 104"/>
                    <a:gd name="T27" fmla="*/ 17 h 74"/>
                    <a:gd name="T28" fmla="*/ 10 w 104"/>
                    <a:gd name="T29" fmla="*/ 18 h 74"/>
                    <a:gd name="T30" fmla="*/ 15 w 104"/>
                    <a:gd name="T31" fmla="*/ 19 h 74"/>
                    <a:gd name="T32" fmla="*/ 18 w 104"/>
                    <a:gd name="T33" fmla="*/ 19 h 74"/>
                    <a:gd name="T34" fmla="*/ 23 w 104"/>
                    <a:gd name="T35" fmla="*/ 20 h 74"/>
                    <a:gd name="T36" fmla="*/ 25 w 104"/>
                    <a:gd name="T37" fmla="*/ 23 h 74"/>
                    <a:gd name="T38" fmla="*/ 20 w 104"/>
                    <a:gd name="T39" fmla="*/ 27 h 74"/>
                    <a:gd name="T40" fmla="*/ 20 w 104"/>
                    <a:gd name="T41" fmla="*/ 35 h 74"/>
                    <a:gd name="T42" fmla="*/ 19 w 104"/>
                    <a:gd name="T43" fmla="*/ 40 h 74"/>
                    <a:gd name="T44" fmla="*/ 17 w 104"/>
                    <a:gd name="T45" fmla="*/ 44 h 74"/>
                    <a:gd name="T46" fmla="*/ 19 w 104"/>
                    <a:gd name="T47" fmla="*/ 48 h 74"/>
                    <a:gd name="T48" fmla="*/ 17 w 104"/>
                    <a:gd name="T49" fmla="*/ 52 h 74"/>
                    <a:gd name="T50" fmla="*/ 19 w 104"/>
                    <a:gd name="T51" fmla="*/ 56 h 74"/>
                    <a:gd name="T52" fmla="*/ 16 w 104"/>
                    <a:gd name="T53" fmla="*/ 61 h 74"/>
                    <a:gd name="T54" fmla="*/ 17 w 104"/>
                    <a:gd name="T55" fmla="*/ 64 h 74"/>
                    <a:gd name="T56" fmla="*/ 21 w 104"/>
                    <a:gd name="T57" fmla="*/ 64 h 74"/>
                    <a:gd name="T58" fmla="*/ 31 w 104"/>
                    <a:gd name="T59" fmla="*/ 73 h 74"/>
                    <a:gd name="T60" fmla="*/ 33 w 104"/>
                    <a:gd name="T61" fmla="*/ 71 h 74"/>
                    <a:gd name="T62" fmla="*/ 37 w 104"/>
                    <a:gd name="T63" fmla="*/ 71 h 74"/>
                    <a:gd name="T64" fmla="*/ 45 w 104"/>
                    <a:gd name="T65" fmla="*/ 68 h 74"/>
                    <a:gd name="T66" fmla="*/ 55 w 104"/>
                    <a:gd name="T67" fmla="*/ 67 h 74"/>
                    <a:gd name="T68" fmla="*/ 61 w 104"/>
                    <a:gd name="T69" fmla="*/ 65 h 74"/>
                    <a:gd name="T70" fmla="*/ 67 w 104"/>
                    <a:gd name="T71" fmla="*/ 60 h 74"/>
                    <a:gd name="T72" fmla="*/ 70 w 104"/>
                    <a:gd name="T73" fmla="*/ 55 h 74"/>
                    <a:gd name="T74" fmla="*/ 76 w 104"/>
                    <a:gd name="T75" fmla="*/ 48 h 74"/>
                    <a:gd name="T76" fmla="*/ 76 w 104"/>
                    <a:gd name="T77" fmla="*/ 37 h 74"/>
                    <a:gd name="T78" fmla="*/ 83 w 104"/>
                    <a:gd name="T79" fmla="*/ 29 h 74"/>
                    <a:gd name="T80" fmla="*/ 90 w 104"/>
                    <a:gd name="T81" fmla="*/ 25 h 74"/>
                    <a:gd name="T82" fmla="*/ 99 w 104"/>
                    <a:gd name="T83" fmla="*/ 20 h 74"/>
                    <a:gd name="T84" fmla="*/ 102 w 104"/>
                    <a:gd name="T85" fmla="*/ 13 h 74"/>
                    <a:gd name="T86" fmla="*/ 103 w 104"/>
                    <a:gd name="T87" fmla="*/ 39 h 74"/>
                    <a:gd name="T88" fmla="*/ 96 w 104"/>
                    <a:gd name="T89" fmla="*/ 42 h 74"/>
                    <a:gd name="T90" fmla="*/ 103 w 104"/>
                    <a:gd name="T91" fmla="*/ 39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04" h="74">
                      <a:moveTo>
                        <a:pt x="102" y="13"/>
                      </a:moveTo>
                      <a:cubicBezTo>
                        <a:pt x="100" y="13"/>
                        <a:pt x="96" y="14"/>
                        <a:pt x="94" y="13"/>
                      </a:cubicBezTo>
                      <a:cubicBezTo>
                        <a:pt x="92" y="13"/>
                        <a:pt x="86" y="12"/>
                        <a:pt x="85" y="11"/>
                      </a:cubicBezTo>
                      <a:cubicBezTo>
                        <a:pt x="83" y="9"/>
                        <a:pt x="81" y="8"/>
                        <a:pt x="81" y="10"/>
                      </a:cubicBezTo>
                      <a:cubicBezTo>
                        <a:pt x="81" y="12"/>
                        <a:pt x="77" y="12"/>
                        <a:pt x="74" y="11"/>
                      </a:cubicBezTo>
                      <a:cubicBezTo>
                        <a:pt x="72" y="9"/>
                        <a:pt x="68" y="8"/>
                        <a:pt x="67" y="7"/>
                      </a:cubicBezTo>
                      <a:cubicBezTo>
                        <a:pt x="66" y="6"/>
                        <a:pt x="64" y="5"/>
                        <a:pt x="62" y="5"/>
                      </a:cubicBezTo>
                      <a:cubicBezTo>
                        <a:pt x="60" y="5"/>
                        <a:pt x="53" y="2"/>
                        <a:pt x="48" y="3"/>
                      </a:cubicBezTo>
                      <a:cubicBezTo>
                        <a:pt x="43" y="4"/>
                        <a:pt x="28" y="2"/>
                        <a:pt x="22" y="3"/>
                      </a:cubicBezTo>
                      <a:cubicBezTo>
                        <a:pt x="16" y="3"/>
                        <a:pt x="15" y="0"/>
                        <a:pt x="12" y="0"/>
                      </a:cubicBezTo>
                      <a:cubicBezTo>
                        <a:pt x="9" y="0"/>
                        <a:pt x="10" y="4"/>
                        <a:pt x="5" y="4"/>
                      </a:cubicBezTo>
                      <a:cubicBezTo>
                        <a:pt x="1" y="5"/>
                        <a:pt x="0" y="8"/>
                        <a:pt x="3" y="10"/>
                      </a:cubicBezTo>
                      <a:cubicBezTo>
                        <a:pt x="5" y="12"/>
                        <a:pt x="5" y="15"/>
                        <a:pt x="5" y="18"/>
                      </a:cubicBezTo>
                      <a:cubicBezTo>
                        <a:pt x="6" y="18"/>
                        <a:pt x="7" y="18"/>
                        <a:pt x="7" y="17"/>
                      </a:cubicBezTo>
                      <a:cubicBezTo>
                        <a:pt x="9" y="16"/>
                        <a:pt x="10" y="16"/>
                        <a:pt x="10" y="18"/>
                      </a:cubicBezTo>
                      <a:cubicBezTo>
                        <a:pt x="10" y="19"/>
                        <a:pt x="13" y="19"/>
                        <a:pt x="15" y="19"/>
                      </a:cubicBezTo>
                      <a:cubicBezTo>
                        <a:pt x="17" y="19"/>
                        <a:pt x="16" y="20"/>
                        <a:pt x="18" y="19"/>
                      </a:cubicBezTo>
                      <a:cubicBezTo>
                        <a:pt x="20" y="17"/>
                        <a:pt x="23" y="18"/>
                        <a:pt x="23" y="20"/>
                      </a:cubicBezTo>
                      <a:cubicBezTo>
                        <a:pt x="23" y="21"/>
                        <a:pt x="27" y="20"/>
                        <a:pt x="25" y="23"/>
                      </a:cubicBezTo>
                      <a:cubicBezTo>
                        <a:pt x="23" y="25"/>
                        <a:pt x="20" y="26"/>
                        <a:pt x="20" y="27"/>
                      </a:cubicBezTo>
                      <a:cubicBezTo>
                        <a:pt x="20" y="29"/>
                        <a:pt x="22" y="33"/>
                        <a:pt x="20" y="35"/>
                      </a:cubicBezTo>
                      <a:cubicBezTo>
                        <a:pt x="18" y="37"/>
                        <a:pt x="21" y="40"/>
                        <a:pt x="19" y="40"/>
                      </a:cubicBezTo>
                      <a:cubicBezTo>
                        <a:pt x="17" y="40"/>
                        <a:pt x="15" y="41"/>
                        <a:pt x="17" y="44"/>
                      </a:cubicBezTo>
                      <a:cubicBezTo>
                        <a:pt x="19" y="46"/>
                        <a:pt x="21" y="48"/>
                        <a:pt x="19" y="48"/>
                      </a:cubicBezTo>
                      <a:cubicBezTo>
                        <a:pt x="17" y="48"/>
                        <a:pt x="16" y="51"/>
                        <a:pt x="17" y="52"/>
                      </a:cubicBezTo>
                      <a:cubicBezTo>
                        <a:pt x="18" y="53"/>
                        <a:pt x="22" y="56"/>
                        <a:pt x="19" y="56"/>
                      </a:cubicBezTo>
                      <a:cubicBezTo>
                        <a:pt x="16" y="57"/>
                        <a:pt x="16" y="59"/>
                        <a:pt x="16" y="61"/>
                      </a:cubicBezTo>
                      <a:cubicBezTo>
                        <a:pt x="16" y="62"/>
                        <a:pt x="16" y="63"/>
                        <a:pt x="17" y="64"/>
                      </a:cubicBezTo>
                      <a:cubicBezTo>
                        <a:pt x="18" y="64"/>
                        <a:pt x="20" y="64"/>
                        <a:pt x="21" y="64"/>
                      </a:cubicBezTo>
                      <a:cubicBezTo>
                        <a:pt x="25" y="66"/>
                        <a:pt x="26" y="74"/>
                        <a:pt x="31" y="73"/>
                      </a:cubicBezTo>
                      <a:cubicBezTo>
                        <a:pt x="33" y="73"/>
                        <a:pt x="32" y="72"/>
                        <a:pt x="33" y="71"/>
                      </a:cubicBezTo>
                      <a:cubicBezTo>
                        <a:pt x="34" y="70"/>
                        <a:pt x="36" y="71"/>
                        <a:pt x="37" y="71"/>
                      </a:cubicBezTo>
                      <a:cubicBezTo>
                        <a:pt x="39" y="71"/>
                        <a:pt x="40" y="68"/>
                        <a:pt x="45" y="68"/>
                      </a:cubicBezTo>
                      <a:cubicBezTo>
                        <a:pt x="49" y="68"/>
                        <a:pt x="52" y="67"/>
                        <a:pt x="55" y="67"/>
                      </a:cubicBezTo>
                      <a:cubicBezTo>
                        <a:pt x="58" y="67"/>
                        <a:pt x="60" y="67"/>
                        <a:pt x="61" y="65"/>
                      </a:cubicBezTo>
                      <a:cubicBezTo>
                        <a:pt x="62" y="62"/>
                        <a:pt x="64" y="61"/>
                        <a:pt x="67" y="60"/>
                      </a:cubicBezTo>
                      <a:cubicBezTo>
                        <a:pt x="70" y="60"/>
                        <a:pt x="70" y="56"/>
                        <a:pt x="70" y="55"/>
                      </a:cubicBezTo>
                      <a:cubicBezTo>
                        <a:pt x="70" y="53"/>
                        <a:pt x="76" y="50"/>
                        <a:pt x="76" y="48"/>
                      </a:cubicBezTo>
                      <a:cubicBezTo>
                        <a:pt x="76" y="47"/>
                        <a:pt x="73" y="41"/>
                        <a:pt x="76" y="37"/>
                      </a:cubicBezTo>
                      <a:cubicBezTo>
                        <a:pt x="79" y="32"/>
                        <a:pt x="83" y="31"/>
                        <a:pt x="83" y="29"/>
                      </a:cubicBezTo>
                      <a:cubicBezTo>
                        <a:pt x="83" y="26"/>
                        <a:pt x="86" y="25"/>
                        <a:pt x="90" y="25"/>
                      </a:cubicBezTo>
                      <a:cubicBezTo>
                        <a:pt x="94" y="24"/>
                        <a:pt x="96" y="22"/>
                        <a:pt x="99" y="20"/>
                      </a:cubicBezTo>
                      <a:cubicBezTo>
                        <a:pt x="102" y="19"/>
                        <a:pt x="103" y="17"/>
                        <a:pt x="102" y="13"/>
                      </a:cubicBezTo>
                      <a:close/>
                      <a:moveTo>
                        <a:pt x="103" y="39"/>
                      </a:moveTo>
                      <a:cubicBezTo>
                        <a:pt x="103" y="35"/>
                        <a:pt x="94" y="41"/>
                        <a:pt x="96" y="42"/>
                      </a:cubicBezTo>
                      <a:cubicBezTo>
                        <a:pt x="100" y="44"/>
                        <a:pt x="104" y="43"/>
                        <a:pt x="103" y="39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18" name="Freeform 134">
                  <a:extLst>
                    <a:ext uri="{FF2B5EF4-FFF2-40B4-BE49-F238E27FC236}">
                      <a16:creationId xmlns:a16="http://schemas.microsoft.com/office/drawing/2014/main" id="{D080E782-DE4E-4201-8095-062485455421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163131" y="3138716"/>
                  <a:ext cx="61482" cy="37642"/>
                </a:xfrm>
                <a:custGeom>
                  <a:avLst/>
                  <a:gdLst>
                    <a:gd name="T0" fmla="*/ 0 w 27"/>
                    <a:gd name="T1" fmla="*/ 14 h 16"/>
                    <a:gd name="T2" fmla="*/ 5 w 27"/>
                    <a:gd name="T3" fmla="*/ 13 h 16"/>
                    <a:gd name="T4" fmla="*/ 7 w 27"/>
                    <a:gd name="T5" fmla="*/ 15 h 16"/>
                    <a:gd name="T6" fmla="*/ 12 w 27"/>
                    <a:gd name="T7" fmla="*/ 14 h 16"/>
                    <a:gd name="T8" fmla="*/ 17 w 27"/>
                    <a:gd name="T9" fmla="*/ 15 h 16"/>
                    <a:gd name="T10" fmla="*/ 20 w 27"/>
                    <a:gd name="T11" fmla="*/ 11 h 16"/>
                    <a:gd name="T12" fmla="*/ 22 w 27"/>
                    <a:gd name="T13" fmla="*/ 7 h 16"/>
                    <a:gd name="T14" fmla="*/ 27 w 27"/>
                    <a:gd name="T15" fmla="*/ 4 h 16"/>
                    <a:gd name="T16" fmla="*/ 25 w 27"/>
                    <a:gd name="T17" fmla="*/ 1 h 16"/>
                    <a:gd name="T18" fmla="*/ 20 w 27"/>
                    <a:gd name="T19" fmla="*/ 2 h 16"/>
                    <a:gd name="T20" fmla="*/ 13 w 27"/>
                    <a:gd name="T21" fmla="*/ 5 h 16"/>
                    <a:gd name="T22" fmla="*/ 4 w 27"/>
                    <a:gd name="T23" fmla="*/ 3 h 16"/>
                    <a:gd name="T24" fmla="*/ 0 w 27"/>
                    <a:gd name="T25" fmla="*/ 3 h 16"/>
                    <a:gd name="T26" fmla="*/ 0 w 27"/>
                    <a:gd name="T27" fmla="*/ 1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7" h="16">
                      <a:moveTo>
                        <a:pt x="0" y="14"/>
                      </a:moveTo>
                      <a:cubicBezTo>
                        <a:pt x="2" y="13"/>
                        <a:pt x="4" y="13"/>
                        <a:pt x="5" y="13"/>
                      </a:cubicBezTo>
                      <a:cubicBezTo>
                        <a:pt x="6" y="13"/>
                        <a:pt x="6" y="14"/>
                        <a:pt x="7" y="15"/>
                      </a:cubicBezTo>
                      <a:cubicBezTo>
                        <a:pt x="8" y="15"/>
                        <a:pt x="11" y="15"/>
                        <a:pt x="12" y="14"/>
                      </a:cubicBezTo>
                      <a:cubicBezTo>
                        <a:pt x="14" y="14"/>
                        <a:pt x="17" y="16"/>
                        <a:pt x="17" y="15"/>
                      </a:cubicBezTo>
                      <a:cubicBezTo>
                        <a:pt x="18" y="13"/>
                        <a:pt x="19" y="11"/>
                        <a:pt x="20" y="11"/>
                      </a:cubicBezTo>
                      <a:cubicBezTo>
                        <a:pt x="21" y="11"/>
                        <a:pt x="21" y="7"/>
                        <a:pt x="22" y="7"/>
                      </a:cubicBezTo>
                      <a:cubicBezTo>
                        <a:pt x="23" y="7"/>
                        <a:pt x="27" y="4"/>
                        <a:pt x="27" y="4"/>
                      </a:cubicBezTo>
                      <a:cubicBezTo>
                        <a:pt x="27" y="4"/>
                        <a:pt x="26" y="1"/>
                        <a:pt x="25" y="1"/>
                      </a:cubicBezTo>
                      <a:cubicBezTo>
                        <a:pt x="25" y="0"/>
                        <a:pt x="23" y="2"/>
                        <a:pt x="20" y="2"/>
                      </a:cubicBezTo>
                      <a:cubicBezTo>
                        <a:pt x="16" y="2"/>
                        <a:pt x="14" y="5"/>
                        <a:pt x="13" y="5"/>
                      </a:cubicBezTo>
                      <a:cubicBezTo>
                        <a:pt x="11" y="5"/>
                        <a:pt x="7" y="3"/>
                        <a:pt x="4" y="3"/>
                      </a:cubicBezTo>
                      <a:cubicBezTo>
                        <a:pt x="3" y="3"/>
                        <a:pt x="1" y="3"/>
                        <a:pt x="0" y="3"/>
                      </a:cubicBezTo>
                      <a:cubicBezTo>
                        <a:pt x="0" y="6"/>
                        <a:pt x="0" y="10"/>
                        <a:pt x="0" y="14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19" name="Freeform 135">
                  <a:extLst>
                    <a:ext uri="{FF2B5EF4-FFF2-40B4-BE49-F238E27FC236}">
                      <a16:creationId xmlns:a16="http://schemas.microsoft.com/office/drawing/2014/main" id="{A87C9CDF-9041-43B4-BEC9-EA48131B2E6F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5291113" y="3259170"/>
                  <a:ext cx="117944" cy="144293"/>
                </a:xfrm>
                <a:custGeom>
                  <a:avLst/>
                  <a:gdLst>
                    <a:gd name="T0" fmla="*/ 50 w 51"/>
                    <a:gd name="T1" fmla="*/ 0 h 63"/>
                    <a:gd name="T2" fmla="*/ 46 w 51"/>
                    <a:gd name="T3" fmla="*/ 1 h 63"/>
                    <a:gd name="T4" fmla="*/ 43 w 51"/>
                    <a:gd name="T5" fmla="*/ 3 h 63"/>
                    <a:gd name="T6" fmla="*/ 34 w 51"/>
                    <a:gd name="T7" fmla="*/ 2 h 63"/>
                    <a:gd name="T8" fmla="*/ 24 w 51"/>
                    <a:gd name="T9" fmla="*/ 2 h 63"/>
                    <a:gd name="T10" fmla="*/ 23 w 51"/>
                    <a:gd name="T11" fmla="*/ 2 h 63"/>
                    <a:gd name="T12" fmla="*/ 16 w 51"/>
                    <a:gd name="T13" fmla="*/ 6 h 63"/>
                    <a:gd name="T14" fmla="*/ 12 w 51"/>
                    <a:gd name="T15" fmla="*/ 8 h 63"/>
                    <a:gd name="T16" fmla="*/ 7 w 51"/>
                    <a:gd name="T17" fmla="*/ 9 h 63"/>
                    <a:gd name="T18" fmla="*/ 4 w 51"/>
                    <a:gd name="T19" fmla="*/ 13 h 63"/>
                    <a:gd name="T20" fmla="*/ 2 w 51"/>
                    <a:gd name="T21" fmla="*/ 16 h 63"/>
                    <a:gd name="T22" fmla="*/ 0 w 51"/>
                    <a:gd name="T23" fmla="*/ 21 h 63"/>
                    <a:gd name="T24" fmla="*/ 0 w 51"/>
                    <a:gd name="T25" fmla="*/ 21 h 63"/>
                    <a:gd name="T26" fmla="*/ 4 w 51"/>
                    <a:gd name="T27" fmla="*/ 28 h 63"/>
                    <a:gd name="T28" fmla="*/ 10 w 51"/>
                    <a:gd name="T29" fmla="*/ 30 h 63"/>
                    <a:gd name="T30" fmla="*/ 17 w 51"/>
                    <a:gd name="T31" fmla="*/ 32 h 63"/>
                    <a:gd name="T32" fmla="*/ 9 w 51"/>
                    <a:gd name="T33" fmla="*/ 33 h 63"/>
                    <a:gd name="T34" fmla="*/ 10 w 51"/>
                    <a:gd name="T35" fmla="*/ 40 h 63"/>
                    <a:gd name="T36" fmla="*/ 14 w 51"/>
                    <a:gd name="T37" fmla="*/ 45 h 63"/>
                    <a:gd name="T38" fmla="*/ 22 w 51"/>
                    <a:gd name="T39" fmla="*/ 49 h 63"/>
                    <a:gd name="T40" fmla="*/ 20 w 51"/>
                    <a:gd name="T41" fmla="*/ 41 h 63"/>
                    <a:gd name="T42" fmla="*/ 26 w 51"/>
                    <a:gd name="T43" fmla="*/ 40 h 63"/>
                    <a:gd name="T44" fmla="*/ 22 w 51"/>
                    <a:gd name="T45" fmla="*/ 37 h 63"/>
                    <a:gd name="T46" fmla="*/ 25 w 51"/>
                    <a:gd name="T47" fmla="*/ 36 h 63"/>
                    <a:gd name="T48" fmla="*/ 31 w 51"/>
                    <a:gd name="T49" fmla="*/ 35 h 63"/>
                    <a:gd name="T50" fmla="*/ 28 w 51"/>
                    <a:gd name="T51" fmla="*/ 28 h 63"/>
                    <a:gd name="T52" fmla="*/ 22 w 51"/>
                    <a:gd name="T53" fmla="*/ 29 h 63"/>
                    <a:gd name="T54" fmla="*/ 24 w 51"/>
                    <a:gd name="T55" fmla="*/ 24 h 63"/>
                    <a:gd name="T56" fmla="*/ 18 w 51"/>
                    <a:gd name="T57" fmla="*/ 15 h 63"/>
                    <a:gd name="T58" fmla="*/ 22 w 51"/>
                    <a:gd name="T59" fmla="*/ 13 h 63"/>
                    <a:gd name="T60" fmla="*/ 28 w 51"/>
                    <a:gd name="T61" fmla="*/ 14 h 63"/>
                    <a:gd name="T62" fmla="*/ 30 w 51"/>
                    <a:gd name="T63" fmla="*/ 8 h 63"/>
                    <a:gd name="T64" fmla="*/ 35 w 51"/>
                    <a:gd name="T65" fmla="*/ 10 h 63"/>
                    <a:gd name="T66" fmla="*/ 41 w 51"/>
                    <a:gd name="T67" fmla="*/ 7 h 63"/>
                    <a:gd name="T68" fmla="*/ 46 w 51"/>
                    <a:gd name="T69" fmla="*/ 9 h 63"/>
                    <a:gd name="T70" fmla="*/ 48 w 51"/>
                    <a:gd name="T71" fmla="*/ 6 h 63"/>
                    <a:gd name="T72" fmla="*/ 51 w 51"/>
                    <a:gd name="T73" fmla="*/ 3 h 63"/>
                    <a:gd name="T74" fmla="*/ 50 w 51"/>
                    <a:gd name="T75" fmla="*/ 0 h 63"/>
                    <a:gd name="T76" fmla="*/ 43 w 51"/>
                    <a:gd name="T77" fmla="*/ 59 h 63"/>
                    <a:gd name="T78" fmla="*/ 30 w 51"/>
                    <a:gd name="T79" fmla="*/ 58 h 63"/>
                    <a:gd name="T80" fmla="*/ 26 w 51"/>
                    <a:gd name="T81" fmla="*/ 60 h 63"/>
                    <a:gd name="T82" fmla="*/ 37 w 51"/>
                    <a:gd name="T83" fmla="*/ 63 h 63"/>
                    <a:gd name="T84" fmla="*/ 48 w 51"/>
                    <a:gd name="T85" fmla="*/ 60 h 63"/>
                    <a:gd name="T86" fmla="*/ 43 w 51"/>
                    <a:gd name="T87" fmla="*/ 59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51" h="63">
                      <a:moveTo>
                        <a:pt x="50" y="0"/>
                      </a:moveTo>
                      <a:cubicBezTo>
                        <a:pt x="48" y="0"/>
                        <a:pt x="46" y="0"/>
                        <a:pt x="46" y="1"/>
                      </a:cubicBezTo>
                      <a:cubicBezTo>
                        <a:pt x="47" y="3"/>
                        <a:pt x="45" y="3"/>
                        <a:pt x="43" y="3"/>
                      </a:cubicBezTo>
                      <a:cubicBezTo>
                        <a:pt x="43" y="3"/>
                        <a:pt x="36" y="3"/>
                        <a:pt x="34" y="2"/>
                      </a:cubicBezTo>
                      <a:cubicBezTo>
                        <a:pt x="33" y="1"/>
                        <a:pt x="27" y="1"/>
                        <a:pt x="24" y="2"/>
                      </a:cubicBezTo>
                      <a:cubicBezTo>
                        <a:pt x="24" y="2"/>
                        <a:pt x="24" y="2"/>
                        <a:pt x="23" y="2"/>
                      </a:cubicBezTo>
                      <a:cubicBezTo>
                        <a:pt x="23" y="3"/>
                        <a:pt x="17" y="6"/>
                        <a:pt x="16" y="6"/>
                      </a:cubicBezTo>
                      <a:cubicBezTo>
                        <a:pt x="15" y="5"/>
                        <a:pt x="14" y="7"/>
                        <a:pt x="12" y="8"/>
                      </a:cubicBezTo>
                      <a:cubicBezTo>
                        <a:pt x="10" y="8"/>
                        <a:pt x="7" y="8"/>
                        <a:pt x="7" y="9"/>
                      </a:cubicBezTo>
                      <a:cubicBezTo>
                        <a:pt x="7" y="9"/>
                        <a:pt x="5" y="12"/>
                        <a:pt x="4" y="13"/>
                      </a:cubicBezTo>
                      <a:cubicBezTo>
                        <a:pt x="3" y="14"/>
                        <a:pt x="4" y="16"/>
                        <a:pt x="2" y="16"/>
                      </a:cubicBezTo>
                      <a:cubicBezTo>
                        <a:pt x="1" y="16"/>
                        <a:pt x="0" y="19"/>
                        <a:pt x="0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3" y="22"/>
                        <a:pt x="5" y="25"/>
                        <a:pt x="4" y="28"/>
                      </a:cubicBezTo>
                      <a:cubicBezTo>
                        <a:pt x="4" y="31"/>
                        <a:pt x="8" y="32"/>
                        <a:pt x="10" y="30"/>
                      </a:cubicBezTo>
                      <a:cubicBezTo>
                        <a:pt x="12" y="27"/>
                        <a:pt x="17" y="31"/>
                        <a:pt x="17" y="32"/>
                      </a:cubicBezTo>
                      <a:cubicBezTo>
                        <a:pt x="17" y="34"/>
                        <a:pt x="12" y="31"/>
                        <a:pt x="9" y="33"/>
                      </a:cubicBezTo>
                      <a:cubicBezTo>
                        <a:pt x="6" y="35"/>
                        <a:pt x="11" y="37"/>
                        <a:pt x="10" y="40"/>
                      </a:cubicBezTo>
                      <a:cubicBezTo>
                        <a:pt x="10" y="42"/>
                        <a:pt x="12" y="45"/>
                        <a:pt x="14" y="45"/>
                      </a:cubicBezTo>
                      <a:cubicBezTo>
                        <a:pt x="17" y="45"/>
                        <a:pt x="20" y="50"/>
                        <a:pt x="22" y="49"/>
                      </a:cubicBezTo>
                      <a:cubicBezTo>
                        <a:pt x="24" y="48"/>
                        <a:pt x="20" y="42"/>
                        <a:pt x="20" y="41"/>
                      </a:cubicBezTo>
                      <a:cubicBezTo>
                        <a:pt x="21" y="40"/>
                        <a:pt x="24" y="42"/>
                        <a:pt x="26" y="40"/>
                      </a:cubicBezTo>
                      <a:cubicBezTo>
                        <a:pt x="28" y="39"/>
                        <a:pt x="25" y="37"/>
                        <a:pt x="22" y="37"/>
                      </a:cubicBezTo>
                      <a:cubicBezTo>
                        <a:pt x="20" y="37"/>
                        <a:pt x="22" y="34"/>
                        <a:pt x="25" y="36"/>
                      </a:cubicBezTo>
                      <a:cubicBezTo>
                        <a:pt x="28" y="37"/>
                        <a:pt x="30" y="35"/>
                        <a:pt x="31" y="35"/>
                      </a:cubicBezTo>
                      <a:cubicBezTo>
                        <a:pt x="32" y="35"/>
                        <a:pt x="33" y="30"/>
                        <a:pt x="28" y="28"/>
                      </a:cubicBezTo>
                      <a:cubicBezTo>
                        <a:pt x="24" y="27"/>
                        <a:pt x="25" y="32"/>
                        <a:pt x="22" y="29"/>
                      </a:cubicBezTo>
                      <a:cubicBezTo>
                        <a:pt x="19" y="26"/>
                        <a:pt x="24" y="27"/>
                        <a:pt x="24" y="24"/>
                      </a:cubicBezTo>
                      <a:cubicBezTo>
                        <a:pt x="24" y="22"/>
                        <a:pt x="20" y="18"/>
                        <a:pt x="18" y="15"/>
                      </a:cubicBezTo>
                      <a:cubicBezTo>
                        <a:pt x="16" y="12"/>
                        <a:pt x="21" y="11"/>
                        <a:pt x="22" y="13"/>
                      </a:cubicBezTo>
                      <a:cubicBezTo>
                        <a:pt x="23" y="15"/>
                        <a:pt x="26" y="15"/>
                        <a:pt x="28" y="14"/>
                      </a:cubicBezTo>
                      <a:cubicBezTo>
                        <a:pt x="30" y="13"/>
                        <a:pt x="26" y="9"/>
                        <a:pt x="30" y="8"/>
                      </a:cubicBezTo>
                      <a:cubicBezTo>
                        <a:pt x="34" y="7"/>
                        <a:pt x="34" y="9"/>
                        <a:pt x="35" y="10"/>
                      </a:cubicBezTo>
                      <a:cubicBezTo>
                        <a:pt x="36" y="10"/>
                        <a:pt x="37" y="7"/>
                        <a:pt x="41" y="7"/>
                      </a:cubicBezTo>
                      <a:cubicBezTo>
                        <a:pt x="43" y="7"/>
                        <a:pt x="45" y="8"/>
                        <a:pt x="46" y="9"/>
                      </a:cubicBezTo>
                      <a:cubicBezTo>
                        <a:pt x="47" y="8"/>
                        <a:pt x="48" y="7"/>
                        <a:pt x="48" y="6"/>
                      </a:cubicBezTo>
                      <a:cubicBezTo>
                        <a:pt x="48" y="5"/>
                        <a:pt x="51" y="5"/>
                        <a:pt x="51" y="3"/>
                      </a:cubicBezTo>
                      <a:cubicBezTo>
                        <a:pt x="51" y="2"/>
                        <a:pt x="50" y="1"/>
                        <a:pt x="50" y="0"/>
                      </a:cubicBezTo>
                      <a:close/>
                      <a:moveTo>
                        <a:pt x="43" y="59"/>
                      </a:moveTo>
                      <a:cubicBezTo>
                        <a:pt x="41" y="58"/>
                        <a:pt x="33" y="60"/>
                        <a:pt x="30" y="58"/>
                      </a:cubicBezTo>
                      <a:cubicBezTo>
                        <a:pt x="28" y="56"/>
                        <a:pt x="24" y="60"/>
                        <a:pt x="26" y="60"/>
                      </a:cubicBezTo>
                      <a:cubicBezTo>
                        <a:pt x="28" y="61"/>
                        <a:pt x="33" y="63"/>
                        <a:pt x="37" y="63"/>
                      </a:cubicBezTo>
                      <a:cubicBezTo>
                        <a:pt x="42" y="63"/>
                        <a:pt x="48" y="61"/>
                        <a:pt x="48" y="60"/>
                      </a:cubicBezTo>
                      <a:cubicBezTo>
                        <a:pt x="48" y="59"/>
                        <a:pt x="45" y="61"/>
                        <a:pt x="43" y="59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20" name="Freeform 136">
                  <a:extLst>
                    <a:ext uri="{FF2B5EF4-FFF2-40B4-BE49-F238E27FC236}">
                      <a16:creationId xmlns:a16="http://schemas.microsoft.com/office/drawing/2014/main" id="{2C7A38AA-E568-4EDB-AC0A-7809FC12565A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508181" y="3385897"/>
                  <a:ext cx="48934" cy="30113"/>
                </a:xfrm>
                <a:custGeom>
                  <a:avLst/>
                  <a:gdLst>
                    <a:gd name="T0" fmla="*/ 14 w 21"/>
                    <a:gd name="T1" fmla="*/ 8 h 13"/>
                    <a:gd name="T2" fmla="*/ 19 w 21"/>
                    <a:gd name="T3" fmla="*/ 3 h 13"/>
                    <a:gd name="T4" fmla="*/ 19 w 21"/>
                    <a:gd name="T5" fmla="*/ 1 h 13"/>
                    <a:gd name="T6" fmla="*/ 7 w 21"/>
                    <a:gd name="T7" fmla="*/ 5 h 13"/>
                    <a:gd name="T8" fmla="*/ 4 w 21"/>
                    <a:gd name="T9" fmla="*/ 10 h 13"/>
                    <a:gd name="T10" fmla="*/ 14 w 21"/>
                    <a:gd name="T11" fmla="*/ 8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13">
                      <a:moveTo>
                        <a:pt x="14" y="8"/>
                      </a:moveTo>
                      <a:cubicBezTo>
                        <a:pt x="14" y="7"/>
                        <a:pt x="16" y="4"/>
                        <a:pt x="19" y="3"/>
                      </a:cubicBezTo>
                      <a:cubicBezTo>
                        <a:pt x="21" y="2"/>
                        <a:pt x="20" y="0"/>
                        <a:pt x="19" y="1"/>
                      </a:cubicBezTo>
                      <a:cubicBezTo>
                        <a:pt x="17" y="3"/>
                        <a:pt x="13" y="4"/>
                        <a:pt x="7" y="5"/>
                      </a:cubicBezTo>
                      <a:cubicBezTo>
                        <a:pt x="2" y="5"/>
                        <a:pt x="0" y="8"/>
                        <a:pt x="4" y="10"/>
                      </a:cubicBezTo>
                      <a:cubicBezTo>
                        <a:pt x="8" y="13"/>
                        <a:pt x="15" y="9"/>
                        <a:pt x="14" y="8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21" name="Freeform 138">
                  <a:extLst>
                    <a:ext uri="{FF2B5EF4-FFF2-40B4-BE49-F238E27FC236}">
                      <a16:creationId xmlns:a16="http://schemas.microsoft.com/office/drawing/2014/main" id="{7A4F356D-B8A1-4641-920A-417062F44ACE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726487" y="2935451"/>
                  <a:ext cx="85321" cy="92850"/>
                </a:xfrm>
                <a:custGeom>
                  <a:avLst/>
                  <a:gdLst>
                    <a:gd name="T0" fmla="*/ 33 w 37"/>
                    <a:gd name="T1" fmla="*/ 12 h 40"/>
                    <a:gd name="T2" fmla="*/ 30 w 37"/>
                    <a:gd name="T3" fmla="*/ 10 h 40"/>
                    <a:gd name="T4" fmla="*/ 26 w 37"/>
                    <a:gd name="T5" fmla="*/ 11 h 40"/>
                    <a:gd name="T6" fmla="*/ 21 w 37"/>
                    <a:gd name="T7" fmla="*/ 10 h 40"/>
                    <a:gd name="T8" fmla="*/ 22 w 37"/>
                    <a:gd name="T9" fmla="*/ 6 h 40"/>
                    <a:gd name="T10" fmla="*/ 25 w 37"/>
                    <a:gd name="T11" fmla="*/ 1 h 40"/>
                    <a:gd name="T12" fmla="*/ 24 w 37"/>
                    <a:gd name="T13" fmla="*/ 1 h 40"/>
                    <a:gd name="T14" fmla="*/ 16 w 37"/>
                    <a:gd name="T15" fmla="*/ 3 h 40"/>
                    <a:gd name="T16" fmla="*/ 19 w 37"/>
                    <a:gd name="T17" fmla="*/ 6 h 40"/>
                    <a:gd name="T18" fmla="*/ 13 w 37"/>
                    <a:gd name="T19" fmla="*/ 10 h 40"/>
                    <a:gd name="T20" fmla="*/ 4 w 37"/>
                    <a:gd name="T21" fmla="*/ 10 h 40"/>
                    <a:gd name="T22" fmla="*/ 5 w 37"/>
                    <a:gd name="T23" fmla="*/ 16 h 40"/>
                    <a:gd name="T24" fmla="*/ 9 w 37"/>
                    <a:gd name="T25" fmla="*/ 22 h 40"/>
                    <a:gd name="T26" fmla="*/ 7 w 37"/>
                    <a:gd name="T27" fmla="*/ 28 h 40"/>
                    <a:gd name="T28" fmla="*/ 1 w 37"/>
                    <a:gd name="T29" fmla="*/ 34 h 40"/>
                    <a:gd name="T30" fmla="*/ 9 w 37"/>
                    <a:gd name="T31" fmla="*/ 40 h 40"/>
                    <a:gd name="T32" fmla="*/ 23 w 37"/>
                    <a:gd name="T33" fmla="*/ 34 h 40"/>
                    <a:gd name="T34" fmla="*/ 33 w 37"/>
                    <a:gd name="T35" fmla="*/ 32 h 40"/>
                    <a:gd name="T36" fmla="*/ 33 w 37"/>
                    <a:gd name="T37" fmla="*/ 14 h 40"/>
                    <a:gd name="T38" fmla="*/ 33 w 37"/>
                    <a:gd name="T39" fmla="*/ 12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7" h="40">
                      <a:moveTo>
                        <a:pt x="33" y="12"/>
                      </a:moveTo>
                      <a:cubicBezTo>
                        <a:pt x="32" y="12"/>
                        <a:pt x="31" y="11"/>
                        <a:pt x="30" y="10"/>
                      </a:cubicBezTo>
                      <a:cubicBezTo>
                        <a:pt x="27" y="6"/>
                        <a:pt x="26" y="9"/>
                        <a:pt x="26" y="11"/>
                      </a:cubicBezTo>
                      <a:cubicBezTo>
                        <a:pt x="25" y="14"/>
                        <a:pt x="22" y="11"/>
                        <a:pt x="21" y="10"/>
                      </a:cubicBezTo>
                      <a:cubicBezTo>
                        <a:pt x="19" y="10"/>
                        <a:pt x="21" y="7"/>
                        <a:pt x="22" y="6"/>
                      </a:cubicBezTo>
                      <a:cubicBezTo>
                        <a:pt x="23" y="5"/>
                        <a:pt x="24" y="3"/>
                        <a:pt x="25" y="1"/>
                      </a:cubicBezTo>
                      <a:cubicBezTo>
                        <a:pt x="24" y="1"/>
                        <a:pt x="24" y="1"/>
                        <a:pt x="24" y="1"/>
                      </a:cubicBezTo>
                      <a:cubicBezTo>
                        <a:pt x="20" y="0"/>
                        <a:pt x="16" y="0"/>
                        <a:pt x="16" y="3"/>
                      </a:cubicBezTo>
                      <a:cubicBezTo>
                        <a:pt x="15" y="6"/>
                        <a:pt x="19" y="5"/>
                        <a:pt x="19" y="6"/>
                      </a:cubicBezTo>
                      <a:cubicBezTo>
                        <a:pt x="19" y="8"/>
                        <a:pt x="16" y="8"/>
                        <a:pt x="13" y="10"/>
                      </a:cubicBezTo>
                      <a:cubicBezTo>
                        <a:pt x="10" y="12"/>
                        <a:pt x="7" y="8"/>
                        <a:pt x="4" y="10"/>
                      </a:cubicBezTo>
                      <a:cubicBezTo>
                        <a:pt x="1" y="11"/>
                        <a:pt x="7" y="13"/>
                        <a:pt x="5" y="16"/>
                      </a:cubicBezTo>
                      <a:cubicBezTo>
                        <a:pt x="3" y="19"/>
                        <a:pt x="5" y="19"/>
                        <a:pt x="9" y="22"/>
                      </a:cubicBezTo>
                      <a:cubicBezTo>
                        <a:pt x="12" y="24"/>
                        <a:pt x="7" y="25"/>
                        <a:pt x="7" y="28"/>
                      </a:cubicBezTo>
                      <a:cubicBezTo>
                        <a:pt x="7" y="32"/>
                        <a:pt x="2" y="31"/>
                        <a:pt x="1" y="34"/>
                      </a:cubicBezTo>
                      <a:cubicBezTo>
                        <a:pt x="0" y="36"/>
                        <a:pt x="5" y="40"/>
                        <a:pt x="9" y="40"/>
                      </a:cubicBezTo>
                      <a:cubicBezTo>
                        <a:pt x="12" y="40"/>
                        <a:pt x="19" y="38"/>
                        <a:pt x="23" y="34"/>
                      </a:cubicBezTo>
                      <a:cubicBezTo>
                        <a:pt x="27" y="31"/>
                        <a:pt x="29" y="34"/>
                        <a:pt x="33" y="32"/>
                      </a:cubicBezTo>
                      <a:cubicBezTo>
                        <a:pt x="37" y="30"/>
                        <a:pt x="35" y="17"/>
                        <a:pt x="33" y="14"/>
                      </a:cubicBezTo>
                      <a:cubicBezTo>
                        <a:pt x="33" y="13"/>
                        <a:pt x="33" y="13"/>
                        <a:pt x="33" y="12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22" name="Freeform 139">
                  <a:extLst>
                    <a:ext uri="{FF2B5EF4-FFF2-40B4-BE49-F238E27FC236}">
                      <a16:creationId xmlns:a16="http://schemas.microsoft.com/office/drawing/2014/main" id="{CE40CFB3-ED28-4A02-ABF2-5C06198A6C3B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4770402" y="2783629"/>
                  <a:ext cx="186954" cy="286077"/>
                </a:xfrm>
                <a:custGeom>
                  <a:avLst/>
                  <a:gdLst>
                    <a:gd name="T0" fmla="*/ 6 w 81"/>
                    <a:gd name="T1" fmla="*/ 67 h 124"/>
                    <a:gd name="T2" fmla="*/ 2 w 81"/>
                    <a:gd name="T3" fmla="*/ 76 h 124"/>
                    <a:gd name="T4" fmla="*/ 11 w 81"/>
                    <a:gd name="T5" fmla="*/ 76 h 124"/>
                    <a:gd name="T6" fmla="*/ 20 w 81"/>
                    <a:gd name="T7" fmla="*/ 75 h 124"/>
                    <a:gd name="T8" fmla="*/ 81 w 81"/>
                    <a:gd name="T9" fmla="*/ 95 h 124"/>
                    <a:gd name="T10" fmla="*/ 68 w 81"/>
                    <a:gd name="T11" fmla="*/ 90 h 124"/>
                    <a:gd name="T12" fmla="*/ 66 w 81"/>
                    <a:gd name="T13" fmla="*/ 82 h 124"/>
                    <a:gd name="T14" fmla="*/ 54 w 81"/>
                    <a:gd name="T15" fmla="*/ 62 h 124"/>
                    <a:gd name="T16" fmla="*/ 42 w 81"/>
                    <a:gd name="T17" fmla="*/ 57 h 124"/>
                    <a:gd name="T18" fmla="*/ 51 w 81"/>
                    <a:gd name="T19" fmla="*/ 38 h 124"/>
                    <a:gd name="T20" fmla="*/ 33 w 81"/>
                    <a:gd name="T21" fmla="*/ 34 h 124"/>
                    <a:gd name="T22" fmla="*/ 40 w 81"/>
                    <a:gd name="T23" fmla="*/ 23 h 124"/>
                    <a:gd name="T24" fmla="*/ 28 w 81"/>
                    <a:gd name="T25" fmla="*/ 26 h 124"/>
                    <a:gd name="T26" fmla="*/ 20 w 81"/>
                    <a:gd name="T27" fmla="*/ 38 h 124"/>
                    <a:gd name="T28" fmla="*/ 13 w 81"/>
                    <a:gd name="T29" fmla="*/ 39 h 124"/>
                    <a:gd name="T30" fmla="*/ 15 w 81"/>
                    <a:gd name="T31" fmla="*/ 50 h 124"/>
                    <a:gd name="T32" fmla="*/ 13 w 81"/>
                    <a:gd name="T33" fmla="*/ 59 h 124"/>
                    <a:gd name="T34" fmla="*/ 22 w 81"/>
                    <a:gd name="T35" fmla="*/ 62 h 124"/>
                    <a:gd name="T36" fmla="*/ 27 w 81"/>
                    <a:gd name="T37" fmla="*/ 61 h 124"/>
                    <a:gd name="T38" fmla="*/ 36 w 81"/>
                    <a:gd name="T39" fmla="*/ 68 h 124"/>
                    <a:gd name="T40" fmla="*/ 39 w 81"/>
                    <a:gd name="T41" fmla="*/ 75 h 124"/>
                    <a:gd name="T42" fmla="*/ 41 w 81"/>
                    <a:gd name="T43" fmla="*/ 86 h 124"/>
                    <a:gd name="T44" fmla="*/ 30 w 81"/>
                    <a:gd name="T45" fmla="*/ 87 h 124"/>
                    <a:gd name="T46" fmla="*/ 33 w 81"/>
                    <a:gd name="T47" fmla="*/ 95 h 124"/>
                    <a:gd name="T48" fmla="*/ 28 w 81"/>
                    <a:gd name="T49" fmla="*/ 104 h 124"/>
                    <a:gd name="T50" fmla="*/ 41 w 81"/>
                    <a:gd name="T51" fmla="*/ 106 h 124"/>
                    <a:gd name="T52" fmla="*/ 33 w 81"/>
                    <a:gd name="T53" fmla="*/ 110 h 124"/>
                    <a:gd name="T54" fmla="*/ 29 w 81"/>
                    <a:gd name="T55" fmla="*/ 119 h 124"/>
                    <a:gd name="T56" fmla="*/ 38 w 81"/>
                    <a:gd name="T57" fmla="*/ 117 h 124"/>
                    <a:gd name="T58" fmla="*/ 50 w 81"/>
                    <a:gd name="T59" fmla="*/ 114 h 124"/>
                    <a:gd name="T60" fmla="*/ 66 w 81"/>
                    <a:gd name="T61" fmla="*/ 114 h 124"/>
                    <a:gd name="T62" fmla="*/ 73 w 81"/>
                    <a:gd name="T63" fmla="*/ 107 h 124"/>
                    <a:gd name="T64" fmla="*/ 81 w 81"/>
                    <a:gd name="T65" fmla="*/ 95 h 124"/>
                    <a:gd name="T66" fmla="*/ 15 w 81"/>
                    <a:gd name="T67" fmla="*/ 28 h 124"/>
                    <a:gd name="T68" fmla="*/ 55 w 81"/>
                    <a:gd name="T69" fmla="*/ 10 h 124"/>
                    <a:gd name="T70" fmla="*/ 55 w 81"/>
                    <a:gd name="T71" fmla="*/ 10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81" h="124">
                      <a:moveTo>
                        <a:pt x="16" y="66"/>
                      </a:moveTo>
                      <a:cubicBezTo>
                        <a:pt x="13" y="63"/>
                        <a:pt x="9" y="67"/>
                        <a:pt x="6" y="67"/>
                      </a:cubicBezTo>
                      <a:cubicBezTo>
                        <a:pt x="5" y="69"/>
                        <a:pt x="4" y="71"/>
                        <a:pt x="3" y="72"/>
                      </a:cubicBezTo>
                      <a:cubicBezTo>
                        <a:pt x="2" y="73"/>
                        <a:pt x="0" y="76"/>
                        <a:pt x="2" y="76"/>
                      </a:cubicBezTo>
                      <a:cubicBezTo>
                        <a:pt x="3" y="77"/>
                        <a:pt x="6" y="80"/>
                        <a:pt x="7" y="77"/>
                      </a:cubicBezTo>
                      <a:cubicBezTo>
                        <a:pt x="7" y="75"/>
                        <a:pt x="8" y="72"/>
                        <a:pt x="11" y="76"/>
                      </a:cubicBezTo>
                      <a:cubicBezTo>
                        <a:pt x="12" y="77"/>
                        <a:pt x="13" y="78"/>
                        <a:pt x="14" y="78"/>
                      </a:cubicBezTo>
                      <a:cubicBezTo>
                        <a:pt x="15" y="77"/>
                        <a:pt x="18" y="77"/>
                        <a:pt x="20" y="75"/>
                      </a:cubicBezTo>
                      <a:cubicBezTo>
                        <a:pt x="23" y="72"/>
                        <a:pt x="19" y="69"/>
                        <a:pt x="16" y="66"/>
                      </a:cubicBezTo>
                      <a:close/>
                      <a:moveTo>
                        <a:pt x="81" y="95"/>
                      </a:moveTo>
                      <a:cubicBezTo>
                        <a:pt x="81" y="91"/>
                        <a:pt x="73" y="89"/>
                        <a:pt x="72" y="91"/>
                      </a:cubicBezTo>
                      <a:cubicBezTo>
                        <a:pt x="71" y="93"/>
                        <a:pt x="70" y="93"/>
                        <a:pt x="68" y="90"/>
                      </a:cubicBezTo>
                      <a:cubicBezTo>
                        <a:pt x="67" y="88"/>
                        <a:pt x="70" y="86"/>
                        <a:pt x="68" y="86"/>
                      </a:cubicBezTo>
                      <a:cubicBezTo>
                        <a:pt x="67" y="86"/>
                        <a:pt x="65" y="83"/>
                        <a:pt x="66" y="82"/>
                      </a:cubicBezTo>
                      <a:cubicBezTo>
                        <a:pt x="66" y="80"/>
                        <a:pt x="64" y="73"/>
                        <a:pt x="60" y="72"/>
                      </a:cubicBezTo>
                      <a:cubicBezTo>
                        <a:pt x="56" y="71"/>
                        <a:pt x="55" y="65"/>
                        <a:pt x="54" y="62"/>
                      </a:cubicBezTo>
                      <a:cubicBezTo>
                        <a:pt x="54" y="59"/>
                        <a:pt x="51" y="61"/>
                        <a:pt x="49" y="58"/>
                      </a:cubicBezTo>
                      <a:cubicBezTo>
                        <a:pt x="47" y="55"/>
                        <a:pt x="43" y="57"/>
                        <a:pt x="42" y="57"/>
                      </a:cubicBezTo>
                      <a:cubicBezTo>
                        <a:pt x="40" y="57"/>
                        <a:pt x="42" y="53"/>
                        <a:pt x="44" y="52"/>
                      </a:cubicBezTo>
                      <a:cubicBezTo>
                        <a:pt x="47" y="50"/>
                        <a:pt x="51" y="40"/>
                        <a:pt x="51" y="38"/>
                      </a:cubicBezTo>
                      <a:cubicBezTo>
                        <a:pt x="51" y="36"/>
                        <a:pt x="38" y="36"/>
                        <a:pt x="36" y="37"/>
                      </a:cubicBezTo>
                      <a:cubicBezTo>
                        <a:pt x="33" y="38"/>
                        <a:pt x="31" y="35"/>
                        <a:pt x="33" y="34"/>
                      </a:cubicBezTo>
                      <a:cubicBezTo>
                        <a:pt x="35" y="33"/>
                        <a:pt x="39" y="29"/>
                        <a:pt x="39" y="28"/>
                      </a:cubicBezTo>
                      <a:cubicBezTo>
                        <a:pt x="39" y="26"/>
                        <a:pt x="42" y="24"/>
                        <a:pt x="40" y="23"/>
                      </a:cubicBezTo>
                      <a:cubicBezTo>
                        <a:pt x="39" y="21"/>
                        <a:pt x="38" y="25"/>
                        <a:pt x="37" y="26"/>
                      </a:cubicBezTo>
                      <a:cubicBezTo>
                        <a:pt x="35" y="27"/>
                        <a:pt x="32" y="27"/>
                        <a:pt x="28" y="26"/>
                      </a:cubicBezTo>
                      <a:cubicBezTo>
                        <a:pt x="24" y="25"/>
                        <a:pt x="23" y="31"/>
                        <a:pt x="23" y="33"/>
                      </a:cubicBezTo>
                      <a:cubicBezTo>
                        <a:pt x="23" y="35"/>
                        <a:pt x="19" y="37"/>
                        <a:pt x="20" y="38"/>
                      </a:cubicBezTo>
                      <a:cubicBezTo>
                        <a:pt x="20" y="40"/>
                        <a:pt x="19" y="42"/>
                        <a:pt x="17" y="41"/>
                      </a:cubicBezTo>
                      <a:cubicBezTo>
                        <a:pt x="16" y="40"/>
                        <a:pt x="15" y="37"/>
                        <a:pt x="13" y="39"/>
                      </a:cubicBezTo>
                      <a:cubicBezTo>
                        <a:pt x="10" y="41"/>
                        <a:pt x="15" y="43"/>
                        <a:pt x="18" y="44"/>
                      </a:cubicBezTo>
                      <a:cubicBezTo>
                        <a:pt x="22" y="44"/>
                        <a:pt x="16" y="46"/>
                        <a:pt x="15" y="50"/>
                      </a:cubicBezTo>
                      <a:cubicBezTo>
                        <a:pt x="15" y="53"/>
                        <a:pt x="20" y="51"/>
                        <a:pt x="20" y="54"/>
                      </a:cubicBezTo>
                      <a:cubicBezTo>
                        <a:pt x="20" y="56"/>
                        <a:pt x="13" y="57"/>
                        <a:pt x="13" y="59"/>
                      </a:cubicBezTo>
                      <a:cubicBezTo>
                        <a:pt x="13" y="61"/>
                        <a:pt x="17" y="58"/>
                        <a:pt x="19" y="57"/>
                      </a:cubicBezTo>
                      <a:cubicBezTo>
                        <a:pt x="21" y="56"/>
                        <a:pt x="18" y="62"/>
                        <a:pt x="22" y="62"/>
                      </a:cubicBezTo>
                      <a:cubicBezTo>
                        <a:pt x="26" y="61"/>
                        <a:pt x="25" y="55"/>
                        <a:pt x="27" y="55"/>
                      </a:cubicBezTo>
                      <a:cubicBezTo>
                        <a:pt x="28" y="56"/>
                        <a:pt x="26" y="58"/>
                        <a:pt x="27" y="61"/>
                      </a:cubicBezTo>
                      <a:cubicBezTo>
                        <a:pt x="29" y="63"/>
                        <a:pt x="24" y="67"/>
                        <a:pt x="25" y="69"/>
                      </a:cubicBezTo>
                      <a:cubicBezTo>
                        <a:pt x="25" y="71"/>
                        <a:pt x="33" y="71"/>
                        <a:pt x="36" y="68"/>
                      </a:cubicBezTo>
                      <a:cubicBezTo>
                        <a:pt x="39" y="65"/>
                        <a:pt x="40" y="68"/>
                        <a:pt x="38" y="70"/>
                      </a:cubicBezTo>
                      <a:cubicBezTo>
                        <a:pt x="36" y="73"/>
                        <a:pt x="37" y="75"/>
                        <a:pt x="39" y="75"/>
                      </a:cubicBezTo>
                      <a:cubicBezTo>
                        <a:pt x="42" y="76"/>
                        <a:pt x="43" y="76"/>
                        <a:pt x="42" y="78"/>
                      </a:cubicBezTo>
                      <a:cubicBezTo>
                        <a:pt x="41" y="80"/>
                        <a:pt x="42" y="84"/>
                        <a:pt x="41" y="86"/>
                      </a:cubicBezTo>
                      <a:cubicBezTo>
                        <a:pt x="40" y="87"/>
                        <a:pt x="33" y="87"/>
                        <a:pt x="33" y="86"/>
                      </a:cubicBezTo>
                      <a:cubicBezTo>
                        <a:pt x="32" y="85"/>
                        <a:pt x="29" y="86"/>
                        <a:pt x="30" y="87"/>
                      </a:cubicBezTo>
                      <a:cubicBezTo>
                        <a:pt x="31" y="89"/>
                        <a:pt x="28" y="91"/>
                        <a:pt x="28" y="92"/>
                      </a:cubicBezTo>
                      <a:cubicBezTo>
                        <a:pt x="28" y="94"/>
                        <a:pt x="32" y="93"/>
                        <a:pt x="33" y="95"/>
                      </a:cubicBezTo>
                      <a:cubicBezTo>
                        <a:pt x="33" y="97"/>
                        <a:pt x="29" y="100"/>
                        <a:pt x="25" y="101"/>
                      </a:cubicBezTo>
                      <a:cubicBezTo>
                        <a:pt x="20" y="102"/>
                        <a:pt x="26" y="106"/>
                        <a:pt x="28" y="104"/>
                      </a:cubicBezTo>
                      <a:cubicBezTo>
                        <a:pt x="30" y="103"/>
                        <a:pt x="30" y="105"/>
                        <a:pt x="33" y="105"/>
                      </a:cubicBezTo>
                      <a:cubicBezTo>
                        <a:pt x="36" y="105"/>
                        <a:pt x="38" y="108"/>
                        <a:pt x="41" y="106"/>
                      </a:cubicBezTo>
                      <a:cubicBezTo>
                        <a:pt x="45" y="105"/>
                        <a:pt x="44" y="106"/>
                        <a:pt x="42" y="108"/>
                      </a:cubicBezTo>
                      <a:cubicBezTo>
                        <a:pt x="39" y="110"/>
                        <a:pt x="35" y="108"/>
                        <a:pt x="33" y="110"/>
                      </a:cubicBezTo>
                      <a:cubicBezTo>
                        <a:pt x="31" y="111"/>
                        <a:pt x="21" y="120"/>
                        <a:pt x="23" y="122"/>
                      </a:cubicBezTo>
                      <a:cubicBezTo>
                        <a:pt x="24" y="124"/>
                        <a:pt x="25" y="120"/>
                        <a:pt x="29" y="119"/>
                      </a:cubicBezTo>
                      <a:cubicBezTo>
                        <a:pt x="32" y="117"/>
                        <a:pt x="33" y="120"/>
                        <a:pt x="35" y="120"/>
                      </a:cubicBezTo>
                      <a:cubicBezTo>
                        <a:pt x="37" y="120"/>
                        <a:pt x="37" y="116"/>
                        <a:pt x="38" y="117"/>
                      </a:cubicBezTo>
                      <a:cubicBezTo>
                        <a:pt x="40" y="117"/>
                        <a:pt x="41" y="115"/>
                        <a:pt x="44" y="116"/>
                      </a:cubicBezTo>
                      <a:cubicBezTo>
                        <a:pt x="47" y="116"/>
                        <a:pt x="49" y="115"/>
                        <a:pt x="50" y="114"/>
                      </a:cubicBezTo>
                      <a:cubicBezTo>
                        <a:pt x="52" y="113"/>
                        <a:pt x="56" y="116"/>
                        <a:pt x="57" y="115"/>
                      </a:cubicBezTo>
                      <a:cubicBezTo>
                        <a:pt x="58" y="115"/>
                        <a:pt x="63" y="114"/>
                        <a:pt x="66" y="114"/>
                      </a:cubicBezTo>
                      <a:cubicBezTo>
                        <a:pt x="68" y="114"/>
                        <a:pt x="75" y="111"/>
                        <a:pt x="77" y="109"/>
                      </a:cubicBezTo>
                      <a:cubicBezTo>
                        <a:pt x="79" y="107"/>
                        <a:pt x="76" y="107"/>
                        <a:pt x="73" y="107"/>
                      </a:cubicBezTo>
                      <a:cubicBezTo>
                        <a:pt x="71" y="108"/>
                        <a:pt x="72" y="105"/>
                        <a:pt x="74" y="103"/>
                      </a:cubicBezTo>
                      <a:cubicBezTo>
                        <a:pt x="77" y="100"/>
                        <a:pt x="81" y="99"/>
                        <a:pt x="81" y="95"/>
                      </a:cubicBezTo>
                      <a:close/>
                      <a:moveTo>
                        <a:pt x="9" y="35"/>
                      </a:moveTo>
                      <a:cubicBezTo>
                        <a:pt x="13" y="35"/>
                        <a:pt x="16" y="30"/>
                        <a:pt x="15" y="28"/>
                      </a:cubicBezTo>
                      <a:cubicBezTo>
                        <a:pt x="13" y="27"/>
                        <a:pt x="7" y="35"/>
                        <a:pt x="9" y="35"/>
                      </a:cubicBezTo>
                      <a:close/>
                      <a:moveTo>
                        <a:pt x="55" y="10"/>
                      </a:moveTo>
                      <a:cubicBezTo>
                        <a:pt x="57" y="7"/>
                        <a:pt x="60" y="0"/>
                        <a:pt x="57" y="1"/>
                      </a:cubicBezTo>
                      <a:cubicBezTo>
                        <a:pt x="54" y="1"/>
                        <a:pt x="54" y="10"/>
                        <a:pt x="55" y="10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23" name="Freeform 140">
                  <a:extLst>
                    <a:ext uri="{FF2B5EF4-FFF2-40B4-BE49-F238E27FC236}">
                      <a16:creationId xmlns:a16="http://schemas.microsoft.com/office/drawing/2014/main" id="{818E028E-A9AD-4E4E-B335-EBFB89B41610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4770402" y="2783629"/>
                  <a:ext cx="186954" cy="286077"/>
                </a:xfrm>
                <a:custGeom>
                  <a:avLst/>
                  <a:gdLst>
                    <a:gd name="T0" fmla="*/ 6 w 81"/>
                    <a:gd name="T1" fmla="*/ 67 h 124"/>
                    <a:gd name="T2" fmla="*/ 2 w 81"/>
                    <a:gd name="T3" fmla="*/ 76 h 124"/>
                    <a:gd name="T4" fmla="*/ 11 w 81"/>
                    <a:gd name="T5" fmla="*/ 76 h 124"/>
                    <a:gd name="T6" fmla="*/ 20 w 81"/>
                    <a:gd name="T7" fmla="*/ 75 h 124"/>
                    <a:gd name="T8" fmla="*/ 81 w 81"/>
                    <a:gd name="T9" fmla="*/ 95 h 124"/>
                    <a:gd name="T10" fmla="*/ 68 w 81"/>
                    <a:gd name="T11" fmla="*/ 90 h 124"/>
                    <a:gd name="T12" fmla="*/ 66 w 81"/>
                    <a:gd name="T13" fmla="*/ 82 h 124"/>
                    <a:gd name="T14" fmla="*/ 54 w 81"/>
                    <a:gd name="T15" fmla="*/ 62 h 124"/>
                    <a:gd name="T16" fmla="*/ 42 w 81"/>
                    <a:gd name="T17" fmla="*/ 57 h 124"/>
                    <a:gd name="T18" fmla="*/ 51 w 81"/>
                    <a:gd name="T19" fmla="*/ 38 h 124"/>
                    <a:gd name="T20" fmla="*/ 33 w 81"/>
                    <a:gd name="T21" fmla="*/ 34 h 124"/>
                    <a:gd name="T22" fmla="*/ 40 w 81"/>
                    <a:gd name="T23" fmla="*/ 23 h 124"/>
                    <a:gd name="T24" fmla="*/ 28 w 81"/>
                    <a:gd name="T25" fmla="*/ 26 h 124"/>
                    <a:gd name="T26" fmla="*/ 20 w 81"/>
                    <a:gd name="T27" fmla="*/ 38 h 124"/>
                    <a:gd name="T28" fmla="*/ 13 w 81"/>
                    <a:gd name="T29" fmla="*/ 39 h 124"/>
                    <a:gd name="T30" fmla="*/ 15 w 81"/>
                    <a:gd name="T31" fmla="*/ 50 h 124"/>
                    <a:gd name="T32" fmla="*/ 13 w 81"/>
                    <a:gd name="T33" fmla="*/ 59 h 124"/>
                    <a:gd name="T34" fmla="*/ 22 w 81"/>
                    <a:gd name="T35" fmla="*/ 62 h 124"/>
                    <a:gd name="T36" fmla="*/ 27 w 81"/>
                    <a:gd name="T37" fmla="*/ 61 h 124"/>
                    <a:gd name="T38" fmla="*/ 36 w 81"/>
                    <a:gd name="T39" fmla="*/ 68 h 124"/>
                    <a:gd name="T40" fmla="*/ 39 w 81"/>
                    <a:gd name="T41" fmla="*/ 75 h 124"/>
                    <a:gd name="T42" fmla="*/ 41 w 81"/>
                    <a:gd name="T43" fmla="*/ 86 h 124"/>
                    <a:gd name="T44" fmla="*/ 30 w 81"/>
                    <a:gd name="T45" fmla="*/ 87 h 124"/>
                    <a:gd name="T46" fmla="*/ 33 w 81"/>
                    <a:gd name="T47" fmla="*/ 95 h 124"/>
                    <a:gd name="T48" fmla="*/ 28 w 81"/>
                    <a:gd name="T49" fmla="*/ 104 h 124"/>
                    <a:gd name="T50" fmla="*/ 41 w 81"/>
                    <a:gd name="T51" fmla="*/ 106 h 124"/>
                    <a:gd name="T52" fmla="*/ 33 w 81"/>
                    <a:gd name="T53" fmla="*/ 110 h 124"/>
                    <a:gd name="T54" fmla="*/ 29 w 81"/>
                    <a:gd name="T55" fmla="*/ 119 h 124"/>
                    <a:gd name="T56" fmla="*/ 38 w 81"/>
                    <a:gd name="T57" fmla="*/ 117 h 124"/>
                    <a:gd name="T58" fmla="*/ 50 w 81"/>
                    <a:gd name="T59" fmla="*/ 114 h 124"/>
                    <a:gd name="T60" fmla="*/ 66 w 81"/>
                    <a:gd name="T61" fmla="*/ 114 h 124"/>
                    <a:gd name="T62" fmla="*/ 73 w 81"/>
                    <a:gd name="T63" fmla="*/ 107 h 124"/>
                    <a:gd name="T64" fmla="*/ 81 w 81"/>
                    <a:gd name="T65" fmla="*/ 95 h 124"/>
                    <a:gd name="T66" fmla="*/ 15 w 81"/>
                    <a:gd name="T67" fmla="*/ 28 h 124"/>
                    <a:gd name="T68" fmla="*/ 55 w 81"/>
                    <a:gd name="T69" fmla="*/ 10 h 124"/>
                    <a:gd name="T70" fmla="*/ 55 w 81"/>
                    <a:gd name="T71" fmla="*/ 10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81" h="124">
                      <a:moveTo>
                        <a:pt x="16" y="66"/>
                      </a:moveTo>
                      <a:cubicBezTo>
                        <a:pt x="13" y="63"/>
                        <a:pt x="9" y="67"/>
                        <a:pt x="6" y="67"/>
                      </a:cubicBezTo>
                      <a:cubicBezTo>
                        <a:pt x="5" y="69"/>
                        <a:pt x="4" y="71"/>
                        <a:pt x="3" y="72"/>
                      </a:cubicBezTo>
                      <a:cubicBezTo>
                        <a:pt x="2" y="73"/>
                        <a:pt x="0" y="76"/>
                        <a:pt x="2" y="76"/>
                      </a:cubicBezTo>
                      <a:cubicBezTo>
                        <a:pt x="3" y="77"/>
                        <a:pt x="6" y="80"/>
                        <a:pt x="7" y="77"/>
                      </a:cubicBezTo>
                      <a:cubicBezTo>
                        <a:pt x="7" y="75"/>
                        <a:pt x="8" y="72"/>
                        <a:pt x="11" y="76"/>
                      </a:cubicBezTo>
                      <a:cubicBezTo>
                        <a:pt x="12" y="77"/>
                        <a:pt x="13" y="78"/>
                        <a:pt x="14" y="78"/>
                      </a:cubicBezTo>
                      <a:cubicBezTo>
                        <a:pt x="15" y="77"/>
                        <a:pt x="18" y="77"/>
                        <a:pt x="20" y="75"/>
                      </a:cubicBezTo>
                      <a:cubicBezTo>
                        <a:pt x="23" y="72"/>
                        <a:pt x="19" y="69"/>
                        <a:pt x="16" y="66"/>
                      </a:cubicBezTo>
                      <a:close/>
                      <a:moveTo>
                        <a:pt x="81" y="95"/>
                      </a:moveTo>
                      <a:cubicBezTo>
                        <a:pt x="81" y="91"/>
                        <a:pt x="73" y="89"/>
                        <a:pt x="72" y="91"/>
                      </a:cubicBezTo>
                      <a:cubicBezTo>
                        <a:pt x="71" y="93"/>
                        <a:pt x="70" y="93"/>
                        <a:pt x="68" y="90"/>
                      </a:cubicBezTo>
                      <a:cubicBezTo>
                        <a:pt x="67" y="88"/>
                        <a:pt x="70" y="86"/>
                        <a:pt x="68" y="86"/>
                      </a:cubicBezTo>
                      <a:cubicBezTo>
                        <a:pt x="67" y="86"/>
                        <a:pt x="65" y="83"/>
                        <a:pt x="66" y="82"/>
                      </a:cubicBezTo>
                      <a:cubicBezTo>
                        <a:pt x="66" y="80"/>
                        <a:pt x="64" y="73"/>
                        <a:pt x="60" y="72"/>
                      </a:cubicBezTo>
                      <a:cubicBezTo>
                        <a:pt x="56" y="71"/>
                        <a:pt x="55" y="65"/>
                        <a:pt x="54" y="62"/>
                      </a:cubicBezTo>
                      <a:cubicBezTo>
                        <a:pt x="54" y="59"/>
                        <a:pt x="51" y="61"/>
                        <a:pt x="49" y="58"/>
                      </a:cubicBezTo>
                      <a:cubicBezTo>
                        <a:pt x="47" y="55"/>
                        <a:pt x="43" y="57"/>
                        <a:pt x="42" y="57"/>
                      </a:cubicBezTo>
                      <a:cubicBezTo>
                        <a:pt x="40" y="57"/>
                        <a:pt x="42" y="53"/>
                        <a:pt x="44" y="52"/>
                      </a:cubicBezTo>
                      <a:cubicBezTo>
                        <a:pt x="47" y="50"/>
                        <a:pt x="51" y="40"/>
                        <a:pt x="51" y="38"/>
                      </a:cubicBezTo>
                      <a:cubicBezTo>
                        <a:pt x="51" y="36"/>
                        <a:pt x="38" y="36"/>
                        <a:pt x="36" y="37"/>
                      </a:cubicBezTo>
                      <a:cubicBezTo>
                        <a:pt x="33" y="38"/>
                        <a:pt x="31" y="35"/>
                        <a:pt x="33" y="34"/>
                      </a:cubicBezTo>
                      <a:cubicBezTo>
                        <a:pt x="35" y="33"/>
                        <a:pt x="39" y="29"/>
                        <a:pt x="39" y="28"/>
                      </a:cubicBezTo>
                      <a:cubicBezTo>
                        <a:pt x="39" y="26"/>
                        <a:pt x="42" y="24"/>
                        <a:pt x="40" y="23"/>
                      </a:cubicBezTo>
                      <a:cubicBezTo>
                        <a:pt x="39" y="21"/>
                        <a:pt x="38" y="25"/>
                        <a:pt x="37" y="26"/>
                      </a:cubicBezTo>
                      <a:cubicBezTo>
                        <a:pt x="35" y="27"/>
                        <a:pt x="32" y="27"/>
                        <a:pt x="28" y="26"/>
                      </a:cubicBezTo>
                      <a:cubicBezTo>
                        <a:pt x="24" y="25"/>
                        <a:pt x="23" y="31"/>
                        <a:pt x="23" y="33"/>
                      </a:cubicBezTo>
                      <a:cubicBezTo>
                        <a:pt x="23" y="35"/>
                        <a:pt x="19" y="37"/>
                        <a:pt x="20" y="38"/>
                      </a:cubicBezTo>
                      <a:cubicBezTo>
                        <a:pt x="20" y="40"/>
                        <a:pt x="19" y="42"/>
                        <a:pt x="17" y="41"/>
                      </a:cubicBezTo>
                      <a:cubicBezTo>
                        <a:pt x="16" y="40"/>
                        <a:pt x="15" y="37"/>
                        <a:pt x="13" y="39"/>
                      </a:cubicBezTo>
                      <a:cubicBezTo>
                        <a:pt x="10" y="41"/>
                        <a:pt x="15" y="43"/>
                        <a:pt x="18" y="44"/>
                      </a:cubicBezTo>
                      <a:cubicBezTo>
                        <a:pt x="22" y="44"/>
                        <a:pt x="16" y="46"/>
                        <a:pt x="15" y="50"/>
                      </a:cubicBezTo>
                      <a:cubicBezTo>
                        <a:pt x="15" y="53"/>
                        <a:pt x="20" y="51"/>
                        <a:pt x="20" y="54"/>
                      </a:cubicBezTo>
                      <a:cubicBezTo>
                        <a:pt x="20" y="56"/>
                        <a:pt x="13" y="57"/>
                        <a:pt x="13" y="59"/>
                      </a:cubicBezTo>
                      <a:cubicBezTo>
                        <a:pt x="13" y="61"/>
                        <a:pt x="17" y="58"/>
                        <a:pt x="19" y="57"/>
                      </a:cubicBezTo>
                      <a:cubicBezTo>
                        <a:pt x="21" y="56"/>
                        <a:pt x="18" y="62"/>
                        <a:pt x="22" y="62"/>
                      </a:cubicBezTo>
                      <a:cubicBezTo>
                        <a:pt x="26" y="61"/>
                        <a:pt x="25" y="55"/>
                        <a:pt x="27" y="55"/>
                      </a:cubicBezTo>
                      <a:cubicBezTo>
                        <a:pt x="28" y="56"/>
                        <a:pt x="26" y="58"/>
                        <a:pt x="27" y="61"/>
                      </a:cubicBezTo>
                      <a:cubicBezTo>
                        <a:pt x="29" y="63"/>
                        <a:pt x="24" y="67"/>
                        <a:pt x="25" y="69"/>
                      </a:cubicBezTo>
                      <a:cubicBezTo>
                        <a:pt x="25" y="71"/>
                        <a:pt x="33" y="71"/>
                        <a:pt x="36" y="68"/>
                      </a:cubicBezTo>
                      <a:cubicBezTo>
                        <a:pt x="39" y="65"/>
                        <a:pt x="40" y="68"/>
                        <a:pt x="38" y="70"/>
                      </a:cubicBezTo>
                      <a:cubicBezTo>
                        <a:pt x="36" y="73"/>
                        <a:pt x="37" y="75"/>
                        <a:pt x="39" y="75"/>
                      </a:cubicBezTo>
                      <a:cubicBezTo>
                        <a:pt x="42" y="76"/>
                        <a:pt x="43" y="76"/>
                        <a:pt x="42" y="78"/>
                      </a:cubicBezTo>
                      <a:cubicBezTo>
                        <a:pt x="41" y="80"/>
                        <a:pt x="42" y="84"/>
                        <a:pt x="41" y="86"/>
                      </a:cubicBezTo>
                      <a:cubicBezTo>
                        <a:pt x="40" y="87"/>
                        <a:pt x="33" y="87"/>
                        <a:pt x="33" y="86"/>
                      </a:cubicBezTo>
                      <a:cubicBezTo>
                        <a:pt x="32" y="85"/>
                        <a:pt x="29" y="86"/>
                        <a:pt x="30" y="87"/>
                      </a:cubicBezTo>
                      <a:cubicBezTo>
                        <a:pt x="31" y="89"/>
                        <a:pt x="28" y="91"/>
                        <a:pt x="28" y="92"/>
                      </a:cubicBezTo>
                      <a:cubicBezTo>
                        <a:pt x="28" y="94"/>
                        <a:pt x="32" y="93"/>
                        <a:pt x="33" y="95"/>
                      </a:cubicBezTo>
                      <a:cubicBezTo>
                        <a:pt x="33" y="97"/>
                        <a:pt x="29" y="100"/>
                        <a:pt x="25" y="101"/>
                      </a:cubicBezTo>
                      <a:cubicBezTo>
                        <a:pt x="20" y="102"/>
                        <a:pt x="26" y="106"/>
                        <a:pt x="28" y="104"/>
                      </a:cubicBezTo>
                      <a:cubicBezTo>
                        <a:pt x="30" y="103"/>
                        <a:pt x="30" y="105"/>
                        <a:pt x="33" y="105"/>
                      </a:cubicBezTo>
                      <a:cubicBezTo>
                        <a:pt x="36" y="105"/>
                        <a:pt x="38" y="108"/>
                        <a:pt x="41" y="106"/>
                      </a:cubicBezTo>
                      <a:cubicBezTo>
                        <a:pt x="45" y="105"/>
                        <a:pt x="44" y="106"/>
                        <a:pt x="42" y="108"/>
                      </a:cubicBezTo>
                      <a:cubicBezTo>
                        <a:pt x="39" y="110"/>
                        <a:pt x="35" y="108"/>
                        <a:pt x="33" y="110"/>
                      </a:cubicBezTo>
                      <a:cubicBezTo>
                        <a:pt x="31" y="111"/>
                        <a:pt x="21" y="120"/>
                        <a:pt x="23" y="122"/>
                      </a:cubicBezTo>
                      <a:cubicBezTo>
                        <a:pt x="24" y="124"/>
                        <a:pt x="25" y="120"/>
                        <a:pt x="29" y="119"/>
                      </a:cubicBezTo>
                      <a:cubicBezTo>
                        <a:pt x="32" y="117"/>
                        <a:pt x="33" y="120"/>
                        <a:pt x="35" y="120"/>
                      </a:cubicBezTo>
                      <a:cubicBezTo>
                        <a:pt x="37" y="120"/>
                        <a:pt x="37" y="116"/>
                        <a:pt x="38" y="117"/>
                      </a:cubicBezTo>
                      <a:cubicBezTo>
                        <a:pt x="40" y="117"/>
                        <a:pt x="41" y="115"/>
                        <a:pt x="44" y="116"/>
                      </a:cubicBezTo>
                      <a:cubicBezTo>
                        <a:pt x="47" y="116"/>
                        <a:pt x="49" y="115"/>
                        <a:pt x="50" y="114"/>
                      </a:cubicBezTo>
                      <a:cubicBezTo>
                        <a:pt x="52" y="113"/>
                        <a:pt x="56" y="116"/>
                        <a:pt x="57" y="115"/>
                      </a:cubicBezTo>
                      <a:cubicBezTo>
                        <a:pt x="58" y="115"/>
                        <a:pt x="63" y="114"/>
                        <a:pt x="66" y="114"/>
                      </a:cubicBezTo>
                      <a:cubicBezTo>
                        <a:pt x="68" y="114"/>
                        <a:pt x="75" y="111"/>
                        <a:pt x="77" y="109"/>
                      </a:cubicBezTo>
                      <a:cubicBezTo>
                        <a:pt x="79" y="107"/>
                        <a:pt x="76" y="107"/>
                        <a:pt x="73" y="107"/>
                      </a:cubicBezTo>
                      <a:cubicBezTo>
                        <a:pt x="71" y="108"/>
                        <a:pt x="72" y="105"/>
                        <a:pt x="74" y="103"/>
                      </a:cubicBezTo>
                      <a:cubicBezTo>
                        <a:pt x="77" y="100"/>
                        <a:pt x="81" y="99"/>
                        <a:pt x="81" y="95"/>
                      </a:cubicBezTo>
                      <a:close/>
                      <a:moveTo>
                        <a:pt x="9" y="35"/>
                      </a:moveTo>
                      <a:cubicBezTo>
                        <a:pt x="13" y="35"/>
                        <a:pt x="16" y="30"/>
                        <a:pt x="15" y="28"/>
                      </a:cubicBezTo>
                      <a:cubicBezTo>
                        <a:pt x="13" y="27"/>
                        <a:pt x="7" y="35"/>
                        <a:pt x="9" y="35"/>
                      </a:cubicBezTo>
                      <a:close/>
                      <a:moveTo>
                        <a:pt x="55" y="10"/>
                      </a:moveTo>
                      <a:cubicBezTo>
                        <a:pt x="57" y="7"/>
                        <a:pt x="60" y="0"/>
                        <a:pt x="57" y="1"/>
                      </a:cubicBezTo>
                      <a:cubicBezTo>
                        <a:pt x="54" y="1"/>
                        <a:pt x="54" y="10"/>
                        <a:pt x="55" y="10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24" name="Freeform 141">
                  <a:extLst>
                    <a:ext uri="{FF2B5EF4-FFF2-40B4-BE49-F238E27FC236}">
                      <a16:creationId xmlns:a16="http://schemas.microsoft.com/office/drawing/2014/main" id="{599942C1-0AF2-4F74-90E8-0AE52BA23DE1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5072791" y="2866441"/>
                  <a:ext cx="87831" cy="82812"/>
                </a:xfrm>
                <a:custGeom>
                  <a:avLst/>
                  <a:gdLst>
                    <a:gd name="T0" fmla="*/ 19 w 38"/>
                    <a:gd name="T1" fmla="*/ 13 h 36"/>
                    <a:gd name="T2" fmla="*/ 19 w 38"/>
                    <a:gd name="T3" fmla="*/ 8 h 36"/>
                    <a:gd name="T4" fmla="*/ 20 w 38"/>
                    <a:gd name="T5" fmla="*/ 1 h 36"/>
                    <a:gd name="T6" fmla="*/ 14 w 38"/>
                    <a:gd name="T7" fmla="*/ 4 h 36"/>
                    <a:gd name="T8" fmla="*/ 9 w 38"/>
                    <a:gd name="T9" fmla="*/ 6 h 36"/>
                    <a:gd name="T10" fmla="*/ 10 w 38"/>
                    <a:gd name="T11" fmla="*/ 10 h 36"/>
                    <a:gd name="T12" fmla="*/ 5 w 38"/>
                    <a:gd name="T13" fmla="*/ 8 h 36"/>
                    <a:gd name="T14" fmla="*/ 1 w 38"/>
                    <a:gd name="T15" fmla="*/ 13 h 36"/>
                    <a:gd name="T16" fmla="*/ 1 w 38"/>
                    <a:gd name="T17" fmla="*/ 23 h 36"/>
                    <a:gd name="T18" fmla="*/ 4 w 38"/>
                    <a:gd name="T19" fmla="*/ 30 h 36"/>
                    <a:gd name="T20" fmla="*/ 5 w 38"/>
                    <a:gd name="T21" fmla="*/ 33 h 36"/>
                    <a:gd name="T22" fmla="*/ 13 w 38"/>
                    <a:gd name="T23" fmla="*/ 34 h 36"/>
                    <a:gd name="T24" fmla="*/ 16 w 38"/>
                    <a:gd name="T25" fmla="*/ 34 h 36"/>
                    <a:gd name="T26" fmla="*/ 12 w 38"/>
                    <a:gd name="T27" fmla="*/ 30 h 36"/>
                    <a:gd name="T28" fmla="*/ 17 w 38"/>
                    <a:gd name="T29" fmla="*/ 30 h 36"/>
                    <a:gd name="T30" fmla="*/ 22 w 38"/>
                    <a:gd name="T31" fmla="*/ 30 h 36"/>
                    <a:gd name="T32" fmla="*/ 19 w 38"/>
                    <a:gd name="T33" fmla="*/ 25 h 36"/>
                    <a:gd name="T34" fmla="*/ 16 w 38"/>
                    <a:gd name="T35" fmla="*/ 25 h 36"/>
                    <a:gd name="T36" fmla="*/ 18 w 38"/>
                    <a:gd name="T37" fmla="*/ 20 h 36"/>
                    <a:gd name="T38" fmla="*/ 23 w 38"/>
                    <a:gd name="T39" fmla="*/ 17 h 36"/>
                    <a:gd name="T40" fmla="*/ 19 w 38"/>
                    <a:gd name="T41" fmla="*/ 13 h 36"/>
                    <a:gd name="T42" fmla="*/ 37 w 38"/>
                    <a:gd name="T43" fmla="*/ 20 h 36"/>
                    <a:gd name="T44" fmla="*/ 35 w 38"/>
                    <a:gd name="T45" fmla="*/ 22 h 36"/>
                    <a:gd name="T46" fmla="*/ 32 w 38"/>
                    <a:gd name="T47" fmla="*/ 20 h 36"/>
                    <a:gd name="T48" fmla="*/ 27 w 38"/>
                    <a:gd name="T49" fmla="*/ 23 h 36"/>
                    <a:gd name="T50" fmla="*/ 30 w 38"/>
                    <a:gd name="T51" fmla="*/ 30 h 36"/>
                    <a:gd name="T52" fmla="*/ 27 w 38"/>
                    <a:gd name="T53" fmla="*/ 32 h 36"/>
                    <a:gd name="T54" fmla="*/ 30 w 38"/>
                    <a:gd name="T55" fmla="*/ 36 h 36"/>
                    <a:gd name="T56" fmla="*/ 35 w 38"/>
                    <a:gd name="T57" fmla="*/ 29 h 36"/>
                    <a:gd name="T58" fmla="*/ 37 w 38"/>
                    <a:gd name="T59" fmla="*/ 2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38" h="36">
                      <a:moveTo>
                        <a:pt x="19" y="13"/>
                      </a:moveTo>
                      <a:cubicBezTo>
                        <a:pt x="18" y="13"/>
                        <a:pt x="18" y="9"/>
                        <a:pt x="19" y="8"/>
                      </a:cubicBezTo>
                      <a:cubicBezTo>
                        <a:pt x="20" y="6"/>
                        <a:pt x="21" y="2"/>
                        <a:pt x="20" y="1"/>
                      </a:cubicBezTo>
                      <a:cubicBezTo>
                        <a:pt x="19" y="0"/>
                        <a:pt x="14" y="1"/>
                        <a:pt x="14" y="4"/>
                      </a:cubicBezTo>
                      <a:cubicBezTo>
                        <a:pt x="14" y="7"/>
                        <a:pt x="10" y="6"/>
                        <a:pt x="9" y="6"/>
                      </a:cubicBezTo>
                      <a:cubicBezTo>
                        <a:pt x="8" y="7"/>
                        <a:pt x="11" y="9"/>
                        <a:pt x="10" y="10"/>
                      </a:cubicBezTo>
                      <a:cubicBezTo>
                        <a:pt x="8" y="11"/>
                        <a:pt x="8" y="8"/>
                        <a:pt x="5" y="8"/>
                      </a:cubicBezTo>
                      <a:cubicBezTo>
                        <a:pt x="3" y="7"/>
                        <a:pt x="2" y="11"/>
                        <a:pt x="1" y="13"/>
                      </a:cubicBezTo>
                      <a:cubicBezTo>
                        <a:pt x="0" y="15"/>
                        <a:pt x="1" y="20"/>
                        <a:pt x="1" y="23"/>
                      </a:cubicBezTo>
                      <a:cubicBezTo>
                        <a:pt x="1" y="25"/>
                        <a:pt x="5" y="27"/>
                        <a:pt x="4" y="30"/>
                      </a:cubicBezTo>
                      <a:cubicBezTo>
                        <a:pt x="4" y="31"/>
                        <a:pt x="4" y="32"/>
                        <a:pt x="5" y="33"/>
                      </a:cubicBezTo>
                      <a:cubicBezTo>
                        <a:pt x="8" y="33"/>
                        <a:pt x="11" y="33"/>
                        <a:pt x="13" y="34"/>
                      </a:cubicBezTo>
                      <a:cubicBezTo>
                        <a:pt x="13" y="34"/>
                        <a:pt x="14" y="34"/>
                        <a:pt x="16" y="34"/>
                      </a:cubicBezTo>
                      <a:cubicBezTo>
                        <a:pt x="15" y="32"/>
                        <a:pt x="12" y="31"/>
                        <a:pt x="12" y="30"/>
                      </a:cubicBezTo>
                      <a:cubicBezTo>
                        <a:pt x="13" y="28"/>
                        <a:pt x="15" y="29"/>
                        <a:pt x="17" y="30"/>
                      </a:cubicBezTo>
                      <a:cubicBezTo>
                        <a:pt x="18" y="32"/>
                        <a:pt x="22" y="32"/>
                        <a:pt x="22" y="30"/>
                      </a:cubicBezTo>
                      <a:cubicBezTo>
                        <a:pt x="22" y="29"/>
                        <a:pt x="22" y="24"/>
                        <a:pt x="19" y="25"/>
                      </a:cubicBezTo>
                      <a:cubicBezTo>
                        <a:pt x="17" y="26"/>
                        <a:pt x="17" y="26"/>
                        <a:pt x="16" y="25"/>
                      </a:cubicBezTo>
                      <a:cubicBezTo>
                        <a:pt x="15" y="24"/>
                        <a:pt x="17" y="22"/>
                        <a:pt x="18" y="20"/>
                      </a:cubicBezTo>
                      <a:cubicBezTo>
                        <a:pt x="19" y="18"/>
                        <a:pt x="23" y="19"/>
                        <a:pt x="23" y="17"/>
                      </a:cubicBezTo>
                      <a:cubicBezTo>
                        <a:pt x="24" y="15"/>
                        <a:pt x="20" y="14"/>
                        <a:pt x="19" y="13"/>
                      </a:cubicBezTo>
                      <a:close/>
                      <a:moveTo>
                        <a:pt x="37" y="20"/>
                      </a:moveTo>
                      <a:cubicBezTo>
                        <a:pt x="36" y="20"/>
                        <a:pt x="36" y="22"/>
                        <a:pt x="35" y="22"/>
                      </a:cubicBezTo>
                      <a:cubicBezTo>
                        <a:pt x="33" y="23"/>
                        <a:pt x="32" y="18"/>
                        <a:pt x="32" y="20"/>
                      </a:cubicBezTo>
                      <a:cubicBezTo>
                        <a:pt x="31" y="23"/>
                        <a:pt x="29" y="19"/>
                        <a:pt x="27" y="23"/>
                      </a:cubicBezTo>
                      <a:cubicBezTo>
                        <a:pt x="24" y="26"/>
                        <a:pt x="28" y="29"/>
                        <a:pt x="30" y="30"/>
                      </a:cubicBezTo>
                      <a:cubicBezTo>
                        <a:pt x="31" y="31"/>
                        <a:pt x="30" y="33"/>
                        <a:pt x="27" y="32"/>
                      </a:cubicBezTo>
                      <a:cubicBezTo>
                        <a:pt x="25" y="32"/>
                        <a:pt x="27" y="35"/>
                        <a:pt x="30" y="36"/>
                      </a:cubicBezTo>
                      <a:cubicBezTo>
                        <a:pt x="32" y="36"/>
                        <a:pt x="36" y="31"/>
                        <a:pt x="35" y="29"/>
                      </a:cubicBezTo>
                      <a:cubicBezTo>
                        <a:pt x="35" y="28"/>
                        <a:pt x="38" y="21"/>
                        <a:pt x="37" y="20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25" name="Freeform 142">
                  <a:extLst>
                    <a:ext uri="{FF2B5EF4-FFF2-40B4-BE49-F238E27FC236}">
                      <a16:creationId xmlns:a16="http://schemas.microsoft.com/office/drawing/2014/main" id="{F04FA684-AF63-4531-A379-A156B9FD4834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5133018" y="2525155"/>
                  <a:ext cx="229615" cy="406531"/>
                </a:xfrm>
                <a:custGeom>
                  <a:avLst/>
                  <a:gdLst>
                    <a:gd name="T0" fmla="*/ 98 w 100"/>
                    <a:gd name="T1" fmla="*/ 38 h 176"/>
                    <a:gd name="T2" fmla="*/ 96 w 100"/>
                    <a:gd name="T3" fmla="*/ 24 h 176"/>
                    <a:gd name="T4" fmla="*/ 84 w 100"/>
                    <a:gd name="T5" fmla="*/ 9 h 176"/>
                    <a:gd name="T6" fmla="*/ 70 w 100"/>
                    <a:gd name="T7" fmla="*/ 8 h 176"/>
                    <a:gd name="T8" fmla="*/ 56 w 100"/>
                    <a:gd name="T9" fmla="*/ 8 h 176"/>
                    <a:gd name="T10" fmla="*/ 48 w 100"/>
                    <a:gd name="T11" fmla="*/ 16 h 176"/>
                    <a:gd name="T12" fmla="*/ 40 w 100"/>
                    <a:gd name="T13" fmla="*/ 27 h 176"/>
                    <a:gd name="T14" fmla="*/ 34 w 100"/>
                    <a:gd name="T15" fmla="*/ 37 h 176"/>
                    <a:gd name="T16" fmla="*/ 26 w 100"/>
                    <a:gd name="T17" fmla="*/ 43 h 176"/>
                    <a:gd name="T18" fmla="*/ 21 w 100"/>
                    <a:gd name="T19" fmla="*/ 61 h 176"/>
                    <a:gd name="T20" fmla="*/ 22 w 100"/>
                    <a:gd name="T21" fmla="*/ 70 h 176"/>
                    <a:gd name="T22" fmla="*/ 9 w 100"/>
                    <a:gd name="T23" fmla="*/ 75 h 176"/>
                    <a:gd name="T24" fmla="*/ 8 w 100"/>
                    <a:gd name="T25" fmla="*/ 91 h 176"/>
                    <a:gd name="T26" fmla="*/ 13 w 100"/>
                    <a:gd name="T27" fmla="*/ 105 h 176"/>
                    <a:gd name="T28" fmla="*/ 11 w 100"/>
                    <a:gd name="T29" fmla="*/ 113 h 176"/>
                    <a:gd name="T30" fmla="*/ 6 w 100"/>
                    <a:gd name="T31" fmla="*/ 122 h 176"/>
                    <a:gd name="T32" fmla="*/ 3 w 100"/>
                    <a:gd name="T33" fmla="*/ 134 h 176"/>
                    <a:gd name="T34" fmla="*/ 0 w 100"/>
                    <a:gd name="T35" fmla="*/ 134 h 176"/>
                    <a:gd name="T36" fmla="*/ 6 w 100"/>
                    <a:gd name="T37" fmla="*/ 151 h 176"/>
                    <a:gd name="T38" fmla="*/ 12 w 100"/>
                    <a:gd name="T39" fmla="*/ 164 h 176"/>
                    <a:gd name="T40" fmla="*/ 15 w 100"/>
                    <a:gd name="T41" fmla="*/ 175 h 176"/>
                    <a:gd name="T42" fmla="*/ 24 w 100"/>
                    <a:gd name="T43" fmla="*/ 170 h 176"/>
                    <a:gd name="T44" fmla="*/ 33 w 100"/>
                    <a:gd name="T45" fmla="*/ 167 h 176"/>
                    <a:gd name="T46" fmla="*/ 41 w 100"/>
                    <a:gd name="T47" fmla="*/ 164 h 176"/>
                    <a:gd name="T48" fmla="*/ 42 w 100"/>
                    <a:gd name="T49" fmla="*/ 157 h 176"/>
                    <a:gd name="T50" fmla="*/ 43 w 100"/>
                    <a:gd name="T51" fmla="*/ 140 h 176"/>
                    <a:gd name="T52" fmla="*/ 55 w 100"/>
                    <a:gd name="T53" fmla="*/ 128 h 176"/>
                    <a:gd name="T54" fmla="*/ 52 w 100"/>
                    <a:gd name="T55" fmla="*/ 113 h 176"/>
                    <a:gd name="T56" fmla="*/ 46 w 100"/>
                    <a:gd name="T57" fmla="*/ 103 h 176"/>
                    <a:gd name="T58" fmla="*/ 51 w 100"/>
                    <a:gd name="T59" fmla="*/ 89 h 176"/>
                    <a:gd name="T60" fmla="*/ 60 w 100"/>
                    <a:gd name="T61" fmla="*/ 79 h 176"/>
                    <a:gd name="T62" fmla="*/ 80 w 100"/>
                    <a:gd name="T63" fmla="*/ 65 h 176"/>
                    <a:gd name="T64" fmla="*/ 82 w 100"/>
                    <a:gd name="T65" fmla="*/ 51 h 176"/>
                    <a:gd name="T66" fmla="*/ 96 w 100"/>
                    <a:gd name="T67" fmla="*/ 46 h 176"/>
                    <a:gd name="T68" fmla="*/ 99 w 100"/>
                    <a:gd name="T69" fmla="*/ 42 h 176"/>
                    <a:gd name="T70" fmla="*/ 54 w 100"/>
                    <a:gd name="T71" fmla="*/ 157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00" h="176">
                      <a:moveTo>
                        <a:pt x="99" y="42"/>
                      </a:moveTo>
                      <a:cubicBezTo>
                        <a:pt x="98" y="41"/>
                        <a:pt x="96" y="38"/>
                        <a:pt x="98" y="38"/>
                      </a:cubicBezTo>
                      <a:cubicBezTo>
                        <a:pt x="100" y="38"/>
                        <a:pt x="100" y="32"/>
                        <a:pt x="98" y="31"/>
                      </a:cubicBezTo>
                      <a:cubicBezTo>
                        <a:pt x="96" y="30"/>
                        <a:pt x="98" y="25"/>
                        <a:pt x="96" y="24"/>
                      </a:cubicBezTo>
                      <a:cubicBezTo>
                        <a:pt x="94" y="23"/>
                        <a:pt x="95" y="19"/>
                        <a:pt x="96" y="16"/>
                      </a:cubicBezTo>
                      <a:cubicBezTo>
                        <a:pt x="96" y="13"/>
                        <a:pt x="89" y="11"/>
                        <a:pt x="84" y="9"/>
                      </a:cubicBezTo>
                      <a:cubicBezTo>
                        <a:pt x="80" y="7"/>
                        <a:pt x="78" y="4"/>
                        <a:pt x="75" y="2"/>
                      </a:cubicBezTo>
                      <a:cubicBezTo>
                        <a:pt x="71" y="0"/>
                        <a:pt x="70" y="5"/>
                        <a:pt x="70" y="8"/>
                      </a:cubicBezTo>
                      <a:cubicBezTo>
                        <a:pt x="70" y="11"/>
                        <a:pt x="67" y="12"/>
                        <a:pt x="65" y="10"/>
                      </a:cubicBezTo>
                      <a:cubicBezTo>
                        <a:pt x="63" y="8"/>
                        <a:pt x="60" y="10"/>
                        <a:pt x="56" y="8"/>
                      </a:cubicBezTo>
                      <a:cubicBezTo>
                        <a:pt x="53" y="7"/>
                        <a:pt x="55" y="12"/>
                        <a:pt x="55" y="14"/>
                      </a:cubicBezTo>
                      <a:cubicBezTo>
                        <a:pt x="55" y="16"/>
                        <a:pt x="51" y="16"/>
                        <a:pt x="48" y="16"/>
                      </a:cubicBezTo>
                      <a:cubicBezTo>
                        <a:pt x="46" y="16"/>
                        <a:pt x="42" y="18"/>
                        <a:pt x="42" y="21"/>
                      </a:cubicBezTo>
                      <a:cubicBezTo>
                        <a:pt x="42" y="24"/>
                        <a:pt x="39" y="25"/>
                        <a:pt x="40" y="27"/>
                      </a:cubicBezTo>
                      <a:cubicBezTo>
                        <a:pt x="41" y="28"/>
                        <a:pt x="40" y="30"/>
                        <a:pt x="38" y="31"/>
                      </a:cubicBezTo>
                      <a:cubicBezTo>
                        <a:pt x="37" y="32"/>
                        <a:pt x="35" y="36"/>
                        <a:pt x="34" y="37"/>
                      </a:cubicBezTo>
                      <a:cubicBezTo>
                        <a:pt x="33" y="38"/>
                        <a:pt x="35" y="40"/>
                        <a:pt x="32" y="42"/>
                      </a:cubicBezTo>
                      <a:cubicBezTo>
                        <a:pt x="30" y="43"/>
                        <a:pt x="27" y="42"/>
                        <a:pt x="26" y="43"/>
                      </a:cubicBezTo>
                      <a:cubicBezTo>
                        <a:pt x="25" y="44"/>
                        <a:pt x="26" y="47"/>
                        <a:pt x="26" y="50"/>
                      </a:cubicBezTo>
                      <a:cubicBezTo>
                        <a:pt x="26" y="54"/>
                        <a:pt x="23" y="58"/>
                        <a:pt x="21" y="61"/>
                      </a:cubicBezTo>
                      <a:cubicBezTo>
                        <a:pt x="18" y="64"/>
                        <a:pt x="21" y="65"/>
                        <a:pt x="22" y="65"/>
                      </a:cubicBezTo>
                      <a:cubicBezTo>
                        <a:pt x="24" y="65"/>
                        <a:pt x="24" y="67"/>
                        <a:pt x="22" y="70"/>
                      </a:cubicBezTo>
                      <a:cubicBezTo>
                        <a:pt x="21" y="72"/>
                        <a:pt x="19" y="70"/>
                        <a:pt x="17" y="70"/>
                      </a:cubicBezTo>
                      <a:cubicBezTo>
                        <a:pt x="16" y="70"/>
                        <a:pt x="11" y="71"/>
                        <a:pt x="9" y="75"/>
                      </a:cubicBezTo>
                      <a:cubicBezTo>
                        <a:pt x="7" y="79"/>
                        <a:pt x="8" y="81"/>
                        <a:pt x="8" y="83"/>
                      </a:cubicBezTo>
                      <a:cubicBezTo>
                        <a:pt x="9" y="85"/>
                        <a:pt x="6" y="87"/>
                        <a:pt x="8" y="91"/>
                      </a:cubicBezTo>
                      <a:cubicBezTo>
                        <a:pt x="10" y="95"/>
                        <a:pt x="8" y="96"/>
                        <a:pt x="8" y="99"/>
                      </a:cubicBezTo>
                      <a:cubicBezTo>
                        <a:pt x="8" y="102"/>
                        <a:pt x="13" y="102"/>
                        <a:pt x="13" y="105"/>
                      </a:cubicBezTo>
                      <a:cubicBezTo>
                        <a:pt x="14" y="108"/>
                        <a:pt x="12" y="109"/>
                        <a:pt x="10" y="109"/>
                      </a:cubicBezTo>
                      <a:cubicBezTo>
                        <a:pt x="9" y="109"/>
                        <a:pt x="9" y="112"/>
                        <a:pt x="11" y="113"/>
                      </a:cubicBezTo>
                      <a:cubicBezTo>
                        <a:pt x="12" y="113"/>
                        <a:pt x="12" y="119"/>
                        <a:pt x="11" y="120"/>
                      </a:cubicBezTo>
                      <a:cubicBezTo>
                        <a:pt x="10" y="122"/>
                        <a:pt x="5" y="120"/>
                        <a:pt x="6" y="122"/>
                      </a:cubicBezTo>
                      <a:cubicBezTo>
                        <a:pt x="6" y="124"/>
                        <a:pt x="5" y="127"/>
                        <a:pt x="5" y="129"/>
                      </a:cubicBezTo>
                      <a:cubicBezTo>
                        <a:pt x="5" y="130"/>
                        <a:pt x="4" y="135"/>
                        <a:pt x="3" y="134"/>
                      </a:cubicBezTo>
                      <a:cubicBezTo>
                        <a:pt x="2" y="134"/>
                        <a:pt x="1" y="134"/>
                        <a:pt x="0" y="134"/>
                      </a:cubicBezTo>
                      <a:cubicBezTo>
                        <a:pt x="0" y="134"/>
                        <a:pt x="0" y="134"/>
                        <a:pt x="0" y="134"/>
                      </a:cubicBezTo>
                      <a:cubicBezTo>
                        <a:pt x="0" y="137"/>
                        <a:pt x="1" y="140"/>
                        <a:pt x="4" y="143"/>
                      </a:cubicBezTo>
                      <a:cubicBezTo>
                        <a:pt x="6" y="145"/>
                        <a:pt x="4" y="148"/>
                        <a:pt x="6" y="151"/>
                      </a:cubicBezTo>
                      <a:cubicBezTo>
                        <a:pt x="9" y="154"/>
                        <a:pt x="8" y="156"/>
                        <a:pt x="11" y="158"/>
                      </a:cubicBezTo>
                      <a:cubicBezTo>
                        <a:pt x="13" y="160"/>
                        <a:pt x="13" y="161"/>
                        <a:pt x="12" y="164"/>
                      </a:cubicBezTo>
                      <a:cubicBezTo>
                        <a:pt x="11" y="167"/>
                        <a:pt x="14" y="166"/>
                        <a:pt x="14" y="168"/>
                      </a:cubicBezTo>
                      <a:cubicBezTo>
                        <a:pt x="15" y="170"/>
                        <a:pt x="14" y="173"/>
                        <a:pt x="15" y="175"/>
                      </a:cubicBezTo>
                      <a:cubicBezTo>
                        <a:pt x="15" y="176"/>
                        <a:pt x="17" y="175"/>
                        <a:pt x="21" y="175"/>
                      </a:cubicBezTo>
                      <a:cubicBezTo>
                        <a:pt x="25" y="174"/>
                        <a:pt x="24" y="172"/>
                        <a:pt x="24" y="170"/>
                      </a:cubicBezTo>
                      <a:cubicBezTo>
                        <a:pt x="24" y="168"/>
                        <a:pt x="26" y="169"/>
                        <a:pt x="26" y="167"/>
                      </a:cubicBezTo>
                      <a:cubicBezTo>
                        <a:pt x="27" y="166"/>
                        <a:pt x="30" y="165"/>
                        <a:pt x="33" y="167"/>
                      </a:cubicBezTo>
                      <a:cubicBezTo>
                        <a:pt x="36" y="168"/>
                        <a:pt x="37" y="166"/>
                        <a:pt x="38" y="163"/>
                      </a:cubicBezTo>
                      <a:cubicBezTo>
                        <a:pt x="38" y="160"/>
                        <a:pt x="40" y="163"/>
                        <a:pt x="41" y="164"/>
                      </a:cubicBezTo>
                      <a:cubicBezTo>
                        <a:pt x="41" y="165"/>
                        <a:pt x="44" y="160"/>
                        <a:pt x="45" y="156"/>
                      </a:cubicBezTo>
                      <a:cubicBezTo>
                        <a:pt x="46" y="153"/>
                        <a:pt x="45" y="154"/>
                        <a:pt x="42" y="157"/>
                      </a:cubicBezTo>
                      <a:cubicBezTo>
                        <a:pt x="39" y="160"/>
                        <a:pt x="41" y="154"/>
                        <a:pt x="42" y="151"/>
                      </a:cubicBezTo>
                      <a:cubicBezTo>
                        <a:pt x="43" y="149"/>
                        <a:pt x="43" y="142"/>
                        <a:pt x="43" y="140"/>
                      </a:cubicBezTo>
                      <a:cubicBezTo>
                        <a:pt x="44" y="138"/>
                        <a:pt x="44" y="136"/>
                        <a:pt x="48" y="135"/>
                      </a:cubicBezTo>
                      <a:cubicBezTo>
                        <a:pt x="51" y="134"/>
                        <a:pt x="56" y="130"/>
                        <a:pt x="55" y="128"/>
                      </a:cubicBezTo>
                      <a:cubicBezTo>
                        <a:pt x="54" y="127"/>
                        <a:pt x="60" y="124"/>
                        <a:pt x="60" y="122"/>
                      </a:cubicBezTo>
                      <a:cubicBezTo>
                        <a:pt x="60" y="120"/>
                        <a:pt x="54" y="114"/>
                        <a:pt x="52" y="113"/>
                      </a:cubicBezTo>
                      <a:cubicBezTo>
                        <a:pt x="50" y="112"/>
                        <a:pt x="46" y="113"/>
                        <a:pt x="47" y="112"/>
                      </a:cubicBezTo>
                      <a:cubicBezTo>
                        <a:pt x="47" y="110"/>
                        <a:pt x="46" y="105"/>
                        <a:pt x="46" y="103"/>
                      </a:cubicBezTo>
                      <a:cubicBezTo>
                        <a:pt x="45" y="100"/>
                        <a:pt x="49" y="97"/>
                        <a:pt x="49" y="95"/>
                      </a:cubicBezTo>
                      <a:cubicBezTo>
                        <a:pt x="49" y="92"/>
                        <a:pt x="48" y="90"/>
                        <a:pt x="51" y="89"/>
                      </a:cubicBezTo>
                      <a:cubicBezTo>
                        <a:pt x="53" y="88"/>
                        <a:pt x="52" y="86"/>
                        <a:pt x="55" y="85"/>
                      </a:cubicBezTo>
                      <a:cubicBezTo>
                        <a:pt x="58" y="84"/>
                        <a:pt x="57" y="80"/>
                        <a:pt x="60" y="79"/>
                      </a:cubicBezTo>
                      <a:cubicBezTo>
                        <a:pt x="63" y="77"/>
                        <a:pt x="64" y="76"/>
                        <a:pt x="68" y="74"/>
                      </a:cubicBezTo>
                      <a:cubicBezTo>
                        <a:pt x="72" y="72"/>
                        <a:pt x="79" y="68"/>
                        <a:pt x="80" y="65"/>
                      </a:cubicBezTo>
                      <a:cubicBezTo>
                        <a:pt x="81" y="63"/>
                        <a:pt x="76" y="60"/>
                        <a:pt x="79" y="57"/>
                      </a:cubicBezTo>
                      <a:cubicBezTo>
                        <a:pt x="83" y="55"/>
                        <a:pt x="80" y="52"/>
                        <a:pt x="82" y="51"/>
                      </a:cubicBezTo>
                      <a:cubicBezTo>
                        <a:pt x="85" y="50"/>
                        <a:pt x="86" y="49"/>
                        <a:pt x="88" y="47"/>
                      </a:cubicBezTo>
                      <a:cubicBezTo>
                        <a:pt x="89" y="45"/>
                        <a:pt x="92" y="46"/>
                        <a:pt x="96" y="46"/>
                      </a:cubicBezTo>
                      <a:cubicBezTo>
                        <a:pt x="98" y="46"/>
                        <a:pt x="99" y="46"/>
                        <a:pt x="100" y="46"/>
                      </a:cubicBezTo>
                      <a:cubicBezTo>
                        <a:pt x="100" y="44"/>
                        <a:pt x="100" y="43"/>
                        <a:pt x="99" y="42"/>
                      </a:cubicBezTo>
                      <a:close/>
                      <a:moveTo>
                        <a:pt x="59" y="147"/>
                      </a:moveTo>
                      <a:cubicBezTo>
                        <a:pt x="55" y="147"/>
                        <a:pt x="52" y="156"/>
                        <a:pt x="54" y="157"/>
                      </a:cubicBezTo>
                      <a:cubicBezTo>
                        <a:pt x="55" y="158"/>
                        <a:pt x="64" y="146"/>
                        <a:pt x="59" y="147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26" name="Freeform 143">
                  <a:extLst>
                    <a:ext uri="{FF2B5EF4-FFF2-40B4-BE49-F238E27FC236}">
                      <a16:creationId xmlns:a16="http://schemas.microsoft.com/office/drawing/2014/main" id="{13246ED7-9A72-4B16-9CD0-203CF1711091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5323736" y="2813742"/>
                  <a:ext cx="115435" cy="55208"/>
                </a:xfrm>
                <a:custGeom>
                  <a:avLst/>
                  <a:gdLst>
                    <a:gd name="T0" fmla="*/ 47 w 50"/>
                    <a:gd name="T1" fmla="*/ 6 h 24"/>
                    <a:gd name="T2" fmla="*/ 48 w 50"/>
                    <a:gd name="T3" fmla="*/ 1 h 24"/>
                    <a:gd name="T4" fmla="*/ 46 w 50"/>
                    <a:gd name="T5" fmla="*/ 2 h 24"/>
                    <a:gd name="T6" fmla="*/ 31 w 50"/>
                    <a:gd name="T7" fmla="*/ 0 h 24"/>
                    <a:gd name="T8" fmla="*/ 16 w 50"/>
                    <a:gd name="T9" fmla="*/ 3 h 24"/>
                    <a:gd name="T10" fmla="*/ 11 w 50"/>
                    <a:gd name="T11" fmla="*/ 8 h 24"/>
                    <a:gd name="T12" fmla="*/ 13 w 50"/>
                    <a:gd name="T13" fmla="*/ 13 h 24"/>
                    <a:gd name="T14" fmla="*/ 18 w 50"/>
                    <a:gd name="T15" fmla="*/ 16 h 24"/>
                    <a:gd name="T16" fmla="*/ 19 w 50"/>
                    <a:gd name="T17" fmla="*/ 19 h 24"/>
                    <a:gd name="T18" fmla="*/ 19 w 50"/>
                    <a:gd name="T19" fmla="*/ 19 h 24"/>
                    <a:gd name="T20" fmla="*/ 28 w 50"/>
                    <a:gd name="T21" fmla="*/ 19 h 24"/>
                    <a:gd name="T22" fmla="*/ 36 w 50"/>
                    <a:gd name="T23" fmla="*/ 24 h 24"/>
                    <a:gd name="T24" fmla="*/ 44 w 50"/>
                    <a:gd name="T25" fmla="*/ 24 h 24"/>
                    <a:gd name="T26" fmla="*/ 44 w 50"/>
                    <a:gd name="T27" fmla="*/ 22 h 24"/>
                    <a:gd name="T28" fmla="*/ 46 w 50"/>
                    <a:gd name="T29" fmla="*/ 19 h 24"/>
                    <a:gd name="T30" fmla="*/ 44 w 50"/>
                    <a:gd name="T31" fmla="*/ 15 h 24"/>
                    <a:gd name="T32" fmla="*/ 44 w 50"/>
                    <a:gd name="T33" fmla="*/ 11 h 24"/>
                    <a:gd name="T34" fmla="*/ 47 w 50"/>
                    <a:gd name="T35" fmla="*/ 6 h 24"/>
                    <a:gd name="T36" fmla="*/ 4 w 50"/>
                    <a:gd name="T37" fmla="*/ 12 h 24"/>
                    <a:gd name="T38" fmla="*/ 1 w 50"/>
                    <a:gd name="T39" fmla="*/ 19 h 24"/>
                    <a:gd name="T40" fmla="*/ 10 w 50"/>
                    <a:gd name="T41" fmla="*/ 14 h 24"/>
                    <a:gd name="T42" fmla="*/ 4 w 50"/>
                    <a:gd name="T43" fmla="*/ 12 h 24"/>
                    <a:gd name="T44" fmla="*/ 8 w 50"/>
                    <a:gd name="T45" fmla="*/ 9 h 24"/>
                    <a:gd name="T46" fmla="*/ 3 w 50"/>
                    <a:gd name="T47" fmla="*/ 9 h 24"/>
                    <a:gd name="T48" fmla="*/ 8 w 50"/>
                    <a:gd name="T49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50" h="24">
                      <a:moveTo>
                        <a:pt x="47" y="6"/>
                      </a:moveTo>
                      <a:cubicBezTo>
                        <a:pt x="48" y="4"/>
                        <a:pt x="50" y="4"/>
                        <a:pt x="48" y="1"/>
                      </a:cubicBezTo>
                      <a:cubicBezTo>
                        <a:pt x="48" y="1"/>
                        <a:pt x="47" y="2"/>
                        <a:pt x="46" y="2"/>
                      </a:cubicBezTo>
                      <a:cubicBezTo>
                        <a:pt x="43" y="3"/>
                        <a:pt x="35" y="0"/>
                        <a:pt x="31" y="0"/>
                      </a:cubicBezTo>
                      <a:cubicBezTo>
                        <a:pt x="27" y="1"/>
                        <a:pt x="18" y="1"/>
                        <a:pt x="16" y="3"/>
                      </a:cubicBezTo>
                      <a:cubicBezTo>
                        <a:pt x="14" y="6"/>
                        <a:pt x="9" y="6"/>
                        <a:pt x="11" y="8"/>
                      </a:cubicBezTo>
                      <a:cubicBezTo>
                        <a:pt x="14" y="10"/>
                        <a:pt x="11" y="11"/>
                        <a:pt x="13" y="13"/>
                      </a:cubicBezTo>
                      <a:cubicBezTo>
                        <a:pt x="15" y="15"/>
                        <a:pt x="16" y="16"/>
                        <a:pt x="18" y="16"/>
                      </a:cubicBezTo>
                      <a:cubicBezTo>
                        <a:pt x="20" y="15"/>
                        <a:pt x="22" y="17"/>
                        <a:pt x="19" y="19"/>
                      </a:cubicBezTo>
                      <a:cubicBezTo>
                        <a:pt x="19" y="19"/>
                        <a:pt x="19" y="19"/>
                        <a:pt x="19" y="19"/>
                      </a:cubicBezTo>
                      <a:cubicBezTo>
                        <a:pt x="23" y="19"/>
                        <a:pt x="27" y="19"/>
                        <a:pt x="28" y="19"/>
                      </a:cubicBezTo>
                      <a:cubicBezTo>
                        <a:pt x="29" y="20"/>
                        <a:pt x="35" y="24"/>
                        <a:pt x="36" y="24"/>
                      </a:cubicBezTo>
                      <a:cubicBezTo>
                        <a:pt x="37" y="24"/>
                        <a:pt x="41" y="24"/>
                        <a:pt x="44" y="24"/>
                      </a:cubicBezTo>
                      <a:cubicBezTo>
                        <a:pt x="43" y="23"/>
                        <a:pt x="43" y="23"/>
                        <a:pt x="44" y="22"/>
                      </a:cubicBezTo>
                      <a:cubicBezTo>
                        <a:pt x="45" y="21"/>
                        <a:pt x="47" y="21"/>
                        <a:pt x="46" y="19"/>
                      </a:cubicBezTo>
                      <a:cubicBezTo>
                        <a:pt x="45" y="18"/>
                        <a:pt x="45" y="17"/>
                        <a:pt x="44" y="15"/>
                      </a:cubicBezTo>
                      <a:cubicBezTo>
                        <a:pt x="44" y="13"/>
                        <a:pt x="44" y="12"/>
                        <a:pt x="44" y="11"/>
                      </a:cubicBezTo>
                      <a:cubicBezTo>
                        <a:pt x="44" y="9"/>
                        <a:pt x="45" y="9"/>
                        <a:pt x="47" y="6"/>
                      </a:cubicBezTo>
                      <a:close/>
                      <a:moveTo>
                        <a:pt x="4" y="12"/>
                      </a:moveTo>
                      <a:cubicBezTo>
                        <a:pt x="0" y="13"/>
                        <a:pt x="0" y="19"/>
                        <a:pt x="1" y="19"/>
                      </a:cubicBezTo>
                      <a:cubicBezTo>
                        <a:pt x="3" y="19"/>
                        <a:pt x="8" y="15"/>
                        <a:pt x="10" y="14"/>
                      </a:cubicBezTo>
                      <a:cubicBezTo>
                        <a:pt x="11" y="12"/>
                        <a:pt x="9" y="11"/>
                        <a:pt x="4" y="12"/>
                      </a:cubicBezTo>
                      <a:close/>
                      <a:moveTo>
                        <a:pt x="8" y="9"/>
                      </a:moveTo>
                      <a:cubicBezTo>
                        <a:pt x="9" y="7"/>
                        <a:pt x="1" y="8"/>
                        <a:pt x="3" y="9"/>
                      </a:cubicBezTo>
                      <a:cubicBezTo>
                        <a:pt x="4" y="11"/>
                        <a:pt x="7" y="11"/>
                        <a:pt x="8" y="9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27" name="Freeform 144">
                  <a:extLst>
                    <a:ext uri="{FF2B5EF4-FFF2-40B4-BE49-F238E27FC236}">
                      <a16:creationId xmlns:a16="http://schemas.microsoft.com/office/drawing/2014/main" id="{C07FAC92-E0E8-4B5A-850F-B3ADFCB88A0E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538294" y="3994439"/>
                  <a:ext cx="148058" cy="181935"/>
                </a:xfrm>
                <a:custGeom>
                  <a:avLst/>
                  <a:gdLst>
                    <a:gd name="T0" fmla="*/ 57 w 64"/>
                    <a:gd name="T1" fmla="*/ 18 h 79"/>
                    <a:gd name="T2" fmla="*/ 61 w 64"/>
                    <a:gd name="T3" fmla="*/ 12 h 79"/>
                    <a:gd name="T4" fmla="*/ 64 w 64"/>
                    <a:gd name="T5" fmla="*/ 7 h 79"/>
                    <a:gd name="T6" fmla="*/ 60 w 64"/>
                    <a:gd name="T7" fmla="*/ 8 h 79"/>
                    <a:gd name="T8" fmla="*/ 56 w 64"/>
                    <a:gd name="T9" fmla="*/ 6 h 79"/>
                    <a:gd name="T10" fmla="*/ 50 w 64"/>
                    <a:gd name="T11" fmla="*/ 8 h 79"/>
                    <a:gd name="T12" fmla="*/ 44 w 64"/>
                    <a:gd name="T13" fmla="*/ 12 h 79"/>
                    <a:gd name="T14" fmla="*/ 35 w 64"/>
                    <a:gd name="T15" fmla="*/ 10 h 79"/>
                    <a:gd name="T16" fmla="*/ 26 w 64"/>
                    <a:gd name="T17" fmla="*/ 5 h 79"/>
                    <a:gd name="T18" fmla="*/ 17 w 64"/>
                    <a:gd name="T19" fmla="*/ 3 h 79"/>
                    <a:gd name="T20" fmla="*/ 13 w 64"/>
                    <a:gd name="T21" fmla="*/ 1 h 79"/>
                    <a:gd name="T22" fmla="*/ 8 w 64"/>
                    <a:gd name="T23" fmla="*/ 1 h 79"/>
                    <a:gd name="T24" fmla="*/ 2 w 64"/>
                    <a:gd name="T25" fmla="*/ 5 h 79"/>
                    <a:gd name="T26" fmla="*/ 1 w 64"/>
                    <a:gd name="T27" fmla="*/ 6 h 79"/>
                    <a:gd name="T28" fmla="*/ 4 w 64"/>
                    <a:gd name="T29" fmla="*/ 10 h 79"/>
                    <a:gd name="T30" fmla="*/ 5 w 64"/>
                    <a:gd name="T31" fmla="*/ 15 h 79"/>
                    <a:gd name="T32" fmla="*/ 8 w 64"/>
                    <a:gd name="T33" fmla="*/ 18 h 79"/>
                    <a:gd name="T34" fmla="*/ 8 w 64"/>
                    <a:gd name="T35" fmla="*/ 25 h 79"/>
                    <a:gd name="T36" fmla="*/ 3 w 64"/>
                    <a:gd name="T37" fmla="*/ 34 h 79"/>
                    <a:gd name="T38" fmla="*/ 0 w 64"/>
                    <a:gd name="T39" fmla="*/ 39 h 79"/>
                    <a:gd name="T40" fmla="*/ 5 w 64"/>
                    <a:gd name="T41" fmla="*/ 42 h 79"/>
                    <a:gd name="T42" fmla="*/ 0 w 64"/>
                    <a:gd name="T43" fmla="*/ 47 h 79"/>
                    <a:gd name="T44" fmla="*/ 0 w 64"/>
                    <a:gd name="T45" fmla="*/ 48 h 79"/>
                    <a:gd name="T46" fmla="*/ 30 w 64"/>
                    <a:gd name="T47" fmla="*/ 64 h 79"/>
                    <a:gd name="T48" fmla="*/ 30 w 64"/>
                    <a:gd name="T49" fmla="*/ 69 h 79"/>
                    <a:gd name="T50" fmla="*/ 43 w 64"/>
                    <a:gd name="T51" fmla="*/ 79 h 79"/>
                    <a:gd name="T52" fmla="*/ 51 w 64"/>
                    <a:gd name="T53" fmla="*/ 61 h 79"/>
                    <a:gd name="T54" fmla="*/ 56 w 64"/>
                    <a:gd name="T55" fmla="*/ 57 h 79"/>
                    <a:gd name="T56" fmla="*/ 61 w 64"/>
                    <a:gd name="T57" fmla="*/ 54 h 79"/>
                    <a:gd name="T58" fmla="*/ 61 w 64"/>
                    <a:gd name="T59" fmla="*/ 53 h 79"/>
                    <a:gd name="T60" fmla="*/ 57 w 64"/>
                    <a:gd name="T61" fmla="*/ 47 h 79"/>
                    <a:gd name="T62" fmla="*/ 57 w 64"/>
                    <a:gd name="T63" fmla="*/ 18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64" h="79">
                      <a:moveTo>
                        <a:pt x="57" y="18"/>
                      </a:moveTo>
                      <a:cubicBezTo>
                        <a:pt x="61" y="12"/>
                        <a:pt x="61" y="12"/>
                        <a:pt x="61" y="12"/>
                      </a:cubicBezTo>
                      <a:cubicBezTo>
                        <a:pt x="64" y="7"/>
                        <a:pt x="64" y="7"/>
                        <a:pt x="64" y="7"/>
                      </a:cubicBezTo>
                      <a:cubicBezTo>
                        <a:pt x="63" y="7"/>
                        <a:pt x="61" y="8"/>
                        <a:pt x="60" y="8"/>
                      </a:cubicBezTo>
                      <a:cubicBezTo>
                        <a:pt x="59" y="9"/>
                        <a:pt x="57" y="8"/>
                        <a:pt x="56" y="6"/>
                      </a:cubicBezTo>
                      <a:cubicBezTo>
                        <a:pt x="56" y="5"/>
                        <a:pt x="52" y="6"/>
                        <a:pt x="50" y="8"/>
                      </a:cubicBezTo>
                      <a:cubicBezTo>
                        <a:pt x="47" y="9"/>
                        <a:pt x="45" y="13"/>
                        <a:pt x="44" y="12"/>
                      </a:cubicBezTo>
                      <a:cubicBezTo>
                        <a:pt x="43" y="11"/>
                        <a:pt x="37" y="10"/>
                        <a:pt x="35" y="10"/>
                      </a:cubicBezTo>
                      <a:cubicBezTo>
                        <a:pt x="33" y="10"/>
                        <a:pt x="27" y="7"/>
                        <a:pt x="26" y="5"/>
                      </a:cubicBezTo>
                      <a:cubicBezTo>
                        <a:pt x="24" y="3"/>
                        <a:pt x="19" y="4"/>
                        <a:pt x="17" y="3"/>
                      </a:cubicBezTo>
                      <a:cubicBezTo>
                        <a:pt x="16" y="3"/>
                        <a:pt x="14" y="2"/>
                        <a:pt x="13" y="1"/>
                      </a:cubicBezTo>
                      <a:cubicBezTo>
                        <a:pt x="12" y="0"/>
                        <a:pt x="10" y="0"/>
                        <a:pt x="8" y="1"/>
                      </a:cubicBezTo>
                      <a:cubicBezTo>
                        <a:pt x="6" y="1"/>
                        <a:pt x="2" y="3"/>
                        <a:pt x="2" y="5"/>
                      </a:cubicBezTo>
                      <a:cubicBezTo>
                        <a:pt x="1" y="5"/>
                        <a:pt x="1" y="6"/>
                        <a:pt x="1" y="6"/>
                      </a:cubicBezTo>
                      <a:cubicBezTo>
                        <a:pt x="4" y="10"/>
                        <a:pt x="4" y="10"/>
                        <a:pt x="4" y="10"/>
                      </a:cubicBezTo>
                      <a:cubicBezTo>
                        <a:pt x="5" y="15"/>
                        <a:pt x="5" y="15"/>
                        <a:pt x="5" y="15"/>
                      </a:cubicBezTo>
                      <a:cubicBezTo>
                        <a:pt x="8" y="18"/>
                        <a:pt x="8" y="18"/>
                        <a:pt x="8" y="18"/>
                      </a:cubicBezTo>
                      <a:cubicBezTo>
                        <a:pt x="8" y="18"/>
                        <a:pt x="8" y="21"/>
                        <a:pt x="8" y="25"/>
                      </a:cubicBezTo>
                      <a:cubicBezTo>
                        <a:pt x="7" y="28"/>
                        <a:pt x="5" y="32"/>
                        <a:pt x="3" y="34"/>
                      </a:cubicBezTo>
                      <a:cubicBezTo>
                        <a:pt x="2" y="35"/>
                        <a:pt x="1" y="37"/>
                        <a:pt x="0" y="39"/>
                      </a:cubicBezTo>
                      <a:cubicBezTo>
                        <a:pt x="3" y="40"/>
                        <a:pt x="6" y="41"/>
                        <a:pt x="5" y="42"/>
                      </a:cubicBezTo>
                      <a:cubicBezTo>
                        <a:pt x="5" y="44"/>
                        <a:pt x="0" y="43"/>
                        <a:pt x="0" y="47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30" y="64"/>
                        <a:pt x="30" y="64"/>
                        <a:pt x="30" y="64"/>
                      </a:cubicBezTo>
                      <a:cubicBezTo>
                        <a:pt x="30" y="69"/>
                        <a:pt x="30" y="69"/>
                        <a:pt x="30" y="69"/>
                      </a:cubicBezTo>
                      <a:cubicBezTo>
                        <a:pt x="30" y="69"/>
                        <a:pt x="37" y="74"/>
                        <a:pt x="43" y="79"/>
                      </a:cubicBezTo>
                      <a:cubicBezTo>
                        <a:pt x="46" y="71"/>
                        <a:pt x="50" y="63"/>
                        <a:pt x="51" y="61"/>
                      </a:cubicBezTo>
                      <a:cubicBezTo>
                        <a:pt x="53" y="59"/>
                        <a:pt x="55" y="59"/>
                        <a:pt x="56" y="57"/>
                      </a:cubicBezTo>
                      <a:cubicBezTo>
                        <a:pt x="58" y="55"/>
                        <a:pt x="58" y="58"/>
                        <a:pt x="61" y="54"/>
                      </a:cubicBezTo>
                      <a:cubicBezTo>
                        <a:pt x="61" y="54"/>
                        <a:pt x="61" y="54"/>
                        <a:pt x="61" y="53"/>
                      </a:cubicBezTo>
                      <a:cubicBezTo>
                        <a:pt x="57" y="47"/>
                        <a:pt x="57" y="47"/>
                        <a:pt x="57" y="47"/>
                      </a:cubicBezTo>
                      <a:lnTo>
                        <a:pt x="57" y="18"/>
                      </a:ln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28" name="Freeform 145">
                  <a:extLst>
                    <a:ext uri="{FF2B5EF4-FFF2-40B4-BE49-F238E27FC236}">
                      <a16:creationId xmlns:a16="http://schemas.microsoft.com/office/drawing/2014/main" id="{C75CD4B0-1909-467E-84F1-A040D1F47951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455482" y="4008241"/>
                  <a:ext cx="101633" cy="105397"/>
                </a:xfrm>
                <a:custGeom>
                  <a:avLst/>
                  <a:gdLst>
                    <a:gd name="T0" fmla="*/ 41 w 44"/>
                    <a:gd name="T1" fmla="*/ 9 h 46"/>
                    <a:gd name="T2" fmla="*/ 40 w 44"/>
                    <a:gd name="T3" fmla="*/ 4 h 46"/>
                    <a:gd name="T4" fmla="*/ 37 w 44"/>
                    <a:gd name="T5" fmla="*/ 0 h 46"/>
                    <a:gd name="T6" fmla="*/ 34 w 44"/>
                    <a:gd name="T7" fmla="*/ 3 h 46"/>
                    <a:gd name="T8" fmla="*/ 29 w 44"/>
                    <a:gd name="T9" fmla="*/ 3 h 46"/>
                    <a:gd name="T10" fmla="*/ 23 w 44"/>
                    <a:gd name="T11" fmla="*/ 5 h 46"/>
                    <a:gd name="T12" fmla="*/ 18 w 44"/>
                    <a:gd name="T13" fmla="*/ 3 h 46"/>
                    <a:gd name="T14" fmla="*/ 12 w 44"/>
                    <a:gd name="T15" fmla="*/ 5 h 46"/>
                    <a:gd name="T16" fmla="*/ 11 w 44"/>
                    <a:gd name="T17" fmla="*/ 12 h 46"/>
                    <a:gd name="T18" fmla="*/ 14 w 44"/>
                    <a:gd name="T19" fmla="*/ 16 h 46"/>
                    <a:gd name="T20" fmla="*/ 11 w 44"/>
                    <a:gd name="T21" fmla="*/ 20 h 46"/>
                    <a:gd name="T22" fmla="*/ 8 w 44"/>
                    <a:gd name="T23" fmla="*/ 22 h 46"/>
                    <a:gd name="T24" fmla="*/ 5 w 44"/>
                    <a:gd name="T25" fmla="*/ 27 h 46"/>
                    <a:gd name="T26" fmla="*/ 3 w 44"/>
                    <a:gd name="T27" fmla="*/ 33 h 46"/>
                    <a:gd name="T28" fmla="*/ 2 w 44"/>
                    <a:gd name="T29" fmla="*/ 40 h 46"/>
                    <a:gd name="T30" fmla="*/ 0 w 44"/>
                    <a:gd name="T31" fmla="*/ 45 h 46"/>
                    <a:gd name="T32" fmla="*/ 4 w 44"/>
                    <a:gd name="T33" fmla="*/ 45 h 46"/>
                    <a:gd name="T34" fmla="*/ 13 w 44"/>
                    <a:gd name="T35" fmla="*/ 42 h 46"/>
                    <a:gd name="T36" fmla="*/ 19 w 44"/>
                    <a:gd name="T37" fmla="*/ 42 h 46"/>
                    <a:gd name="T38" fmla="*/ 25 w 44"/>
                    <a:gd name="T39" fmla="*/ 33 h 46"/>
                    <a:gd name="T40" fmla="*/ 36 w 44"/>
                    <a:gd name="T41" fmla="*/ 33 h 46"/>
                    <a:gd name="T42" fmla="*/ 39 w 44"/>
                    <a:gd name="T43" fmla="*/ 28 h 46"/>
                    <a:gd name="T44" fmla="*/ 44 w 44"/>
                    <a:gd name="T45" fmla="*/ 19 h 46"/>
                    <a:gd name="T46" fmla="*/ 44 w 44"/>
                    <a:gd name="T47" fmla="*/ 12 h 46"/>
                    <a:gd name="T48" fmla="*/ 41 w 44"/>
                    <a:gd name="T49" fmla="*/ 9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44" h="46">
                      <a:moveTo>
                        <a:pt x="41" y="9"/>
                      </a:moveTo>
                      <a:cubicBezTo>
                        <a:pt x="40" y="4"/>
                        <a:pt x="40" y="4"/>
                        <a:pt x="40" y="4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35" y="1"/>
                        <a:pt x="34" y="2"/>
                        <a:pt x="34" y="3"/>
                      </a:cubicBezTo>
                      <a:cubicBezTo>
                        <a:pt x="34" y="4"/>
                        <a:pt x="30" y="4"/>
                        <a:pt x="29" y="3"/>
                      </a:cubicBezTo>
                      <a:cubicBezTo>
                        <a:pt x="27" y="2"/>
                        <a:pt x="24" y="4"/>
                        <a:pt x="23" y="5"/>
                      </a:cubicBezTo>
                      <a:cubicBezTo>
                        <a:pt x="22" y="6"/>
                        <a:pt x="20" y="3"/>
                        <a:pt x="18" y="3"/>
                      </a:cubicBezTo>
                      <a:cubicBezTo>
                        <a:pt x="16" y="3"/>
                        <a:pt x="12" y="5"/>
                        <a:pt x="12" y="5"/>
                      </a:cubicBezTo>
                      <a:cubicBezTo>
                        <a:pt x="12" y="5"/>
                        <a:pt x="11" y="10"/>
                        <a:pt x="11" y="12"/>
                      </a:cubicBezTo>
                      <a:cubicBezTo>
                        <a:pt x="11" y="14"/>
                        <a:pt x="14" y="14"/>
                        <a:pt x="14" y="16"/>
                      </a:cubicBezTo>
                      <a:cubicBezTo>
                        <a:pt x="14" y="18"/>
                        <a:pt x="12" y="19"/>
                        <a:pt x="11" y="20"/>
                      </a:cubicBezTo>
                      <a:cubicBezTo>
                        <a:pt x="11" y="21"/>
                        <a:pt x="10" y="22"/>
                        <a:pt x="8" y="22"/>
                      </a:cubicBezTo>
                      <a:cubicBezTo>
                        <a:pt x="6" y="23"/>
                        <a:pt x="6" y="26"/>
                        <a:pt x="5" y="27"/>
                      </a:cubicBezTo>
                      <a:cubicBezTo>
                        <a:pt x="4" y="28"/>
                        <a:pt x="4" y="31"/>
                        <a:pt x="3" y="33"/>
                      </a:cubicBezTo>
                      <a:cubicBezTo>
                        <a:pt x="2" y="35"/>
                        <a:pt x="2" y="37"/>
                        <a:pt x="2" y="40"/>
                      </a:cubicBezTo>
                      <a:cubicBezTo>
                        <a:pt x="2" y="41"/>
                        <a:pt x="1" y="44"/>
                        <a:pt x="0" y="45"/>
                      </a:cubicBezTo>
                      <a:cubicBezTo>
                        <a:pt x="3" y="46"/>
                        <a:pt x="3" y="45"/>
                        <a:pt x="4" y="45"/>
                      </a:cubicBezTo>
                      <a:cubicBezTo>
                        <a:pt x="6" y="44"/>
                        <a:pt x="13" y="42"/>
                        <a:pt x="13" y="42"/>
                      </a:cubicBezTo>
                      <a:cubicBezTo>
                        <a:pt x="19" y="42"/>
                        <a:pt x="19" y="42"/>
                        <a:pt x="19" y="42"/>
                      </a:cubicBezTo>
                      <a:cubicBezTo>
                        <a:pt x="21" y="37"/>
                        <a:pt x="23" y="34"/>
                        <a:pt x="25" y="33"/>
                      </a:cubicBezTo>
                      <a:cubicBezTo>
                        <a:pt x="29" y="32"/>
                        <a:pt x="33" y="32"/>
                        <a:pt x="36" y="33"/>
                      </a:cubicBezTo>
                      <a:cubicBezTo>
                        <a:pt x="37" y="31"/>
                        <a:pt x="38" y="29"/>
                        <a:pt x="39" y="28"/>
                      </a:cubicBezTo>
                      <a:cubicBezTo>
                        <a:pt x="41" y="26"/>
                        <a:pt x="43" y="22"/>
                        <a:pt x="44" y="19"/>
                      </a:cubicBezTo>
                      <a:cubicBezTo>
                        <a:pt x="44" y="15"/>
                        <a:pt x="44" y="12"/>
                        <a:pt x="44" y="12"/>
                      </a:cubicBezTo>
                      <a:lnTo>
                        <a:pt x="41" y="9"/>
                      </a:ln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29" name="Freeform 146">
                  <a:extLst>
                    <a:ext uri="{FF2B5EF4-FFF2-40B4-BE49-F238E27FC236}">
                      <a16:creationId xmlns:a16="http://schemas.microsoft.com/office/drawing/2014/main" id="{D61EB453-1291-4670-B303-0E9E128BDA94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956118" y="3173848"/>
                  <a:ext cx="326229" cy="190718"/>
                </a:xfrm>
                <a:custGeom>
                  <a:avLst/>
                  <a:gdLst>
                    <a:gd name="T0" fmla="*/ 138 w 142"/>
                    <a:gd name="T1" fmla="*/ 46 h 83"/>
                    <a:gd name="T2" fmla="*/ 127 w 142"/>
                    <a:gd name="T3" fmla="*/ 41 h 83"/>
                    <a:gd name="T4" fmla="*/ 121 w 142"/>
                    <a:gd name="T5" fmla="*/ 41 h 83"/>
                    <a:gd name="T6" fmla="*/ 113 w 142"/>
                    <a:gd name="T7" fmla="*/ 39 h 83"/>
                    <a:gd name="T8" fmla="*/ 105 w 142"/>
                    <a:gd name="T9" fmla="*/ 46 h 83"/>
                    <a:gd name="T10" fmla="*/ 101 w 142"/>
                    <a:gd name="T11" fmla="*/ 47 h 83"/>
                    <a:gd name="T12" fmla="*/ 95 w 142"/>
                    <a:gd name="T13" fmla="*/ 43 h 83"/>
                    <a:gd name="T14" fmla="*/ 88 w 142"/>
                    <a:gd name="T15" fmla="*/ 41 h 83"/>
                    <a:gd name="T16" fmla="*/ 83 w 142"/>
                    <a:gd name="T17" fmla="*/ 33 h 83"/>
                    <a:gd name="T18" fmla="*/ 81 w 142"/>
                    <a:gd name="T19" fmla="*/ 25 h 83"/>
                    <a:gd name="T20" fmla="*/ 75 w 142"/>
                    <a:gd name="T21" fmla="*/ 20 h 83"/>
                    <a:gd name="T22" fmla="*/ 59 w 142"/>
                    <a:gd name="T23" fmla="*/ 20 h 83"/>
                    <a:gd name="T24" fmla="*/ 48 w 142"/>
                    <a:gd name="T25" fmla="*/ 20 h 83"/>
                    <a:gd name="T26" fmla="*/ 39 w 142"/>
                    <a:gd name="T27" fmla="*/ 10 h 83"/>
                    <a:gd name="T28" fmla="*/ 37 w 142"/>
                    <a:gd name="T29" fmla="*/ 13 h 83"/>
                    <a:gd name="T30" fmla="*/ 27 w 142"/>
                    <a:gd name="T31" fmla="*/ 12 h 83"/>
                    <a:gd name="T32" fmla="*/ 26 w 142"/>
                    <a:gd name="T33" fmla="*/ 0 h 83"/>
                    <a:gd name="T34" fmla="*/ 22 w 142"/>
                    <a:gd name="T35" fmla="*/ 12 h 83"/>
                    <a:gd name="T36" fmla="*/ 21 w 142"/>
                    <a:gd name="T37" fmla="*/ 0 h 83"/>
                    <a:gd name="T38" fmla="*/ 1 w 142"/>
                    <a:gd name="T39" fmla="*/ 5 h 83"/>
                    <a:gd name="T40" fmla="*/ 0 w 142"/>
                    <a:gd name="T41" fmla="*/ 41 h 83"/>
                    <a:gd name="T42" fmla="*/ 0 w 142"/>
                    <a:gd name="T43" fmla="*/ 41 h 83"/>
                    <a:gd name="T44" fmla="*/ 6 w 142"/>
                    <a:gd name="T45" fmla="*/ 42 h 83"/>
                    <a:gd name="T46" fmla="*/ 8 w 142"/>
                    <a:gd name="T47" fmla="*/ 38 h 83"/>
                    <a:gd name="T48" fmla="*/ 14 w 142"/>
                    <a:gd name="T49" fmla="*/ 34 h 83"/>
                    <a:gd name="T50" fmla="*/ 17 w 142"/>
                    <a:gd name="T51" fmla="*/ 31 h 83"/>
                    <a:gd name="T52" fmla="*/ 20 w 142"/>
                    <a:gd name="T53" fmla="*/ 29 h 83"/>
                    <a:gd name="T54" fmla="*/ 26 w 142"/>
                    <a:gd name="T55" fmla="*/ 31 h 83"/>
                    <a:gd name="T56" fmla="*/ 32 w 142"/>
                    <a:gd name="T57" fmla="*/ 33 h 83"/>
                    <a:gd name="T58" fmla="*/ 35 w 142"/>
                    <a:gd name="T59" fmla="*/ 41 h 83"/>
                    <a:gd name="T60" fmla="*/ 47 w 142"/>
                    <a:gd name="T61" fmla="*/ 43 h 83"/>
                    <a:gd name="T62" fmla="*/ 50 w 142"/>
                    <a:gd name="T63" fmla="*/ 48 h 83"/>
                    <a:gd name="T64" fmla="*/ 54 w 142"/>
                    <a:gd name="T65" fmla="*/ 55 h 83"/>
                    <a:gd name="T66" fmla="*/ 62 w 142"/>
                    <a:gd name="T67" fmla="*/ 60 h 83"/>
                    <a:gd name="T68" fmla="*/ 71 w 142"/>
                    <a:gd name="T69" fmla="*/ 66 h 83"/>
                    <a:gd name="T70" fmla="*/ 80 w 142"/>
                    <a:gd name="T71" fmla="*/ 71 h 83"/>
                    <a:gd name="T72" fmla="*/ 87 w 142"/>
                    <a:gd name="T73" fmla="*/ 74 h 83"/>
                    <a:gd name="T74" fmla="*/ 87 w 142"/>
                    <a:gd name="T75" fmla="*/ 79 h 83"/>
                    <a:gd name="T76" fmla="*/ 88 w 142"/>
                    <a:gd name="T77" fmla="*/ 79 h 83"/>
                    <a:gd name="T78" fmla="*/ 95 w 142"/>
                    <a:gd name="T79" fmla="*/ 81 h 83"/>
                    <a:gd name="T80" fmla="*/ 98 w 142"/>
                    <a:gd name="T81" fmla="*/ 83 h 83"/>
                    <a:gd name="T82" fmla="*/ 101 w 142"/>
                    <a:gd name="T83" fmla="*/ 74 h 83"/>
                    <a:gd name="T84" fmla="*/ 100 w 142"/>
                    <a:gd name="T85" fmla="*/ 67 h 83"/>
                    <a:gd name="T86" fmla="*/ 95 w 142"/>
                    <a:gd name="T87" fmla="*/ 61 h 83"/>
                    <a:gd name="T88" fmla="*/ 103 w 142"/>
                    <a:gd name="T89" fmla="*/ 58 h 83"/>
                    <a:gd name="T90" fmla="*/ 105 w 142"/>
                    <a:gd name="T91" fmla="*/ 54 h 83"/>
                    <a:gd name="T92" fmla="*/ 109 w 142"/>
                    <a:gd name="T93" fmla="*/ 49 h 83"/>
                    <a:gd name="T94" fmla="*/ 115 w 142"/>
                    <a:gd name="T95" fmla="*/ 48 h 83"/>
                    <a:gd name="T96" fmla="*/ 121 w 142"/>
                    <a:gd name="T97" fmla="*/ 47 h 83"/>
                    <a:gd name="T98" fmla="*/ 118 w 142"/>
                    <a:gd name="T99" fmla="*/ 53 h 83"/>
                    <a:gd name="T100" fmla="*/ 127 w 142"/>
                    <a:gd name="T101" fmla="*/ 52 h 83"/>
                    <a:gd name="T102" fmla="*/ 135 w 142"/>
                    <a:gd name="T103" fmla="*/ 50 h 83"/>
                    <a:gd name="T104" fmla="*/ 138 w 142"/>
                    <a:gd name="T105" fmla="*/ 46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42" h="83">
                      <a:moveTo>
                        <a:pt x="138" y="46"/>
                      </a:moveTo>
                      <a:cubicBezTo>
                        <a:pt x="135" y="43"/>
                        <a:pt x="128" y="39"/>
                        <a:pt x="127" y="41"/>
                      </a:cubicBezTo>
                      <a:cubicBezTo>
                        <a:pt x="127" y="43"/>
                        <a:pt x="123" y="43"/>
                        <a:pt x="121" y="41"/>
                      </a:cubicBezTo>
                      <a:cubicBezTo>
                        <a:pt x="119" y="40"/>
                        <a:pt x="118" y="37"/>
                        <a:pt x="113" y="39"/>
                      </a:cubicBezTo>
                      <a:cubicBezTo>
                        <a:pt x="109" y="41"/>
                        <a:pt x="105" y="44"/>
                        <a:pt x="105" y="46"/>
                      </a:cubicBezTo>
                      <a:cubicBezTo>
                        <a:pt x="105" y="47"/>
                        <a:pt x="102" y="49"/>
                        <a:pt x="101" y="47"/>
                      </a:cubicBezTo>
                      <a:cubicBezTo>
                        <a:pt x="101" y="44"/>
                        <a:pt x="97" y="43"/>
                        <a:pt x="95" y="43"/>
                      </a:cubicBezTo>
                      <a:cubicBezTo>
                        <a:pt x="92" y="42"/>
                        <a:pt x="88" y="43"/>
                        <a:pt x="88" y="41"/>
                      </a:cubicBezTo>
                      <a:cubicBezTo>
                        <a:pt x="87" y="38"/>
                        <a:pt x="84" y="35"/>
                        <a:pt x="83" y="33"/>
                      </a:cubicBezTo>
                      <a:cubicBezTo>
                        <a:pt x="83" y="30"/>
                        <a:pt x="84" y="26"/>
                        <a:pt x="81" y="25"/>
                      </a:cubicBezTo>
                      <a:cubicBezTo>
                        <a:pt x="79" y="24"/>
                        <a:pt x="77" y="20"/>
                        <a:pt x="75" y="20"/>
                      </a:cubicBezTo>
                      <a:cubicBezTo>
                        <a:pt x="73" y="20"/>
                        <a:pt x="60" y="20"/>
                        <a:pt x="59" y="20"/>
                      </a:cubicBezTo>
                      <a:cubicBezTo>
                        <a:pt x="57" y="19"/>
                        <a:pt x="49" y="22"/>
                        <a:pt x="48" y="20"/>
                      </a:cubicBezTo>
                      <a:cubicBezTo>
                        <a:pt x="48" y="19"/>
                        <a:pt x="42" y="13"/>
                        <a:pt x="39" y="10"/>
                      </a:cubicBezTo>
                      <a:cubicBezTo>
                        <a:pt x="39" y="11"/>
                        <a:pt x="38" y="12"/>
                        <a:pt x="37" y="13"/>
                      </a:cubicBezTo>
                      <a:cubicBezTo>
                        <a:pt x="31" y="18"/>
                        <a:pt x="25" y="17"/>
                        <a:pt x="27" y="12"/>
                      </a:cubicBezTo>
                      <a:cubicBezTo>
                        <a:pt x="29" y="6"/>
                        <a:pt x="29" y="0"/>
                        <a:pt x="26" y="0"/>
                      </a:cubicBezTo>
                      <a:cubicBezTo>
                        <a:pt x="23" y="0"/>
                        <a:pt x="25" y="11"/>
                        <a:pt x="22" y="12"/>
                      </a:cubicBezTo>
                      <a:cubicBezTo>
                        <a:pt x="20" y="13"/>
                        <a:pt x="20" y="4"/>
                        <a:pt x="21" y="0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0" y="41"/>
                        <a:pt x="0" y="41"/>
                        <a:pt x="0" y="41"/>
                      </a:cubicBezTo>
                      <a:cubicBezTo>
                        <a:pt x="0" y="41"/>
                        <a:pt x="0" y="41"/>
                        <a:pt x="0" y="41"/>
                      </a:cubicBezTo>
                      <a:cubicBezTo>
                        <a:pt x="2" y="42"/>
                        <a:pt x="4" y="42"/>
                        <a:pt x="6" y="42"/>
                      </a:cubicBezTo>
                      <a:cubicBezTo>
                        <a:pt x="9" y="42"/>
                        <a:pt x="8" y="40"/>
                        <a:pt x="8" y="38"/>
                      </a:cubicBezTo>
                      <a:cubicBezTo>
                        <a:pt x="8" y="36"/>
                        <a:pt x="12" y="34"/>
                        <a:pt x="14" y="34"/>
                      </a:cubicBezTo>
                      <a:cubicBezTo>
                        <a:pt x="17" y="34"/>
                        <a:pt x="16" y="31"/>
                        <a:pt x="17" y="31"/>
                      </a:cubicBezTo>
                      <a:cubicBezTo>
                        <a:pt x="18" y="31"/>
                        <a:pt x="20" y="30"/>
                        <a:pt x="20" y="29"/>
                      </a:cubicBezTo>
                      <a:cubicBezTo>
                        <a:pt x="21" y="28"/>
                        <a:pt x="25" y="29"/>
                        <a:pt x="26" y="31"/>
                      </a:cubicBezTo>
                      <a:cubicBezTo>
                        <a:pt x="27" y="32"/>
                        <a:pt x="30" y="32"/>
                        <a:pt x="32" y="33"/>
                      </a:cubicBezTo>
                      <a:cubicBezTo>
                        <a:pt x="34" y="33"/>
                        <a:pt x="35" y="40"/>
                        <a:pt x="35" y="41"/>
                      </a:cubicBezTo>
                      <a:cubicBezTo>
                        <a:pt x="35" y="43"/>
                        <a:pt x="45" y="42"/>
                        <a:pt x="47" y="43"/>
                      </a:cubicBezTo>
                      <a:cubicBezTo>
                        <a:pt x="49" y="43"/>
                        <a:pt x="49" y="46"/>
                        <a:pt x="50" y="48"/>
                      </a:cubicBezTo>
                      <a:cubicBezTo>
                        <a:pt x="52" y="50"/>
                        <a:pt x="53" y="53"/>
                        <a:pt x="54" y="55"/>
                      </a:cubicBezTo>
                      <a:cubicBezTo>
                        <a:pt x="55" y="56"/>
                        <a:pt x="61" y="58"/>
                        <a:pt x="62" y="60"/>
                      </a:cubicBezTo>
                      <a:cubicBezTo>
                        <a:pt x="63" y="63"/>
                        <a:pt x="68" y="65"/>
                        <a:pt x="71" y="66"/>
                      </a:cubicBezTo>
                      <a:cubicBezTo>
                        <a:pt x="75" y="67"/>
                        <a:pt x="78" y="72"/>
                        <a:pt x="80" y="71"/>
                      </a:cubicBezTo>
                      <a:cubicBezTo>
                        <a:pt x="81" y="71"/>
                        <a:pt x="87" y="74"/>
                        <a:pt x="87" y="74"/>
                      </a:cubicBezTo>
                      <a:cubicBezTo>
                        <a:pt x="87" y="79"/>
                        <a:pt x="87" y="79"/>
                        <a:pt x="87" y="79"/>
                      </a:cubicBezTo>
                      <a:cubicBezTo>
                        <a:pt x="88" y="79"/>
                        <a:pt x="88" y="79"/>
                        <a:pt x="88" y="79"/>
                      </a:cubicBezTo>
                      <a:cubicBezTo>
                        <a:pt x="91" y="78"/>
                        <a:pt x="92" y="81"/>
                        <a:pt x="95" y="81"/>
                      </a:cubicBezTo>
                      <a:cubicBezTo>
                        <a:pt x="96" y="81"/>
                        <a:pt x="97" y="82"/>
                        <a:pt x="98" y="83"/>
                      </a:cubicBezTo>
                      <a:cubicBezTo>
                        <a:pt x="98" y="78"/>
                        <a:pt x="99" y="76"/>
                        <a:pt x="101" y="74"/>
                      </a:cubicBezTo>
                      <a:cubicBezTo>
                        <a:pt x="103" y="73"/>
                        <a:pt x="100" y="70"/>
                        <a:pt x="100" y="67"/>
                      </a:cubicBezTo>
                      <a:cubicBezTo>
                        <a:pt x="101" y="65"/>
                        <a:pt x="95" y="63"/>
                        <a:pt x="95" y="61"/>
                      </a:cubicBezTo>
                      <a:cubicBezTo>
                        <a:pt x="96" y="59"/>
                        <a:pt x="101" y="59"/>
                        <a:pt x="103" y="58"/>
                      </a:cubicBezTo>
                      <a:cubicBezTo>
                        <a:pt x="105" y="57"/>
                        <a:pt x="103" y="54"/>
                        <a:pt x="105" y="54"/>
                      </a:cubicBezTo>
                      <a:cubicBezTo>
                        <a:pt x="108" y="54"/>
                        <a:pt x="109" y="51"/>
                        <a:pt x="109" y="49"/>
                      </a:cubicBezTo>
                      <a:cubicBezTo>
                        <a:pt x="110" y="47"/>
                        <a:pt x="114" y="49"/>
                        <a:pt x="115" y="48"/>
                      </a:cubicBezTo>
                      <a:cubicBezTo>
                        <a:pt x="117" y="46"/>
                        <a:pt x="120" y="45"/>
                        <a:pt x="121" y="47"/>
                      </a:cubicBezTo>
                      <a:cubicBezTo>
                        <a:pt x="121" y="48"/>
                        <a:pt x="119" y="52"/>
                        <a:pt x="118" y="53"/>
                      </a:cubicBezTo>
                      <a:cubicBezTo>
                        <a:pt x="121" y="53"/>
                        <a:pt x="126" y="53"/>
                        <a:pt x="127" y="52"/>
                      </a:cubicBezTo>
                      <a:cubicBezTo>
                        <a:pt x="129" y="50"/>
                        <a:pt x="133" y="54"/>
                        <a:pt x="135" y="50"/>
                      </a:cubicBezTo>
                      <a:cubicBezTo>
                        <a:pt x="137" y="47"/>
                        <a:pt x="142" y="49"/>
                        <a:pt x="138" y="46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30" name="Freeform 147">
                  <a:extLst>
                    <a:ext uri="{FF2B5EF4-FFF2-40B4-BE49-F238E27FC236}">
                      <a16:creationId xmlns:a16="http://schemas.microsoft.com/office/drawing/2014/main" id="{86BE441B-8FE0-49C3-945D-6ADC40088D0C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5015074" y="2098549"/>
                  <a:ext cx="479305" cy="759109"/>
                </a:xfrm>
                <a:custGeom>
                  <a:avLst/>
                  <a:gdLst>
                    <a:gd name="T0" fmla="*/ 197 w 208"/>
                    <a:gd name="T1" fmla="*/ 172 h 329"/>
                    <a:gd name="T2" fmla="*/ 197 w 208"/>
                    <a:gd name="T3" fmla="*/ 162 h 329"/>
                    <a:gd name="T4" fmla="*/ 186 w 208"/>
                    <a:gd name="T5" fmla="*/ 161 h 329"/>
                    <a:gd name="T6" fmla="*/ 173 w 208"/>
                    <a:gd name="T7" fmla="*/ 160 h 329"/>
                    <a:gd name="T8" fmla="*/ 167 w 208"/>
                    <a:gd name="T9" fmla="*/ 159 h 329"/>
                    <a:gd name="T10" fmla="*/ 154 w 208"/>
                    <a:gd name="T11" fmla="*/ 162 h 329"/>
                    <a:gd name="T12" fmla="*/ 144 w 208"/>
                    <a:gd name="T13" fmla="*/ 173 h 329"/>
                    <a:gd name="T14" fmla="*/ 144 w 208"/>
                    <a:gd name="T15" fmla="*/ 161 h 329"/>
                    <a:gd name="T16" fmla="*/ 130 w 208"/>
                    <a:gd name="T17" fmla="*/ 170 h 329"/>
                    <a:gd name="T18" fmla="*/ 124 w 208"/>
                    <a:gd name="T19" fmla="*/ 172 h 329"/>
                    <a:gd name="T20" fmla="*/ 118 w 208"/>
                    <a:gd name="T21" fmla="*/ 171 h 329"/>
                    <a:gd name="T22" fmla="*/ 106 w 208"/>
                    <a:gd name="T23" fmla="*/ 179 h 329"/>
                    <a:gd name="T24" fmla="*/ 99 w 208"/>
                    <a:gd name="T25" fmla="*/ 185 h 329"/>
                    <a:gd name="T26" fmla="*/ 92 w 208"/>
                    <a:gd name="T27" fmla="*/ 189 h 329"/>
                    <a:gd name="T28" fmla="*/ 79 w 208"/>
                    <a:gd name="T29" fmla="*/ 192 h 329"/>
                    <a:gd name="T30" fmla="*/ 75 w 208"/>
                    <a:gd name="T31" fmla="*/ 199 h 329"/>
                    <a:gd name="T32" fmla="*/ 92 w 208"/>
                    <a:gd name="T33" fmla="*/ 199 h 329"/>
                    <a:gd name="T34" fmla="*/ 79 w 208"/>
                    <a:gd name="T35" fmla="*/ 208 h 329"/>
                    <a:gd name="T36" fmla="*/ 61 w 208"/>
                    <a:gd name="T37" fmla="*/ 228 h 329"/>
                    <a:gd name="T38" fmla="*/ 50 w 208"/>
                    <a:gd name="T39" fmla="*/ 243 h 329"/>
                    <a:gd name="T40" fmla="*/ 39 w 208"/>
                    <a:gd name="T41" fmla="*/ 257 h 329"/>
                    <a:gd name="T42" fmla="*/ 26 w 208"/>
                    <a:gd name="T43" fmla="*/ 267 h 329"/>
                    <a:gd name="T44" fmla="*/ 11 w 208"/>
                    <a:gd name="T45" fmla="*/ 276 h 329"/>
                    <a:gd name="T46" fmla="*/ 4 w 208"/>
                    <a:gd name="T47" fmla="*/ 288 h 329"/>
                    <a:gd name="T48" fmla="*/ 1 w 208"/>
                    <a:gd name="T49" fmla="*/ 303 h 329"/>
                    <a:gd name="T50" fmla="*/ 9 w 208"/>
                    <a:gd name="T51" fmla="*/ 308 h 329"/>
                    <a:gd name="T52" fmla="*/ 7 w 208"/>
                    <a:gd name="T53" fmla="*/ 313 h 329"/>
                    <a:gd name="T54" fmla="*/ 14 w 208"/>
                    <a:gd name="T55" fmla="*/ 326 h 329"/>
                    <a:gd name="T56" fmla="*/ 46 w 208"/>
                    <a:gd name="T57" fmla="*/ 311 h 329"/>
                    <a:gd name="T58" fmla="*/ 56 w 208"/>
                    <a:gd name="T59" fmla="*/ 314 h 329"/>
                    <a:gd name="T60" fmla="*/ 61 w 208"/>
                    <a:gd name="T61" fmla="*/ 294 h 329"/>
                    <a:gd name="T62" fmla="*/ 59 w 208"/>
                    <a:gd name="T63" fmla="*/ 268 h 329"/>
                    <a:gd name="T64" fmla="*/ 73 w 208"/>
                    <a:gd name="T65" fmla="*/ 250 h 329"/>
                    <a:gd name="T66" fmla="*/ 83 w 208"/>
                    <a:gd name="T67" fmla="*/ 227 h 329"/>
                    <a:gd name="T68" fmla="*/ 93 w 208"/>
                    <a:gd name="T69" fmla="*/ 206 h 329"/>
                    <a:gd name="T70" fmla="*/ 116 w 208"/>
                    <a:gd name="T71" fmla="*/ 195 h 329"/>
                    <a:gd name="T72" fmla="*/ 132 w 208"/>
                    <a:gd name="T73" fmla="*/ 184 h 329"/>
                    <a:gd name="T74" fmla="*/ 160 w 208"/>
                    <a:gd name="T75" fmla="*/ 192 h 329"/>
                    <a:gd name="T76" fmla="*/ 178 w 208"/>
                    <a:gd name="T77" fmla="*/ 174 h 329"/>
                    <a:gd name="T78" fmla="*/ 197 w 208"/>
                    <a:gd name="T79" fmla="*/ 182 h 329"/>
                    <a:gd name="T80" fmla="*/ 58 w 208"/>
                    <a:gd name="T81" fmla="*/ 24 h 329"/>
                    <a:gd name="T82" fmla="*/ 77 w 208"/>
                    <a:gd name="T83" fmla="*/ 35 h 329"/>
                    <a:gd name="T84" fmla="*/ 92 w 208"/>
                    <a:gd name="T85" fmla="*/ 38 h 329"/>
                    <a:gd name="T86" fmla="*/ 93 w 208"/>
                    <a:gd name="T87" fmla="*/ 49 h 329"/>
                    <a:gd name="T88" fmla="*/ 79 w 208"/>
                    <a:gd name="T89" fmla="*/ 62 h 329"/>
                    <a:gd name="T90" fmla="*/ 95 w 208"/>
                    <a:gd name="T91" fmla="*/ 68 h 329"/>
                    <a:gd name="T92" fmla="*/ 114 w 208"/>
                    <a:gd name="T93" fmla="*/ 37 h 329"/>
                    <a:gd name="T94" fmla="*/ 129 w 208"/>
                    <a:gd name="T95" fmla="*/ 45 h 329"/>
                    <a:gd name="T96" fmla="*/ 150 w 208"/>
                    <a:gd name="T97" fmla="*/ 54 h 329"/>
                    <a:gd name="T98" fmla="*/ 143 w 208"/>
                    <a:gd name="T99" fmla="*/ 43 h 329"/>
                    <a:gd name="T100" fmla="*/ 125 w 208"/>
                    <a:gd name="T101" fmla="*/ 28 h 329"/>
                    <a:gd name="T102" fmla="*/ 107 w 208"/>
                    <a:gd name="T103" fmla="*/ 18 h 329"/>
                    <a:gd name="T104" fmla="*/ 90 w 208"/>
                    <a:gd name="T105" fmla="*/ 9 h 329"/>
                    <a:gd name="T106" fmla="*/ 83 w 208"/>
                    <a:gd name="T107" fmla="*/ 18 h 329"/>
                    <a:gd name="T108" fmla="*/ 66 w 208"/>
                    <a:gd name="T109" fmla="*/ 17 h 329"/>
                    <a:gd name="T110" fmla="*/ 56 w 208"/>
                    <a:gd name="T111" fmla="*/ 14 h 329"/>
                    <a:gd name="T112" fmla="*/ 50 w 208"/>
                    <a:gd name="T113" fmla="*/ 38 h 329"/>
                    <a:gd name="T114" fmla="*/ 50 w 208"/>
                    <a:gd name="T115" fmla="*/ 38 h 329"/>
                    <a:gd name="T116" fmla="*/ 119 w 208"/>
                    <a:gd name="T117" fmla="*/ 19 h 329"/>
                    <a:gd name="T118" fmla="*/ 167 w 208"/>
                    <a:gd name="T119" fmla="*/ 18 h 329"/>
                    <a:gd name="T120" fmla="*/ 145 w 208"/>
                    <a:gd name="T121" fmla="*/ 7 h 329"/>
                    <a:gd name="T122" fmla="*/ 126 w 208"/>
                    <a:gd name="T123" fmla="*/ 6 h 329"/>
                    <a:gd name="T124" fmla="*/ 112 w 208"/>
                    <a:gd name="T125" fmla="*/ 7 h 3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208" h="329">
                      <a:moveTo>
                        <a:pt x="201" y="176"/>
                      </a:moveTo>
                      <a:cubicBezTo>
                        <a:pt x="201" y="178"/>
                        <a:pt x="198" y="178"/>
                        <a:pt x="198" y="176"/>
                      </a:cubicBezTo>
                      <a:cubicBezTo>
                        <a:pt x="198" y="174"/>
                        <a:pt x="193" y="173"/>
                        <a:pt x="193" y="172"/>
                      </a:cubicBezTo>
                      <a:cubicBezTo>
                        <a:pt x="192" y="171"/>
                        <a:pt x="195" y="171"/>
                        <a:pt x="197" y="172"/>
                      </a:cubicBezTo>
                      <a:cubicBezTo>
                        <a:pt x="199" y="173"/>
                        <a:pt x="200" y="173"/>
                        <a:pt x="202" y="170"/>
                      </a:cubicBezTo>
                      <a:cubicBezTo>
                        <a:pt x="204" y="168"/>
                        <a:pt x="207" y="170"/>
                        <a:pt x="208" y="168"/>
                      </a:cubicBezTo>
                      <a:cubicBezTo>
                        <a:pt x="208" y="167"/>
                        <a:pt x="204" y="165"/>
                        <a:pt x="203" y="164"/>
                      </a:cubicBezTo>
                      <a:cubicBezTo>
                        <a:pt x="203" y="163"/>
                        <a:pt x="200" y="162"/>
                        <a:pt x="197" y="162"/>
                      </a:cubicBezTo>
                      <a:cubicBezTo>
                        <a:pt x="195" y="163"/>
                        <a:pt x="195" y="162"/>
                        <a:pt x="193" y="160"/>
                      </a:cubicBezTo>
                      <a:cubicBezTo>
                        <a:pt x="191" y="159"/>
                        <a:pt x="187" y="161"/>
                        <a:pt x="187" y="165"/>
                      </a:cubicBezTo>
                      <a:cubicBezTo>
                        <a:pt x="187" y="168"/>
                        <a:pt x="184" y="167"/>
                        <a:pt x="185" y="165"/>
                      </a:cubicBezTo>
                      <a:cubicBezTo>
                        <a:pt x="186" y="163"/>
                        <a:pt x="183" y="161"/>
                        <a:pt x="186" y="161"/>
                      </a:cubicBezTo>
                      <a:cubicBezTo>
                        <a:pt x="188" y="160"/>
                        <a:pt x="187" y="157"/>
                        <a:pt x="182" y="156"/>
                      </a:cubicBezTo>
                      <a:cubicBezTo>
                        <a:pt x="178" y="156"/>
                        <a:pt x="176" y="160"/>
                        <a:pt x="177" y="161"/>
                      </a:cubicBezTo>
                      <a:cubicBezTo>
                        <a:pt x="179" y="162"/>
                        <a:pt x="174" y="167"/>
                        <a:pt x="173" y="167"/>
                      </a:cubicBezTo>
                      <a:cubicBezTo>
                        <a:pt x="171" y="167"/>
                        <a:pt x="173" y="163"/>
                        <a:pt x="173" y="160"/>
                      </a:cubicBezTo>
                      <a:cubicBezTo>
                        <a:pt x="173" y="158"/>
                        <a:pt x="171" y="159"/>
                        <a:pt x="168" y="163"/>
                      </a:cubicBezTo>
                      <a:cubicBezTo>
                        <a:pt x="164" y="167"/>
                        <a:pt x="162" y="170"/>
                        <a:pt x="160" y="171"/>
                      </a:cubicBezTo>
                      <a:cubicBezTo>
                        <a:pt x="158" y="171"/>
                        <a:pt x="158" y="167"/>
                        <a:pt x="161" y="166"/>
                      </a:cubicBezTo>
                      <a:cubicBezTo>
                        <a:pt x="165" y="164"/>
                        <a:pt x="165" y="159"/>
                        <a:pt x="167" y="159"/>
                      </a:cubicBezTo>
                      <a:cubicBezTo>
                        <a:pt x="169" y="159"/>
                        <a:pt x="169" y="157"/>
                        <a:pt x="166" y="156"/>
                      </a:cubicBezTo>
                      <a:cubicBezTo>
                        <a:pt x="163" y="156"/>
                        <a:pt x="162" y="159"/>
                        <a:pt x="161" y="160"/>
                      </a:cubicBezTo>
                      <a:cubicBezTo>
                        <a:pt x="160" y="161"/>
                        <a:pt x="155" y="158"/>
                        <a:pt x="156" y="159"/>
                      </a:cubicBezTo>
                      <a:cubicBezTo>
                        <a:pt x="156" y="160"/>
                        <a:pt x="153" y="160"/>
                        <a:pt x="154" y="162"/>
                      </a:cubicBezTo>
                      <a:cubicBezTo>
                        <a:pt x="155" y="164"/>
                        <a:pt x="154" y="166"/>
                        <a:pt x="152" y="163"/>
                      </a:cubicBezTo>
                      <a:cubicBezTo>
                        <a:pt x="151" y="161"/>
                        <a:pt x="148" y="163"/>
                        <a:pt x="147" y="165"/>
                      </a:cubicBezTo>
                      <a:cubicBezTo>
                        <a:pt x="145" y="168"/>
                        <a:pt x="143" y="168"/>
                        <a:pt x="145" y="168"/>
                      </a:cubicBezTo>
                      <a:cubicBezTo>
                        <a:pt x="146" y="169"/>
                        <a:pt x="146" y="172"/>
                        <a:pt x="144" y="173"/>
                      </a:cubicBezTo>
                      <a:cubicBezTo>
                        <a:pt x="142" y="174"/>
                        <a:pt x="143" y="167"/>
                        <a:pt x="141" y="168"/>
                      </a:cubicBezTo>
                      <a:cubicBezTo>
                        <a:pt x="139" y="168"/>
                        <a:pt x="140" y="165"/>
                        <a:pt x="143" y="165"/>
                      </a:cubicBezTo>
                      <a:cubicBezTo>
                        <a:pt x="145" y="165"/>
                        <a:pt x="147" y="161"/>
                        <a:pt x="147" y="161"/>
                      </a:cubicBezTo>
                      <a:cubicBezTo>
                        <a:pt x="147" y="159"/>
                        <a:pt x="144" y="159"/>
                        <a:pt x="144" y="161"/>
                      </a:cubicBezTo>
                      <a:cubicBezTo>
                        <a:pt x="144" y="163"/>
                        <a:pt x="141" y="163"/>
                        <a:pt x="138" y="163"/>
                      </a:cubicBezTo>
                      <a:cubicBezTo>
                        <a:pt x="135" y="162"/>
                        <a:pt x="135" y="166"/>
                        <a:pt x="138" y="168"/>
                      </a:cubicBezTo>
                      <a:cubicBezTo>
                        <a:pt x="141" y="170"/>
                        <a:pt x="138" y="171"/>
                        <a:pt x="136" y="170"/>
                      </a:cubicBezTo>
                      <a:cubicBezTo>
                        <a:pt x="134" y="168"/>
                        <a:pt x="132" y="169"/>
                        <a:pt x="130" y="170"/>
                      </a:cubicBezTo>
                      <a:cubicBezTo>
                        <a:pt x="128" y="170"/>
                        <a:pt x="134" y="173"/>
                        <a:pt x="134" y="174"/>
                      </a:cubicBezTo>
                      <a:cubicBezTo>
                        <a:pt x="135" y="175"/>
                        <a:pt x="131" y="172"/>
                        <a:pt x="130" y="173"/>
                      </a:cubicBezTo>
                      <a:cubicBezTo>
                        <a:pt x="130" y="174"/>
                        <a:pt x="126" y="173"/>
                        <a:pt x="126" y="171"/>
                      </a:cubicBezTo>
                      <a:cubicBezTo>
                        <a:pt x="126" y="169"/>
                        <a:pt x="121" y="171"/>
                        <a:pt x="124" y="172"/>
                      </a:cubicBezTo>
                      <a:cubicBezTo>
                        <a:pt x="127" y="173"/>
                        <a:pt x="126" y="175"/>
                        <a:pt x="126" y="177"/>
                      </a:cubicBezTo>
                      <a:cubicBezTo>
                        <a:pt x="126" y="180"/>
                        <a:pt x="122" y="178"/>
                        <a:pt x="123" y="176"/>
                      </a:cubicBezTo>
                      <a:cubicBezTo>
                        <a:pt x="123" y="173"/>
                        <a:pt x="121" y="174"/>
                        <a:pt x="118" y="175"/>
                      </a:cubicBezTo>
                      <a:cubicBezTo>
                        <a:pt x="116" y="177"/>
                        <a:pt x="119" y="173"/>
                        <a:pt x="118" y="171"/>
                      </a:cubicBezTo>
                      <a:cubicBezTo>
                        <a:pt x="117" y="169"/>
                        <a:pt x="115" y="171"/>
                        <a:pt x="112" y="171"/>
                      </a:cubicBezTo>
                      <a:cubicBezTo>
                        <a:pt x="110" y="172"/>
                        <a:pt x="108" y="172"/>
                        <a:pt x="110" y="173"/>
                      </a:cubicBezTo>
                      <a:cubicBezTo>
                        <a:pt x="111" y="175"/>
                        <a:pt x="111" y="178"/>
                        <a:pt x="109" y="177"/>
                      </a:cubicBezTo>
                      <a:cubicBezTo>
                        <a:pt x="107" y="177"/>
                        <a:pt x="106" y="177"/>
                        <a:pt x="106" y="179"/>
                      </a:cubicBezTo>
                      <a:cubicBezTo>
                        <a:pt x="107" y="181"/>
                        <a:pt x="104" y="181"/>
                        <a:pt x="104" y="179"/>
                      </a:cubicBezTo>
                      <a:cubicBezTo>
                        <a:pt x="103" y="178"/>
                        <a:pt x="99" y="178"/>
                        <a:pt x="98" y="180"/>
                      </a:cubicBezTo>
                      <a:cubicBezTo>
                        <a:pt x="97" y="182"/>
                        <a:pt x="94" y="183"/>
                        <a:pt x="94" y="186"/>
                      </a:cubicBezTo>
                      <a:cubicBezTo>
                        <a:pt x="94" y="188"/>
                        <a:pt x="97" y="185"/>
                        <a:pt x="99" y="185"/>
                      </a:cubicBezTo>
                      <a:cubicBezTo>
                        <a:pt x="101" y="186"/>
                        <a:pt x="99" y="187"/>
                        <a:pt x="100" y="188"/>
                      </a:cubicBezTo>
                      <a:cubicBezTo>
                        <a:pt x="101" y="189"/>
                        <a:pt x="101" y="192"/>
                        <a:pt x="99" y="190"/>
                      </a:cubicBezTo>
                      <a:cubicBezTo>
                        <a:pt x="98" y="189"/>
                        <a:pt x="96" y="188"/>
                        <a:pt x="95" y="191"/>
                      </a:cubicBezTo>
                      <a:cubicBezTo>
                        <a:pt x="95" y="193"/>
                        <a:pt x="93" y="190"/>
                        <a:pt x="92" y="189"/>
                      </a:cubicBezTo>
                      <a:cubicBezTo>
                        <a:pt x="90" y="187"/>
                        <a:pt x="89" y="192"/>
                        <a:pt x="87" y="191"/>
                      </a:cubicBezTo>
                      <a:cubicBezTo>
                        <a:pt x="86" y="190"/>
                        <a:pt x="90" y="186"/>
                        <a:pt x="89" y="184"/>
                      </a:cubicBezTo>
                      <a:cubicBezTo>
                        <a:pt x="88" y="182"/>
                        <a:pt x="87" y="185"/>
                        <a:pt x="84" y="188"/>
                      </a:cubicBezTo>
                      <a:cubicBezTo>
                        <a:pt x="82" y="191"/>
                        <a:pt x="78" y="190"/>
                        <a:pt x="79" y="192"/>
                      </a:cubicBezTo>
                      <a:cubicBezTo>
                        <a:pt x="81" y="193"/>
                        <a:pt x="77" y="194"/>
                        <a:pt x="76" y="196"/>
                      </a:cubicBezTo>
                      <a:cubicBezTo>
                        <a:pt x="75" y="198"/>
                        <a:pt x="70" y="199"/>
                        <a:pt x="66" y="202"/>
                      </a:cubicBezTo>
                      <a:cubicBezTo>
                        <a:pt x="62" y="204"/>
                        <a:pt x="67" y="204"/>
                        <a:pt x="69" y="202"/>
                      </a:cubicBezTo>
                      <a:cubicBezTo>
                        <a:pt x="71" y="200"/>
                        <a:pt x="72" y="201"/>
                        <a:pt x="75" y="199"/>
                      </a:cubicBezTo>
                      <a:cubicBezTo>
                        <a:pt x="78" y="197"/>
                        <a:pt x="81" y="195"/>
                        <a:pt x="83" y="196"/>
                      </a:cubicBezTo>
                      <a:cubicBezTo>
                        <a:pt x="84" y="197"/>
                        <a:pt x="86" y="197"/>
                        <a:pt x="87" y="195"/>
                      </a:cubicBezTo>
                      <a:cubicBezTo>
                        <a:pt x="89" y="193"/>
                        <a:pt x="91" y="194"/>
                        <a:pt x="92" y="195"/>
                      </a:cubicBezTo>
                      <a:cubicBezTo>
                        <a:pt x="94" y="196"/>
                        <a:pt x="90" y="197"/>
                        <a:pt x="92" y="199"/>
                      </a:cubicBezTo>
                      <a:cubicBezTo>
                        <a:pt x="94" y="201"/>
                        <a:pt x="89" y="202"/>
                        <a:pt x="89" y="200"/>
                      </a:cubicBezTo>
                      <a:cubicBezTo>
                        <a:pt x="89" y="199"/>
                        <a:pt x="87" y="197"/>
                        <a:pt x="86" y="199"/>
                      </a:cubicBezTo>
                      <a:cubicBezTo>
                        <a:pt x="85" y="200"/>
                        <a:pt x="84" y="202"/>
                        <a:pt x="82" y="202"/>
                      </a:cubicBezTo>
                      <a:cubicBezTo>
                        <a:pt x="81" y="202"/>
                        <a:pt x="79" y="205"/>
                        <a:pt x="79" y="208"/>
                      </a:cubicBezTo>
                      <a:cubicBezTo>
                        <a:pt x="79" y="211"/>
                        <a:pt x="76" y="208"/>
                        <a:pt x="76" y="211"/>
                      </a:cubicBezTo>
                      <a:cubicBezTo>
                        <a:pt x="76" y="213"/>
                        <a:pt x="72" y="217"/>
                        <a:pt x="69" y="221"/>
                      </a:cubicBezTo>
                      <a:cubicBezTo>
                        <a:pt x="65" y="224"/>
                        <a:pt x="69" y="225"/>
                        <a:pt x="67" y="227"/>
                      </a:cubicBezTo>
                      <a:cubicBezTo>
                        <a:pt x="66" y="229"/>
                        <a:pt x="62" y="227"/>
                        <a:pt x="61" y="228"/>
                      </a:cubicBezTo>
                      <a:cubicBezTo>
                        <a:pt x="60" y="229"/>
                        <a:pt x="62" y="234"/>
                        <a:pt x="60" y="235"/>
                      </a:cubicBezTo>
                      <a:cubicBezTo>
                        <a:pt x="58" y="237"/>
                        <a:pt x="60" y="239"/>
                        <a:pt x="60" y="241"/>
                      </a:cubicBezTo>
                      <a:cubicBezTo>
                        <a:pt x="60" y="242"/>
                        <a:pt x="55" y="239"/>
                        <a:pt x="55" y="241"/>
                      </a:cubicBezTo>
                      <a:cubicBezTo>
                        <a:pt x="55" y="243"/>
                        <a:pt x="51" y="243"/>
                        <a:pt x="50" y="243"/>
                      </a:cubicBezTo>
                      <a:cubicBezTo>
                        <a:pt x="48" y="243"/>
                        <a:pt x="52" y="246"/>
                        <a:pt x="54" y="248"/>
                      </a:cubicBezTo>
                      <a:cubicBezTo>
                        <a:pt x="56" y="250"/>
                        <a:pt x="52" y="251"/>
                        <a:pt x="52" y="249"/>
                      </a:cubicBezTo>
                      <a:cubicBezTo>
                        <a:pt x="51" y="247"/>
                        <a:pt x="48" y="250"/>
                        <a:pt x="44" y="252"/>
                      </a:cubicBezTo>
                      <a:cubicBezTo>
                        <a:pt x="41" y="254"/>
                        <a:pt x="42" y="257"/>
                        <a:pt x="39" y="257"/>
                      </a:cubicBezTo>
                      <a:cubicBezTo>
                        <a:pt x="37" y="257"/>
                        <a:pt x="37" y="262"/>
                        <a:pt x="36" y="263"/>
                      </a:cubicBezTo>
                      <a:cubicBezTo>
                        <a:pt x="34" y="265"/>
                        <a:pt x="34" y="260"/>
                        <a:pt x="31" y="260"/>
                      </a:cubicBezTo>
                      <a:cubicBezTo>
                        <a:pt x="28" y="260"/>
                        <a:pt x="28" y="262"/>
                        <a:pt x="30" y="264"/>
                      </a:cubicBezTo>
                      <a:cubicBezTo>
                        <a:pt x="32" y="267"/>
                        <a:pt x="27" y="265"/>
                        <a:pt x="26" y="267"/>
                      </a:cubicBezTo>
                      <a:cubicBezTo>
                        <a:pt x="24" y="269"/>
                        <a:pt x="19" y="268"/>
                        <a:pt x="18" y="270"/>
                      </a:cubicBezTo>
                      <a:cubicBezTo>
                        <a:pt x="17" y="272"/>
                        <a:pt x="22" y="272"/>
                        <a:pt x="22" y="273"/>
                      </a:cubicBezTo>
                      <a:cubicBezTo>
                        <a:pt x="23" y="274"/>
                        <a:pt x="18" y="274"/>
                        <a:pt x="15" y="273"/>
                      </a:cubicBezTo>
                      <a:cubicBezTo>
                        <a:pt x="13" y="273"/>
                        <a:pt x="14" y="276"/>
                        <a:pt x="11" y="276"/>
                      </a:cubicBezTo>
                      <a:cubicBezTo>
                        <a:pt x="9" y="275"/>
                        <a:pt x="6" y="278"/>
                        <a:pt x="7" y="280"/>
                      </a:cubicBezTo>
                      <a:cubicBezTo>
                        <a:pt x="9" y="281"/>
                        <a:pt x="6" y="282"/>
                        <a:pt x="4" y="280"/>
                      </a:cubicBezTo>
                      <a:cubicBezTo>
                        <a:pt x="3" y="279"/>
                        <a:pt x="1" y="282"/>
                        <a:pt x="1" y="284"/>
                      </a:cubicBezTo>
                      <a:cubicBezTo>
                        <a:pt x="0" y="286"/>
                        <a:pt x="4" y="287"/>
                        <a:pt x="4" y="288"/>
                      </a:cubicBezTo>
                      <a:cubicBezTo>
                        <a:pt x="4" y="289"/>
                        <a:pt x="1" y="291"/>
                        <a:pt x="3" y="291"/>
                      </a:cubicBezTo>
                      <a:cubicBezTo>
                        <a:pt x="5" y="292"/>
                        <a:pt x="4" y="293"/>
                        <a:pt x="2" y="294"/>
                      </a:cubicBezTo>
                      <a:cubicBezTo>
                        <a:pt x="1" y="295"/>
                        <a:pt x="1" y="296"/>
                        <a:pt x="2" y="298"/>
                      </a:cubicBezTo>
                      <a:cubicBezTo>
                        <a:pt x="4" y="300"/>
                        <a:pt x="0" y="300"/>
                        <a:pt x="1" y="303"/>
                      </a:cubicBezTo>
                      <a:cubicBezTo>
                        <a:pt x="3" y="305"/>
                        <a:pt x="5" y="302"/>
                        <a:pt x="6" y="304"/>
                      </a:cubicBezTo>
                      <a:cubicBezTo>
                        <a:pt x="6" y="306"/>
                        <a:pt x="9" y="304"/>
                        <a:pt x="11" y="302"/>
                      </a:cubicBezTo>
                      <a:cubicBezTo>
                        <a:pt x="14" y="300"/>
                        <a:pt x="15" y="304"/>
                        <a:pt x="13" y="304"/>
                      </a:cubicBezTo>
                      <a:cubicBezTo>
                        <a:pt x="11" y="304"/>
                        <a:pt x="8" y="306"/>
                        <a:pt x="9" y="308"/>
                      </a:cubicBezTo>
                      <a:cubicBezTo>
                        <a:pt x="9" y="310"/>
                        <a:pt x="5" y="309"/>
                        <a:pt x="5" y="307"/>
                      </a:cubicBezTo>
                      <a:cubicBezTo>
                        <a:pt x="6" y="304"/>
                        <a:pt x="1" y="307"/>
                        <a:pt x="3" y="309"/>
                      </a:cubicBezTo>
                      <a:cubicBezTo>
                        <a:pt x="4" y="311"/>
                        <a:pt x="2" y="312"/>
                        <a:pt x="2" y="314"/>
                      </a:cubicBezTo>
                      <a:cubicBezTo>
                        <a:pt x="2" y="316"/>
                        <a:pt x="5" y="315"/>
                        <a:pt x="7" y="313"/>
                      </a:cubicBezTo>
                      <a:cubicBezTo>
                        <a:pt x="8" y="311"/>
                        <a:pt x="10" y="312"/>
                        <a:pt x="11" y="314"/>
                      </a:cubicBezTo>
                      <a:cubicBezTo>
                        <a:pt x="12" y="316"/>
                        <a:pt x="9" y="314"/>
                        <a:pt x="9" y="317"/>
                      </a:cubicBezTo>
                      <a:cubicBezTo>
                        <a:pt x="9" y="320"/>
                        <a:pt x="7" y="317"/>
                        <a:pt x="6" y="320"/>
                      </a:cubicBezTo>
                      <a:cubicBezTo>
                        <a:pt x="4" y="322"/>
                        <a:pt x="12" y="326"/>
                        <a:pt x="14" y="326"/>
                      </a:cubicBezTo>
                      <a:cubicBezTo>
                        <a:pt x="16" y="327"/>
                        <a:pt x="19" y="329"/>
                        <a:pt x="23" y="329"/>
                      </a:cubicBezTo>
                      <a:cubicBezTo>
                        <a:pt x="28" y="328"/>
                        <a:pt x="37" y="319"/>
                        <a:pt x="38" y="318"/>
                      </a:cubicBezTo>
                      <a:cubicBezTo>
                        <a:pt x="40" y="316"/>
                        <a:pt x="42" y="318"/>
                        <a:pt x="44" y="316"/>
                      </a:cubicBezTo>
                      <a:cubicBezTo>
                        <a:pt x="46" y="315"/>
                        <a:pt x="45" y="311"/>
                        <a:pt x="46" y="311"/>
                      </a:cubicBezTo>
                      <a:cubicBezTo>
                        <a:pt x="47" y="310"/>
                        <a:pt x="48" y="315"/>
                        <a:pt x="49" y="315"/>
                      </a:cubicBezTo>
                      <a:cubicBezTo>
                        <a:pt x="50" y="315"/>
                        <a:pt x="51" y="316"/>
                        <a:pt x="51" y="319"/>
                      </a:cubicBezTo>
                      <a:cubicBezTo>
                        <a:pt x="52" y="319"/>
                        <a:pt x="53" y="319"/>
                        <a:pt x="54" y="319"/>
                      </a:cubicBezTo>
                      <a:cubicBezTo>
                        <a:pt x="55" y="320"/>
                        <a:pt x="56" y="315"/>
                        <a:pt x="56" y="314"/>
                      </a:cubicBezTo>
                      <a:cubicBezTo>
                        <a:pt x="56" y="312"/>
                        <a:pt x="57" y="309"/>
                        <a:pt x="57" y="307"/>
                      </a:cubicBezTo>
                      <a:cubicBezTo>
                        <a:pt x="56" y="305"/>
                        <a:pt x="61" y="307"/>
                        <a:pt x="62" y="305"/>
                      </a:cubicBezTo>
                      <a:cubicBezTo>
                        <a:pt x="63" y="304"/>
                        <a:pt x="63" y="298"/>
                        <a:pt x="62" y="298"/>
                      </a:cubicBezTo>
                      <a:cubicBezTo>
                        <a:pt x="60" y="297"/>
                        <a:pt x="60" y="294"/>
                        <a:pt x="61" y="294"/>
                      </a:cubicBezTo>
                      <a:cubicBezTo>
                        <a:pt x="63" y="294"/>
                        <a:pt x="65" y="293"/>
                        <a:pt x="64" y="290"/>
                      </a:cubicBezTo>
                      <a:cubicBezTo>
                        <a:pt x="64" y="287"/>
                        <a:pt x="59" y="287"/>
                        <a:pt x="59" y="284"/>
                      </a:cubicBezTo>
                      <a:cubicBezTo>
                        <a:pt x="59" y="281"/>
                        <a:pt x="61" y="280"/>
                        <a:pt x="59" y="276"/>
                      </a:cubicBezTo>
                      <a:cubicBezTo>
                        <a:pt x="57" y="272"/>
                        <a:pt x="60" y="270"/>
                        <a:pt x="59" y="268"/>
                      </a:cubicBezTo>
                      <a:cubicBezTo>
                        <a:pt x="59" y="266"/>
                        <a:pt x="58" y="264"/>
                        <a:pt x="60" y="260"/>
                      </a:cubicBezTo>
                      <a:cubicBezTo>
                        <a:pt x="62" y="256"/>
                        <a:pt x="67" y="255"/>
                        <a:pt x="68" y="255"/>
                      </a:cubicBezTo>
                      <a:cubicBezTo>
                        <a:pt x="70" y="255"/>
                        <a:pt x="72" y="257"/>
                        <a:pt x="73" y="255"/>
                      </a:cubicBezTo>
                      <a:cubicBezTo>
                        <a:pt x="75" y="252"/>
                        <a:pt x="75" y="250"/>
                        <a:pt x="73" y="250"/>
                      </a:cubicBezTo>
                      <a:cubicBezTo>
                        <a:pt x="72" y="250"/>
                        <a:pt x="69" y="249"/>
                        <a:pt x="72" y="246"/>
                      </a:cubicBezTo>
                      <a:cubicBezTo>
                        <a:pt x="74" y="243"/>
                        <a:pt x="77" y="239"/>
                        <a:pt x="77" y="235"/>
                      </a:cubicBezTo>
                      <a:cubicBezTo>
                        <a:pt x="77" y="232"/>
                        <a:pt x="76" y="229"/>
                        <a:pt x="77" y="228"/>
                      </a:cubicBezTo>
                      <a:cubicBezTo>
                        <a:pt x="78" y="227"/>
                        <a:pt x="81" y="228"/>
                        <a:pt x="83" y="227"/>
                      </a:cubicBezTo>
                      <a:cubicBezTo>
                        <a:pt x="86" y="225"/>
                        <a:pt x="84" y="223"/>
                        <a:pt x="85" y="222"/>
                      </a:cubicBezTo>
                      <a:cubicBezTo>
                        <a:pt x="86" y="221"/>
                        <a:pt x="88" y="217"/>
                        <a:pt x="89" y="216"/>
                      </a:cubicBezTo>
                      <a:cubicBezTo>
                        <a:pt x="91" y="215"/>
                        <a:pt x="92" y="213"/>
                        <a:pt x="91" y="212"/>
                      </a:cubicBezTo>
                      <a:cubicBezTo>
                        <a:pt x="90" y="210"/>
                        <a:pt x="93" y="209"/>
                        <a:pt x="93" y="206"/>
                      </a:cubicBezTo>
                      <a:cubicBezTo>
                        <a:pt x="93" y="203"/>
                        <a:pt x="97" y="201"/>
                        <a:pt x="99" y="201"/>
                      </a:cubicBezTo>
                      <a:cubicBezTo>
                        <a:pt x="102" y="201"/>
                        <a:pt x="106" y="201"/>
                        <a:pt x="106" y="199"/>
                      </a:cubicBezTo>
                      <a:cubicBezTo>
                        <a:pt x="106" y="197"/>
                        <a:pt x="104" y="192"/>
                        <a:pt x="107" y="193"/>
                      </a:cubicBezTo>
                      <a:cubicBezTo>
                        <a:pt x="111" y="195"/>
                        <a:pt x="114" y="193"/>
                        <a:pt x="116" y="195"/>
                      </a:cubicBezTo>
                      <a:cubicBezTo>
                        <a:pt x="118" y="197"/>
                        <a:pt x="121" y="196"/>
                        <a:pt x="121" y="193"/>
                      </a:cubicBezTo>
                      <a:cubicBezTo>
                        <a:pt x="121" y="190"/>
                        <a:pt x="122" y="185"/>
                        <a:pt x="126" y="187"/>
                      </a:cubicBezTo>
                      <a:cubicBezTo>
                        <a:pt x="126" y="187"/>
                        <a:pt x="126" y="188"/>
                        <a:pt x="127" y="188"/>
                      </a:cubicBezTo>
                      <a:cubicBezTo>
                        <a:pt x="128" y="185"/>
                        <a:pt x="130" y="184"/>
                        <a:pt x="132" y="184"/>
                      </a:cubicBezTo>
                      <a:cubicBezTo>
                        <a:pt x="135" y="184"/>
                        <a:pt x="137" y="190"/>
                        <a:pt x="141" y="190"/>
                      </a:cubicBezTo>
                      <a:cubicBezTo>
                        <a:pt x="145" y="191"/>
                        <a:pt x="148" y="193"/>
                        <a:pt x="149" y="191"/>
                      </a:cubicBezTo>
                      <a:cubicBezTo>
                        <a:pt x="151" y="189"/>
                        <a:pt x="153" y="192"/>
                        <a:pt x="156" y="191"/>
                      </a:cubicBezTo>
                      <a:cubicBezTo>
                        <a:pt x="158" y="190"/>
                        <a:pt x="158" y="195"/>
                        <a:pt x="160" y="192"/>
                      </a:cubicBezTo>
                      <a:cubicBezTo>
                        <a:pt x="162" y="189"/>
                        <a:pt x="160" y="187"/>
                        <a:pt x="164" y="188"/>
                      </a:cubicBezTo>
                      <a:cubicBezTo>
                        <a:pt x="167" y="188"/>
                        <a:pt x="165" y="183"/>
                        <a:pt x="165" y="181"/>
                      </a:cubicBezTo>
                      <a:cubicBezTo>
                        <a:pt x="165" y="178"/>
                        <a:pt x="170" y="178"/>
                        <a:pt x="170" y="175"/>
                      </a:cubicBezTo>
                      <a:cubicBezTo>
                        <a:pt x="170" y="173"/>
                        <a:pt x="177" y="175"/>
                        <a:pt x="178" y="174"/>
                      </a:cubicBezTo>
                      <a:cubicBezTo>
                        <a:pt x="179" y="172"/>
                        <a:pt x="183" y="171"/>
                        <a:pt x="185" y="174"/>
                      </a:cubicBezTo>
                      <a:cubicBezTo>
                        <a:pt x="186" y="176"/>
                        <a:pt x="193" y="177"/>
                        <a:pt x="193" y="179"/>
                      </a:cubicBezTo>
                      <a:cubicBezTo>
                        <a:pt x="193" y="180"/>
                        <a:pt x="193" y="182"/>
                        <a:pt x="193" y="184"/>
                      </a:cubicBezTo>
                      <a:cubicBezTo>
                        <a:pt x="194" y="183"/>
                        <a:pt x="195" y="182"/>
                        <a:pt x="197" y="182"/>
                      </a:cubicBezTo>
                      <a:cubicBezTo>
                        <a:pt x="199" y="182"/>
                        <a:pt x="201" y="178"/>
                        <a:pt x="203" y="179"/>
                      </a:cubicBezTo>
                      <a:cubicBezTo>
                        <a:pt x="205" y="179"/>
                        <a:pt x="207" y="179"/>
                        <a:pt x="207" y="176"/>
                      </a:cubicBezTo>
                      <a:cubicBezTo>
                        <a:pt x="206" y="175"/>
                        <a:pt x="202" y="175"/>
                        <a:pt x="201" y="176"/>
                      </a:cubicBezTo>
                      <a:close/>
                      <a:moveTo>
                        <a:pt x="58" y="24"/>
                      </a:moveTo>
                      <a:cubicBezTo>
                        <a:pt x="61" y="24"/>
                        <a:pt x="54" y="28"/>
                        <a:pt x="53" y="32"/>
                      </a:cubicBezTo>
                      <a:cubicBezTo>
                        <a:pt x="52" y="35"/>
                        <a:pt x="58" y="38"/>
                        <a:pt x="61" y="41"/>
                      </a:cubicBezTo>
                      <a:cubicBezTo>
                        <a:pt x="64" y="43"/>
                        <a:pt x="70" y="43"/>
                        <a:pt x="72" y="41"/>
                      </a:cubicBezTo>
                      <a:cubicBezTo>
                        <a:pt x="75" y="40"/>
                        <a:pt x="74" y="35"/>
                        <a:pt x="77" y="35"/>
                      </a:cubicBezTo>
                      <a:cubicBezTo>
                        <a:pt x="80" y="35"/>
                        <a:pt x="79" y="32"/>
                        <a:pt x="81" y="31"/>
                      </a:cubicBezTo>
                      <a:cubicBezTo>
                        <a:pt x="84" y="31"/>
                        <a:pt x="84" y="34"/>
                        <a:pt x="82" y="36"/>
                      </a:cubicBezTo>
                      <a:cubicBezTo>
                        <a:pt x="80" y="39"/>
                        <a:pt x="85" y="39"/>
                        <a:pt x="89" y="36"/>
                      </a:cubicBezTo>
                      <a:cubicBezTo>
                        <a:pt x="92" y="33"/>
                        <a:pt x="93" y="35"/>
                        <a:pt x="92" y="38"/>
                      </a:cubicBezTo>
                      <a:cubicBezTo>
                        <a:pt x="91" y="41"/>
                        <a:pt x="85" y="39"/>
                        <a:pt x="82" y="43"/>
                      </a:cubicBezTo>
                      <a:cubicBezTo>
                        <a:pt x="80" y="46"/>
                        <a:pt x="73" y="43"/>
                        <a:pt x="70" y="47"/>
                      </a:cubicBezTo>
                      <a:cubicBezTo>
                        <a:pt x="66" y="51"/>
                        <a:pt x="72" y="51"/>
                        <a:pt x="77" y="50"/>
                      </a:cubicBezTo>
                      <a:cubicBezTo>
                        <a:pt x="81" y="49"/>
                        <a:pt x="90" y="48"/>
                        <a:pt x="93" y="49"/>
                      </a:cubicBezTo>
                      <a:cubicBezTo>
                        <a:pt x="96" y="50"/>
                        <a:pt x="91" y="51"/>
                        <a:pt x="86" y="51"/>
                      </a:cubicBezTo>
                      <a:cubicBezTo>
                        <a:pt x="80" y="51"/>
                        <a:pt x="79" y="52"/>
                        <a:pt x="79" y="54"/>
                      </a:cubicBezTo>
                      <a:cubicBezTo>
                        <a:pt x="79" y="55"/>
                        <a:pt x="71" y="52"/>
                        <a:pt x="71" y="56"/>
                      </a:cubicBezTo>
                      <a:cubicBezTo>
                        <a:pt x="71" y="59"/>
                        <a:pt x="78" y="60"/>
                        <a:pt x="79" y="62"/>
                      </a:cubicBezTo>
                      <a:cubicBezTo>
                        <a:pt x="80" y="64"/>
                        <a:pt x="85" y="62"/>
                        <a:pt x="87" y="63"/>
                      </a:cubicBezTo>
                      <a:cubicBezTo>
                        <a:pt x="89" y="64"/>
                        <a:pt x="84" y="65"/>
                        <a:pt x="83" y="66"/>
                      </a:cubicBezTo>
                      <a:cubicBezTo>
                        <a:pt x="82" y="67"/>
                        <a:pt x="88" y="68"/>
                        <a:pt x="89" y="70"/>
                      </a:cubicBezTo>
                      <a:cubicBezTo>
                        <a:pt x="90" y="72"/>
                        <a:pt x="95" y="71"/>
                        <a:pt x="95" y="68"/>
                      </a:cubicBezTo>
                      <a:cubicBezTo>
                        <a:pt x="95" y="65"/>
                        <a:pt x="99" y="56"/>
                        <a:pt x="104" y="54"/>
                      </a:cubicBezTo>
                      <a:cubicBezTo>
                        <a:pt x="109" y="52"/>
                        <a:pt x="106" y="50"/>
                        <a:pt x="107" y="47"/>
                      </a:cubicBezTo>
                      <a:cubicBezTo>
                        <a:pt x="108" y="44"/>
                        <a:pt x="112" y="46"/>
                        <a:pt x="111" y="44"/>
                      </a:cubicBezTo>
                      <a:cubicBezTo>
                        <a:pt x="110" y="41"/>
                        <a:pt x="110" y="40"/>
                        <a:pt x="114" y="37"/>
                      </a:cubicBezTo>
                      <a:cubicBezTo>
                        <a:pt x="117" y="34"/>
                        <a:pt x="119" y="36"/>
                        <a:pt x="123" y="34"/>
                      </a:cubicBezTo>
                      <a:cubicBezTo>
                        <a:pt x="127" y="32"/>
                        <a:pt x="129" y="36"/>
                        <a:pt x="125" y="36"/>
                      </a:cubicBezTo>
                      <a:cubicBezTo>
                        <a:pt x="121" y="36"/>
                        <a:pt x="123" y="41"/>
                        <a:pt x="126" y="42"/>
                      </a:cubicBezTo>
                      <a:cubicBezTo>
                        <a:pt x="129" y="43"/>
                        <a:pt x="127" y="44"/>
                        <a:pt x="129" y="45"/>
                      </a:cubicBezTo>
                      <a:cubicBezTo>
                        <a:pt x="132" y="46"/>
                        <a:pt x="131" y="49"/>
                        <a:pt x="128" y="53"/>
                      </a:cubicBezTo>
                      <a:cubicBezTo>
                        <a:pt x="124" y="56"/>
                        <a:pt x="128" y="57"/>
                        <a:pt x="135" y="54"/>
                      </a:cubicBezTo>
                      <a:cubicBezTo>
                        <a:pt x="142" y="52"/>
                        <a:pt x="138" y="56"/>
                        <a:pt x="140" y="58"/>
                      </a:cubicBezTo>
                      <a:cubicBezTo>
                        <a:pt x="142" y="60"/>
                        <a:pt x="147" y="57"/>
                        <a:pt x="150" y="54"/>
                      </a:cubicBezTo>
                      <a:cubicBezTo>
                        <a:pt x="153" y="50"/>
                        <a:pt x="157" y="51"/>
                        <a:pt x="157" y="49"/>
                      </a:cubicBezTo>
                      <a:cubicBezTo>
                        <a:pt x="157" y="47"/>
                        <a:pt x="154" y="46"/>
                        <a:pt x="151" y="47"/>
                      </a:cubicBezTo>
                      <a:cubicBezTo>
                        <a:pt x="149" y="49"/>
                        <a:pt x="142" y="48"/>
                        <a:pt x="145" y="46"/>
                      </a:cubicBezTo>
                      <a:cubicBezTo>
                        <a:pt x="147" y="44"/>
                        <a:pt x="146" y="42"/>
                        <a:pt x="143" y="43"/>
                      </a:cubicBezTo>
                      <a:cubicBezTo>
                        <a:pt x="140" y="43"/>
                        <a:pt x="134" y="41"/>
                        <a:pt x="137" y="40"/>
                      </a:cubicBezTo>
                      <a:cubicBezTo>
                        <a:pt x="140" y="39"/>
                        <a:pt x="135" y="36"/>
                        <a:pt x="132" y="36"/>
                      </a:cubicBezTo>
                      <a:cubicBezTo>
                        <a:pt x="130" y="36"/>
                        <a:pt x="131" y="33"/>
                        <a:pt x="131" y="31"/>
                      </a:cubicBezTo>
                      <a:cubicBezTo>
                        <a:pt x="131" y="29"/>
                        <a:pt x="124" y="28"/>
                        <a:pt x="125" y="28"/>
                      </a:cubicBezTo>
                      <a:cubicBezTo>
                        <a:pt x="127" y="27"/>
                        <a:pt x="122" y="25"/>
                        <a:pt x="121" y="27"/>
                      </a:cubicBezTo>
                      <a:cubicBezTo>
                        <a:pt x="120" y="28"/>
                        <a:pt x="118" y="28"/>
                        <a:pt x="118" y="26"/>
                      </a:cubicBezTo>
                      <a:cubicBezTo>
                        <a:pt x="118" y="24"/>
                        <a:pt x="112" y="24"/>
                        <a:pt x="110" y="24"/>
                      </a:cubicBezTo>
                      <a:cubicBezTo>
                        <a:pt x="108" y="24"/>
                        <a:pt x="109" y="20"/>
                        <a:pt x="107" y="18"/>
                      </a:cubicBezTo>
                      <a:cubicBezTo>
                        <a:pt x="105" y="16"/>
                        <a:pt x="102" y="21"/>
                        <a:pt x="100" y="21"/>
                      </a:cubicBezTo>
                      <a:cubicBezTo>
                        <a:pt x="99" y="21"/>
                        <a:pt x="102" y="17"/>
                        <a:pt x="103" y="15"/>
                      </a:cubicBezTo>
                      <a:cubicBezTo>
                        <a:pt x="104" y="13"/>
                        <a:pt x="95" y="10"/>
                        <a:pt x="94" y="12"/>
                      </a:cubicBezTo>
                      <a:cubicBezTo>
                        <a:pt x="93" y="14"/>
                        <a:pt x="92" y="9"/>
                        <a:pt x="90" y="9"/>
                      </a:cubicBezTo>
                      <a:cubicBezTo>
                        <a:pt x="88" y="8"/>
                        <a:pt x="90" y="12"/>
                        <a:pt x="88" y="13"/>
                      </a:cubicBezTo>
                      <a:cubicBezTo>
                        <a:pt x="86" y="13"/>
                        <a:pt x="84" y="14"/>
                        <a:pt x="87" y="16"/>
                      </a:cubicBezTo>
                      <a:cubicBezTo>
                        <a:pt x="90" y="18"/>
                        <a:pt x="92" y="27"/>
                        <a:pt x="92" y="28"/>
                      </a:cubicBezTo>
                      <a:cubicBezTo>
                        <a:pt x="92" y="30"/>
                        <a:pt x="83" y="22"/>
                        <a:pt x="83" y="18"/>
                      </a:cubicBezTo>
                      <a:cubicBezTo>
                        <a:pt x="83" y="14"/>
                        <a:pt x="79" y="11"/>
                        <a:pt x="77" y="14"/>
                      </a:cubicBezTo>
                      <a:cubicBezTo>
                        <a:pt x="76" y="17"/>
                        <a:pt x="73" y="18"/>
                        <a:pt x="74" y="21"/>
                      </a:cubicBezTo>
                      <a:cubicBezTo>
                        <a:pt x="75" y="23"/>
                        <a:pt x="72" y="24"/>
                        <a:pt x="72" y="22"/>
                      </a:cubicBezTo>
                      <a:cubicBezTo>
                        <a:pt x="72" y="20"/>
                        <a:pt x="68" y="17"/>
                        <a:pt x="66" y="17"/>
                      </a:cubicBezTo>
                      <a:cubicBezTo>
                        <a:pt x="64" y="17"/>
                        <a:pt x="70" y="16"/>
                        <a:pt x="73" y="15"/>
                      </a:cubicBezTo>
                      <a:cubicBezTo>
                        <a:pt x="76" y="13"/>
                        <a:pt x="71" y="12"/>
                        <a:pt x="68" y="13"/>
                      </a:cubicBezTo>
                      <a:cubicBezTo>
                        <a:pt x="66" y="14"/>
                        <a:pt x="63" y="12"/>
                        <a:pt x="61" y="14"/>
                      </a:cubicBezTo>
                      <a:cubicBezTo>
                        <a:pt x="60" y="16"/>
                        <a:pt x="58" y="14"/>
                        <a:pt x="56" y="14"/>
                      </a:cubicBezTo>
                      <a:cubicBezTo>
                        <a:pt x="53" y="13"/>
                        <a:pt x="51" y="17"/>
                        <a:pt x="49" y="16"/>
                      </a:cubicBezTo>
                      <a:cubicBezTo>
                        <a:pt x="48" y="16"/>
                        <a:pt x="46" y="20"/>
                        <a:pt x="49" y="24"/>
                      </a:cubicBezTo>
                      <a:cubicBezTo>
                        <a:pt x="52" y="29"/>
                        <a:pt x="54" y="23"/>
                        <a:pt x="58" y="24"/>
                      </a:cubicBezTo>
                      <a:close/>
                      <a:moveTo>
                        <a:pt x="50" y="38"/>
                      </a:moveTo>
                      <a:cubicBezTo>
                        <a:pt x="53" y="39"/>
                        <a:pt x="54" y="42"/>
                        <a:pt x="56" y="42"/>
                      </a:cubicBezTo>
                      <a:cubicBezTo>
                        <a:pt x="57" y="42"/>
                        <a:pt x="53" y="38"/>
                        <a:pt x="51" y="35"/>
                      </a:cubicBezTo>
                      <a:cubicBezTo>
                        <a:pt x="48" y="33"/>
                        <a:pt x="49" y="30"/>
                        <a:pt x="45" y="31"/>
                      </a:cubicBezTo>
                      <a:cubicBezTo>
                        <a:pt x="42" y="32"/>
                        <a:pt x="48" y="38"/>
                        <a:pt x="50" y="38"/>
                      </a:cubicBezTo>
                      <a:close/>
                      <a:moveTo>
                        <a:pt x="107" y="9"/>
                      </a:moveTo>
                      <a:cubicBezTo>
                        <a:pt x="109" y="11"/>
                        <a:pt x="104" y="11"/>
                        <a:pt x="106" y="12"/>
                      </a:cubicBezTo>
                      <a:cubicBezTo>
                        <a:pt x="112" y="18"/>
                        <a:pt x="133" y="12"/>
                        <a:pt x="135" y="13"/>
                      </a:cubicBezTo>
                      <a:cubicBezTo>
                        <a:pt x="138" y="15"/>
                        <a:pt x="118" y="17"/>
                        <a:pt x="119" y="19"/>
                      </a:cubicBezTo>
                      <a:cubicBezTo>
                        <a:pt x="120" y="21"/>
                        <a:pt x="136" y="23"/>
                        <a:pt x="138" y="21"/>
                      </a:cubicBezTo>
                      <a:cubicBezTo>
                        <a:pt x="139" y="20"/>
                        <a:pt x="142" y="24"/>
                        <a:pt x="147" y="25"/>
                      </a:cubicBezTo>
                      <a:cubicBezTo>
                        <a:pt x="153" y="25"/>
                        <a:pt x="152" y="23"/>
                        <a:pt x="156" y="22"/>
                      </a:cubicBezTo>
                      <a:cubicBezTo>
                        <a:pt x="160" y="22"/>
                        <a:pt x="166" y="20"/>
                        <a:pt x="167" y="18"/>
                      </a:cubicBezTo>
                      <a:cubicBezTo>
                        <a:pt x="167" y="16"/>
                        <a:pt x="179" y="13"/>
                        <a:pt x="178" y="9"/>
                      </a:cubicBezTo>
                      <a:cubicBezTo>
                        <a:pt x="177" y="5"/>
                        <a:pt x="165" y="8"/>
                        <a:pt x="162" y="6"/>
                      </a:cubicBezTo>
                      <a:cubicBezTo>
                        <a:pt x="159" y="4"/>
                        <a:pt x="151" y="2"/>
                        <a:pt x="150" y="5"/>
                      </a:cubicBezTo>
                      <a:cubicBezTo>
                        <a:pt x="149" y="7"/>
                        <a:pt x="146" y="8"/>
                        <a:pt x="145" y="7"/>
                      </a:cubicBezTo>
                      <a:cubicBezTo>
                        <a:pt x="144" y="6"/>
                        <a:pt x="146" y="0"/>
                        <a:pt x="141" y="2"/>
                      </a:cubicBezTo>
                      <a:cubicBezTo>
                        <a:pt x="136" y="3"/>
                        <a:pt x="140" y="9"/>
                        <a:pt x="139" y="10"/>
                      </a:cubicBezTo>
                      <a:cubicBezTo>
                        <a:pt x="138" y="10"/>
                        <a:pt x="133" y="8"/>
                        <a:pt x="133" y="6"/>
                      </a:cubicBezTo>
                      <a:cubicBezTo>
                        <a:pt x="133" y="3"/>
                        <a:pt x="127" y="9"/>
                        <a:pt x="126" y="6"/>
                      </a:cubicBezTo>
                      <a:cubicBezTo>
                        <a:pt x="126" y="3"/>
                        <a:pt x="119" y="0"/>
                        <a:pt x="118" y="1"/>
                      </a:cubicBezTo>
                      <a:cubicBezTo>
                        <a:pt x="116" y="1"/>
                        <a:pt x="119" y="3"/>
                        <a:pt x="118" y="4"/>
                      </a:cubicBezTo>
                      <a:cubicBezTo>
                        <a:pt x="117" y="6"/>
                        <a:pt x="114" y="3"/>
                        <a:pt x="112" y="3"/>
                      </a:cubicBezTo>
                      <a:cubicBezTo>
                        <a:pt x="111" y="2"/>
                        <a:pt x="113" y="6"/>
                        <a:pt x="112" y="7"/>
                      </a:cubicBezTo>
                      <a:cubicBezTo>
                        <a:pt x="112" y="8"/>
                        <a:pt x="109" y="3"/>
                        <a:pt x="106" y="3"/>
                      </a:cubicBezTo>
                      <a:cubicBezTo>
                        <a:pt x="104" y="3"/>
                        <a:pt x="105" y="6"/>
                        <a:pt x="103" y="6"/>
                      </a:cubicBezTo>
                      <a:cubicBezTo>
                        <a:pt x="101" y="6"/>
                        <a:pt x="105" y="8"/>
                        <a:pt x="107" y="9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31" name="Freeform 148">
                  <a:extLst>
                    <a:ext uri="{FF2B5EF4-FFF2-40B4-BE49-F238E27FC236}">
                      <a16:creationId xmlns:a16="http://schemas.microsoft.com/office/drawing/2014/main" id="{BACC1674-0AC6-4B84-A8CC-01D693590BA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8404088" y="2705836"/>
                  <a:ext cx="61482" cy="22585"/>
                </a:xfrm>
                <a:custGeom>
                  <a:avLst/>
                  <a:gdLst>
                    <a:gd name="T0" fmla="*/ 12 w 27"/>
                    <a:gd name="T1" fmla="*/ 1 h 10"/>
                    <a:gd name="T2" fmla="*/ 2 w 27"/>
                    <a:gd name="T3" fmla="*/ 4 h 10"/>
                    <a:gd name="T4" fmla="*/ 17 w 27"/>
                    <a:gd name="T5" fmla="*/ 8 h 10"/>
                    <a:gd name="T6" fmla="*/ 27 w 27"/>
                    <a:gd name="T7" fmla="*/ 6 h 10"/>
                    <a:gd name="T8" fmla="*/ 12 w 27"/>
                    <a:gd name="T9" fmla="*/ 1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">
                      <a:moveTo>
                        <a:pt x="12" y="1"/>
                      </a:moveTo>
                      <a:cubicBezTo>
                        <a:pt x="11" y="2"/>
                        <a:pt x="0" y="2"/>
                        <a:pt x="2" y="4"/>
                      </a:cubicBezTo>
                      <a:cubicBezTo>
                        <a:pt x="4" y="6"/>
                        <a:pt x="13" y="5"/>
                        <a:pt x="17" y="8"/>
                      </a:cubicBezTo>
                      <a:cubicBezTo>
                        <a:pt x="21" y="10"/>
                        <a:pt x="27" y="8"/>
                        <a:pt x="27" y="6"/>
                      </a:cubicBezTo>
                      <a:cubicBezTo>
                        <a:pt x="27" y="4"/>
                        <a:pt x="14" y="0"/>
                        <a:pt x="12" y="1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32" name="Freeform 149">
                  <a:extLst>
                    <a:ext uri="{FF2B5EF4-FFF2-40B4-BE49-F238E27FC236}">
                      <a16:creationId xmlns:a16="http://schemas.microsoft.com/office/drawing/2014/main" id="{2F723C7B-C1BF-49D1-9B3D-8303FC0B649B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7306203" y="3173848"/>
                  <a:ext cx="316191" cy="317446"/>
                </a:xfrm>
                <a:custGeom>
                  <a:avLst/>
                  <a:gdLst>
                    <a:gd name="T0" fmla="*/ 122 w 137"/>
                    <a:gd name="T1" fmla="*/ 17 h 138"/>
                    <a:gd name="T2" fmla="*/ 99 w 137"/>
                    <a:gd name="T3" fmla="*/ 7 h 138"/>
                    <a:gd name="T4" fmla="*/ 96 w 137"/>
                    <a:gd name="T5" fmla="*/ 22 h 138"/>
                    <a:gd name="T6" fmla="*/ 86 w 137"/>
                    <a:gd name="T7" fmla="*/ 30 h 138"/>
                    <a:gd name="T8" fmla="*/ 85 w 137"/>
                    <a:gd name="T9" fmla="*/ 41 h 138"/>
                    <a:gd name="T10" fmla="*/ 93 w 137"/>
                    <a:gd name="T11" fmla="*/ 38 h 138"/>
                    <a:gd name="T12" fmla="*/ 95 w 137"/>
                    <a:gd name="T13" fmla="*/ 31 h 138"/>
                    <a:gd name="T14" fmla="*/ 112 w 137"/>
                    <a:gd name="T15" fmla="*/ 32 h 138"/>
                    <a:gd name="T16" fmla="*/ 128 w 137"/>
                    <a:gd name="T17" fmla="*/ 23 h 138"/>
                    <a:gd name="T18" fmla="*/ 130 w 137"/>
                    <a:gd name="T19" fmla="*/ 15 h 138"/>
                    <a:gd name="T20" fmla="*/ 84 w 137"/>
                    <a:gd name="T21" fmla="*/ 59 h 138"/>
                    <a:gd name="T22" fmla="*/ 75 w 137"/>
                    <a:gd name="T23" fmla="*/ 77 h 138"/>
                    <a:gd name="T24" fmla="*/ 63 w 137"/>
                    <a:gd name="T25" fmla="*/ 80 h 138"/>
                    <a:gd name="T26" fmla="*/ 52 w 137"/>
                    <a:gd name="T27" fmla="*/ 95 h 138"/>
                    <a:gd name="T28" fmla="*/ 37 w 137"/>
                    <a:gd name="T29" fmla="*/ 98 h 138"/>
                    <a:gd name="T30" fmla="*/ 13 w 137"/>
                    <a:gd name="T31" fmla="*/ 108 h 138"/>
                    <a:gd name="T32" fmla="*/ 22 w 137"/>
                    <a:gd name="T33" fmla="*/ 110 h 138"/>
                    <a:gd name="T34" fmla="*/ 45 w 137"/>
                    <a:gd name="T35" fmla="*/ 112 h 138"/>
                    <a:gd name="T36" fmla="*/ 58 w 137"/>
                    <a:gd name="T37" fmla="*/ 106 h 138"/>
                    <a:gd name="T38" fmla="*/ 70 w 137"/>
                    <a:gd name="T39" fmla="*/ 104 h 138"/>
                    <a:gd name="T40" fmla="*/ 81 w 137"/>
                    <a:gd name="T41" fmla="*/ 100 h 138"/>
                    <a:gd name="T42" fmla="*/ 91 w 137"/>
                    <a:gd name="T43" fmla="*/ 88 h 138"/>
                    <a:gd name="T44" fmla="*/ 100 w 137"/>
                    <a:gd name="T45" fmla="*/ 66 h 138"/>
                    <a:gd name="T46" fmla="*/ 86 w 137"/>
                    <a:gd name="T47" fmla="*/ 48 h 138"/>
                    <a:gd name="T48" fmla="*/ 26 w 137"/>
                    <a:gd name="T49" fmla="*/ 112 h 138"/>
                    <a:gd name="T50" fmla="*/ 29 w 137"/>
                    <a:gd name="T51" fmla="*/ 120 h 138"/>
                    <a:gd name="T52" fmla="*/ 42 w 137"/>
                    <a:gd name="T53" fmla="*/ 111 h 138"/>
                    <a:gd name="T54" fmla="*/ 17 w 137"/>
                    <a:gd name="T55" fmla="*/ 119 h 138"/>
                    <a:gd name="T56" fmla="*/ 4 w 137"/>
                    <a:gd name="T57" fmla="*/ 117 h 138"/>
                    <a:gd name="T58" fmla="*/ 6 w 137"/>
                    <a:gd name="T59" fmla="*/ 120 h 138"/>
                    <a:gd name="T60" fmla="*/ 10 w 137"/>
                    <a:gd name="T61" fmla="*/ 138 h 138"/>
                    <a:gd name="T62" fmla="*/ 17 w 137"/>
                    <a:gd name="T63" fmla="*/ 119 h 1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37" h="138">
                      <a:moveTo>
                        <a:pt x="130" y="15"/>
                      </a:moveTo>
                      <a:cubicBezTo>
                        <a:pt x="128" y="13"/>
                        <a:pt x="125" y="16"/>
                        <a:pt x="122" y="17"/>
                      </a:cubicBezTo>
                      <a:cubicBezTo>
                        <a:pt x="118" y="18"/>
                        <a:pt x="107" y="9"/>
                        <a:pt x="104" y="4"/>
                      </a:cubicBezTo>
                      <a:cubicBezTo>
                        <a:pt x="101" y="0"/>
                        <a:pt x="96" y="4"/>
                        <a:pt x="99" y="7"/>
                      </a:cubicBezTo>
                      <a:cubicBezTo>
                        <a:pt x="101" y="10"/>
                        <a:pt x="98" y="11"/>
                        <a:pt x="98" y="15"/>
                      </a:cubicBezTo>
                      <a:cubicBezTo>
                        <a:pt x="98" y="19"/>
                        <a:pt x="95" y="19"/>
                        <a:pt x="96" y="22"/>
                      </a:cubicBezTo>
                      <a:cubicBezTo>
                        <a:pt x="96" y="25"/>
                        <a:pt x="92" y="25"/>
                        <a:pt x="89" y="25"/>
                      </a:cubicBezTo>
                      <a:cubicBezTo>
                        <a:pt x="86" y="26"/>
                        <a:pt x="89" y="28"/>
                        <a:pt x="86" y="30"/>
                      </a:cubicBezTo>
                      <a:cubicBezTo>
                        <a:pt x="83" y="31"/>
                        <a:pt x="83" y="34"/>
                        <a:pt x="85" y="35"/>
                      </a:cubicBezTo>
                      <a:cubicBezTo>
                        <a:pt x="86" y="36"/>
                        <a:pt x="85" y="39"/>
                        <a:pt x="85" y="41"/>
                      </a:cubicBezTo>
                      <a:cubicBezTo>
                        <a:pt x="84" y="43"/>
                        <a:pt x="87" y="41"/>
                        <a:pt x="89" y="39"/>
                      </a:cubicBezTo>
                      <a:cubicBezTo>
                        <a:pt x="91" y="37"/>
                        <a:pt x="93" y="40"/>
                        <a:pt x="93" y="38"/>
                      </a:cubicBezTo>
                      <a:cubicBezTo>
                        <a:pt x="94" y="36"/>
                        <a:pt x="88" y="35"/>
                        <a:pt x="88" y="32"/>
                      </a:cubicBezTo>
                      <a:cubicBezTo>
                        <a:pt x="89" y="30"/>
                        <a:pt x="92" y="33"/>
                        <a:pt x="95" y="31"/>
                      </a:cubicBezTo>
                      <a:cubicBezTo>
                        <a:pt x="98" y="30"/>
                        <a:pt x="103" y="31"/>
                        <a:pt x="107" y="34"/>
                      </a:cubicBezTo>
                      <a:cubicBezTo>
                        <a:pt x="111" y="37"/>
                        <a:pt x="112" y="36"/>
                        <a:pt x="112" y="32"/>
                      </a:cubicBezTo>
                      <a:cubicBezTo>
                        <a:pt x="113" y="29"/>
                        <a:pt x="118" y="27"/>
                        <a:pt x="124" y="27"/>
                      </a:cubicBezTo>
                      <a:cubicBezTo>
                        <a:pt x="129" y="27"/>
                        <a:pt x="130" y="24"/>
                        <a:pt x="128" y="23"/>
                      </a:cubicBezTo>
                      <a:cubicBezTo>
                        <a:pt x="127" y="22"/>
                        <a:pt x="137" y="15"/>
                        <a:pt x="137" y="13"/>
                      </a:cubicBezTo>
                      <a:cubicBezTo>
                        <a:pt x="137" y="11"/>
                        <a:pt x="131" y="17"/>
                        <a:pt x="130" y="15"/>
                      </a:cubicBezTo>
                      <a:close/>
                      <a:moveTo>
                        <a:pt x="86" y="48"/>
                      </a:moveTo>
                      <a:cubicBezTo>
                        <a:pt x="84" y="49"/>
                        <a:pt x="82" y="56"/>
                        <a:pt x="84" y="59"/>
                      </a:cubicBezTo>
                      <a:cubicBezTo>
                        <a:pt x="87" y="61"/>
                        <a:pt x="80" y="65"/>
                        <a:pt x="80" y="69"/>
                      </a:cubicBezTo>
                      <a:cubicBezTo>
                        <a:pt x="81" y="74"/>
                        <a:pt x="76" y="74"/>
                        <a:pt x="75" y="77"/>
                      </a:cubicBezTo>
                      <a:cubicBezTo>
                        <a:pt x="75" y="80"/>
                        <a:pt x="72" y="80"/>
                        <a:pt x="68" y="83"/>
                      </a:cubicBezTo>
                      <a:cubicBezTo>
                        <a:pt x="64" y="86"/>
                        <a:pt x="62" y="82"/>
                        <a:pt x="63" y="80"/>
                      </a:cubicBezTo>
                      <a:cubicBezTo>
                        <a:pt x="64" y="78"/>
                        <a:pt x="57" y="81"/>
                        <a:pt x="57" y="87"/>
                      </a:cubicBezTo>
                      <a:cubicBezTo>
                        <a:pt x="57" y="92"/>
                        <a:pt x="50" y="92"/>
                        <a:pt x="52" y="95"/>
                      </a:cubicBezTo>
                      <a:cubicBezTo>
                        <a:pt x="54" y="97"/>
                        <a:pt x="47" y="99"/>
                        <a:pt x="47" y="96"/>
                      </a:cubicBezTo>
                      <a:cubicBezTo>
                        <a:pt x="47" y="94"/>
                        <a:pt x="43" y="95"/>
                        <a:pt x="37" y="98"/>
                      </a:cubicBezTo>
                      <a:cubicBezTo>
                        <a:pt x="32" y="100"/>
                        <a:pt x="28" y="95"/>
                        <a:pt x="25" y="98"/>
                      </a:cubicBezTo>
                      <a:cubicBezTo>
                        <a:pt x="22" y="101"/>
                        <a:pt x="17" y="107"/>
                        <a:pt x="13" y="108"/>
                      </a:cubicBezTo>
                      <a:cubicBezTo>
                        <a:pt x="9" y="108"/>
                        <a:pt x="11" y="113"/>
                        <a:pt x="13" y="112"/>
                      </a:cubicBezTo>
                      <a:cubicBezTo>
                        <a:pt x="16" y="111"/>
                        <a:pt x="20" y="112"/>
                        <a:pt x="22" y="110"/>
                      </a:cubicBezTo>
                      <a:cubicBezTo>
                        <a:pt x="23" y="108"/>
                        <a:pt x="35" y="105"/>
                        <a:pt x="42" y="105"/>
                      </a:cubicBezTo>
                      <a:cubicBezTo>
                        <a:pt x="49" y="105"/>
                        <a:pt x="45" y="109"/>
                        <a:pt x="45" y="112"/>
                      </a:cubicBezTo>
                      <a:cubicBezTo>
                        <a:pt x="46" y="116"/>
                        <a:pt x="52" y="115"/>
                        <a:pt x="55" y="112"/>
                      </a:cubicBezTo>
                      <a:cubicBezTo>
                        <a:pt x="58" y="108"/>
                        <a:pt x="60" y="109"/>
                        <a:pt x="58" y="106"/>
                      </a:cubicBezTo>
                      <a:cubicBezTo>
                        <a:pt x="55" y="104"/>
                        <a:pt x="58" y="102"/>
                        <a:pt x="60" y="105"/>
                      </a:cubicBezTo>
                      <a:cubicBezTo>
                        <a:pt x="62" y="108"/>
                        <a:pt x="68" y="108"/>
                        <a:pt x="70" y="104"/>
                      </a:cubicBezTo>
                      <a:cubicBezTo>
                        <a:pt x="73" y="101"/>
                        <a:pt x="73" y="105"/>
                        <a:pt x="76" y="105"/>
                      </a:cubicBezTo>
                      <a:cubicBezTo>
                        <a:pt x="79" y="105"/>
                        <a:pt x="81" y="98"/>
                        <a:pt x="81" y="100"/>
                      </a:cubicBezTo>
                      <a:cubicBezTo>
                        <a:pt x="81" y="103"/>
                        <a:pt x="86" y="102"/>
                        <a:pt x="89" y="99"/>
                      </a:cubicBezTo>
                      <a:cubicBezTo>
                        <a:pt x="91" y="96"/>
                        <a:pt x="89" y="90"/>
                        <a:pt x="91" y="88"/>
                      </a:cubicBezTo>
                      <a:cubicBezTo>
                        <a:pt x="93" y="85"/>
                        <a:pt x="94" y="79"/>
                        <a:pt x="93" y="75"/>
                      </a:cubicBezTo>
                      <a:cubicBezTo>
                        <a:pt x="91" y="72"/>
                        <a:pt x="97" y="69"/>
                        <a:pt x="100" y="66"/>
                      </a:cubicBezTo>
                      <a:cubicBezTo>
                        <a:pt x="103" y="64"/>
                        <a:pt x="96" y="49"/>
                        <a:pt x="96" y="45"/>
                      </a:cubicBezTo>
                      <a:cubicBezTo>
                        <a:pt x="96" y="41"/>
                        <a:pt x="88" y="47"/>
                        <a:pt x="86" y="48"/>
                      </a:cubicBezTo>
                      <a:close/>
                      <a:moveTo>
                        <a:pt x="34" y="110"/>
                      </a:moveTo>
                      <a:cubicBezTo>
                        <a:pt x="33" y="112"/>
                        <a:pt x="30" y="111"/>
                        <a:pt x="26" y="112"/>
                      </a:cubicBezTo>
                      <a:cubicBezTo>
                        <a:pt x="22" y="113"/>
                        <a:pt x="22" y="122"/>
                        <a:pt x="25" y="123"/>
                      </a:cubicBezTo>
                      <a:cubicBezTo>
                        <a:pt x="27" y="123"/>
                        <a:pt x="29" y="123"/>
                        <a:pt x="29" y="120"/>
                      </a:cubicBezTo>
                      <a:cubicBezTo>
                        <a:pt x="30" y="118"/>
                        <a:pt x="34" y="117"/>
                        <a:pt x="36" y="118"/>
                      </a:cubicBezTo>
                      <a:cubicBezTo>
                        <a:pt x="39" y="119"/>
                        <a:pt x="42" y="114"/>
                        <a:pt x="42" y="111"/>
                      </a:cubicBezTo>
                      <a:cubicBezTo>
                        <a:pt x="42" y="107"/>
                        <a:pt x="35" y="107"/>
                        <a:pt x="34" y="110"/>
                      </a:cubicBezTo>
                      <a:close/>
                      <a:moveTo>
                        <a:pt x="17" y="119"/>
                      </a:moveTo>
                      <a:cubicBezTo>
                        <a:pt x="17" y="117"/>
                        <a:pt x="12" y="117"/>
                        <a:pt x="12" y="115"/>
                      </a:cubicBezTo>
                      <a:cubicBezTo>
                        <a:pt x="11" y="113"/>
                        <a:pt x="8" y="114"/>
                        <a:pt x="4" y="117"/>
                      </a:cubicBezTo>
                      <a:cubicBezTo>
                        <a:pt x="1" y="119"/>
                        <a:pt x="0" y="120"/>
                        <a:pt x="1" y="122"/>
                      </a:cubicBezTo>
                      <a:cubicBezTo>
                        <a:pt x="2" y="125"/>
                        <a:pt x="5" y="123"/>
                        <a:pt x="6" y="120"/>
                      </a:cubicBezTo>
                      <a:cubicBezTo>
                        <a:pt x="6" y="117"/>
                        <a:pt x="9" y="124"/>
                        <a:pt x="7" y="128"/>
                      </a:cubicBezTo>
                      <a:cubicBezTo>
                        <a:pt x="5" y="132"/>
                        <a:pt x="7" y="138"/>
                        <a:pt x="10" y="138"/>
                      </a:cubicBezTo>
                      <a:cubicBezTo>
                        <a:pt x="12" y="137"/>
                        <a:pt x="15" y="129"/>
                        <a:pt x="19" y="124"/>
                      </a:cubicBezTo>
                      <a:cubicBezTo>
                        <a:pt x="22" y="120"/>
                        <a:pt x="17" y="121"/>
                        <a:pt x="17" y="119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33" name="Freeform 150">
                  <a:extLst>
                    <a:ext uri="{FF2B5EF4-FFF2-40B4-BE49-F238E27FC236}">
                      <a16:creationId xmlns:a16="http://schemas.microsoft.com/office/drawing/2014/main" id="{C2D2E87A-EFE5-47D6-B4D9-B928EA959C4F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6292385" y="2981876"/>
                  <a:ext cx="1112942" cy="770401"/>
                </a:xfrm>
                <a:custGeom>
                  <a:avLst/>
                  <a:gdLst>
                    <a:gd name="T0" fmla="*/ 459 w 483"/>
                    <a:gd name="T1" fmla="*/ 62 h 334"/>
                    <a:gd name="T2" fmla="*/ 436 w 483"/>
                    <a:gd name="T3" fmla="*/ 45 h 334"/>
                    <a:gd name="T4" fmla="*/ 416 w 483"/>
                    <a:gd name="T5" fmla="*/ 18 h 334"/>
                    <a:gd name="T6" fmla="*/ 388 w 483"/>
                    <a:gd name="T7" fmla="*/ 1 h 334"/>
                    <a:gd name="T8" fmla="*/ 369 w 483"/>
                    <a:gd name="T9" fmla="*/ 15 h 334"/>
                    <a:gd name="T10" fmla="*/ 353 w 483"/>
                    <a:gd name="T11" fmla="*/ 38 h 334"/>
                    <a:gd name="T12" fmla="*/ 329 w 483"/>
                    <a:gd name="T13" fmla="*/ 52 h 334"/>
                    <a:gd name="T14" fmla="*/ 344 w 483"/>
                    <a:gd name="T15" fmla="*/ 62 h 334"/>
                    <a:gd name="T16" fmla="*/ 343 w 483"/>
                    <a:gd name="T17" fmla="*/ 75 h 334"/>
                    <a:gd name="T18" fmla="*/ 301 w 483"/>
                    <a:gd name="T19" fmla="*/ 90 h 334"/>
                    <a:gd name="T20" fmla="*/ 271 w 483"/>
                    <a:gd name="T21" fmla="*/ 116 h 334"/>
                    <a:gd name="T22" fmla="*/ 225 w 483"/>
                    <a:gd name="T23" fmla="*/ 118 h 334"/>
                    <a:gd name="T24" fmla="*/ 172 w 483"/>
                    <a:gd name="T25" fmla="*/ 111 h 334"/>
                    <a:gd name="T26" fmla="*/ 150 w 483"/>
                    <a:gd name="T27" fmla="*/ 89 h 334"/>
                    <a:gd name="T28" fmla="*/ 130 w 483"/>
                    <a:gd name="T29" fmla="*/ 64 h 334"/>
                    <a:gd name="T30" fmla="*/ 109 w 483"/>
                    <a:gd name="T31" fmla="*/ 46 h 334"/>
                    <a:gd name="T32" fmla="*/ 98 w 483"/>
                    <a:gd name="T33" fmla="*/ 54 h 334"/>
                    <a:gd name="T34" fmla="*/ 79 w 483"/>
                    <a:gd name="T35" fmla="*/ 69 h 334"/>
                    <a:gd name="T36" fmla="*/ 63 w 483"/>
                    <a:gd name="T37" fmla="*/ 86 h 334"/>
                    <a:gd name="T38" fmla="*/ 56 w 483"/>
                    <a:gd name="T39" fmla="*/ 107 h 334"/>
                    <a:gd name="T40" fmla="*/ 37 w 483"/>
                    <a:gd name="T41" fmla="*/ 125 h 334"/>
                    <a:gd name="T42" fmla="*/ 14 w 483"/>
                    <a:gd name="T43" fmla="*/ 132 h 334"/>
                    <a:gd name="T44" fmla="*/ 0 w 483"/>
                    <a:gd name="T45" fmla="*/ 143 h 334"/>
                    <a:gd name="T46" fmla="*/ 11 w 483"/>
                    <a:gd name="T47" fmla="*/ 166 h 334"/>
                    <a:gd name="T48" fmla="*/ 28 w 483"/>
                    <a:gd name="T49" fmla="*/ 181 h 334"/>
                    <a:gd name="T50" fmla="*/ 42 w 483"/>
                    <a:gd name="T51" fmla="*/ 176 h 334"/>
                    <a:gd name="T52" fmla="*/ 40 w 483"/>
                    <a:gd name="T53" fmla="*/ 197 h 334"/>
                    <a:gd name="T54" fmla="*/ 40 w 483"/>
                    <a:gd name="T55" fmla="*/ 217 h 334"/>
                    <a:gd name="T56" fmla="*/ 55 w 483"/>
                    <a:gd name="T57" fmla="*/ 229 h 334"/>
                    <a:gd name="T58" fmla="*/ 98 w 483"/>
                    <a:gd name="T59" fmla="*/ 247 h 334"/>
                    <a:gd name="T60" fmla="*/ 116 w 483"/>
                    <a:gd name="T61" fmla="*/ 251 h 334"/>
                    <a:gd name="T62" fmla="*/ 131 w 483"/>
                    <a:gd name="T63" fmla="*/ 248 h 334"/>
                    <a:gd name="T64" fmla="*/ 150 w 483"/>
                    <a:gd name="T65" fmla="*/ 243 h 334"/>
                    <a:gd name="T66" fmla="*/ 173 w 483"/>
                    <a:gd name="T67" fmla="*/ 243 h 334"/>
                    <a:gd name="T68" fmla="*/ 187 w 483"/>
                    <a:gd name="T69" fmla="*/ 251 h 334"/>
                    <a:gd name="T70" fmla="*/ 183 w 483"/>
                    <a:gd name="T71" fmla="*/ 282 h 334"/>
                    <a:gd name="T72" fmla="*/ 195 w 483"/>
                    <a:gd name="T73" fmla="*/ 299 h 334"/>
                    <a:gd name="T74" fmla="*/ 213 w 483"/>
                    <a:gd name="T75" fmla="*/ 307 h 334"/>
                    <a:gd name="T76" fmla="*/ 226 w 483"/>
                    <a:gd name="T77" fmla="*/ 294 h 334"/>
                    <a:gd name="T78" fmla="*/ 251 w 483"/>
                    <a:gd name="T79" fmla="*/ 292 h 334"/>
                    <a:gd name="T80" fmla="*/ 268 w 483"/>
                    <a:gd name="T81" fmla="*/ 303 h 334"/>
                    <a:gd name="T82" fmla="*/ 281 w 483"/>
                    <a:gd name="T83" fmla="*/ 313 h 334"/>
                    <a:gd name="T84" fmla="*/ 318 w 483"/>
                    <a:gd name="T85" fmla="*/ 294 h 334"/>
                    <a:gd name="T86" fmla="*/ 346 w 483"/>
                    <a:gd name="T87" fmla="*/ 279 h 334"/>
                    <a:gd name="T88" fmla="*/ 360 w 483"/>
                    <a:gd name="T89" fmla="*/ 263 h 334"/>
                    <a:gd name="T90" fmla="*/ 373 w 483"/>
                    <a:gd name="T91" fmla="*/ 246 h 334"/>
                    <a:gd name="T92" fmla="*/ 376 w 483"/>
                    <a:gd name="T93" fmla="*/ 230 h 334"/>
                    <a:gd name="T94" fmla="*/ 372 w 483"/>
                    <a:gd name="T95" fmla="*/ 218 h 334"/>
                    <a:gd name="T96" fmla="*/ 370 w 483"/>
                    <a:gd name="T97" fmla="*/ 207 h 334"/>
                    <a:gd name="T98" fmla="*/ 360 w 483"/>
                    <a:gd name="T99" fmla="*/ 180 h 334"/>
                    <a:gd name="T100" fmla="*/ 382 w 483"/>
                    <a:gd name="T101" fmla="*/ 167 h 334"/>
                    <a:gd name="T102" fmla="*/ 354 w 483"/>
                    <a:gd name="T103" fmla="*/ 159 h 334"/>
                    <a:gd name="T104" fmla="*/ 365 w 483"/>
                    <a:gd name="T105" fmla="*/ 137 h 334"/>
                    <a:gd name="T106" fmla="*/ 378 w 483"/>
                    <a:gd name="T107" fmla="*/ 149 h 334"/>
                    <a:gd name="T108" fmla="*/ 414 w 483"/>
                    <a:gd name="T109" fmla="*/ 128 h 334"/>
                    <a:gd name="T110" fmla="*/ 432 w 483"/>
                    <a:gd name="T111" fmla="*/ 120 h 334"/>
                    <a:gd name="T112" fmla="*/ 452 w 483"/>
                    <a:gd name="T113" fmla="*/ 112 h 334"/>
                    <a:gd name="T114" fmla="*/ 454 w 483"/>
                    <a:gd name="T115" fmla="*/ 91 h 334"/>
                    <a:gd name="T116" fmla="*/ 476 w 483"/>
                    <a:gd name="T117" fmla="*/ 76 h 334"/>
                    <a:gd name="T118" fmla="*/ 368 w 483"/>
                    <a:gd name="T119" fmla="*/ 298 h 334"/>
                    <a:gd name="T120" fmla="*/ 271 w 483"/>
                    <a:gd name="T121" fmla="*/ 328 h 3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483" h="334">
                      <a:moveTo>
                        <a:pt x="480" y="59"/>
                      </a:moveTo>
                      <a:cubicBezTo>
                        <a:pt x="480" y="55"/>
                        <a:pt x="475" y="56"/>
                        <a:pt x="474" y="58"/>
                      </a:cubicBezTo>
                      <a:cubicBezTo>
                        <a:pt x="472" y="59"/>
                        <a:pt x="467" y="58"/>
                        <a:pt x="466" y="60"/>
                      </a:cubicBezTo>
                      <a:cubicBezTo>
                        <a:pt x="465" y="63"/>
                        <a:pt x="462" y="62"/>
                        <a:pt x="459" y="62"/>
                      </a:cubicBezTo>
                      <a:cubicBezTo>
                        <a:pt x="456" y="63"/>
                        <a:pt x="451" y="61"/>
                        <a:pt x="451" y="59"/>
                      </a:cubicBezTo>
                      <a:cubicBezTo>
                        <a:pt x="451" y="57"/>
                        <a:pt x="449" y="55"/>
                        <a:pt x="449" y="52"/>
                      </a:cubicBezTo>
                      <a:cubicBezTo>
                        <a:pt x="450" y="50"/>
                        <a:pt x="446" y="51"/>
                        <a:pt x="444" y="48"/>
                      </a:cubicBezTo>
                      <a:cubicBezTo>
                        <a:pt x="441" y="46"/>
                        <a:pt x="436" y="44"/>
                        <a:pt x="436" y="45"/>
                      </a:cubicBezTo>
                      <a:cubicBezTo>
                        <a:pt x="435" y="45"/>
                        <a:pt x="432" y="42"/>
                        <a:pt x="428" y="42"/>
                      </a:cubicBezTo>
                      <a:cubicBezTo>
                        <a:pt x="424" y="42"/>
                        <a:pt x="424" y="39"/>
                        <a:pt x="425" y="37"/>
                      </a:cubicBezTo>
                      <a:cubicBezTo>
                        <a:pt x="425" y="36"/>
                        <a:pt x="421" y="31"/>
                        <a:pt x="421" y="28"/>
                      </a:cubicBezTo>
                      <a:cubicBezTo>
                        <a:pt x="420" y="25"/>
                        <a:pt x="417" y="24"/>
                        <a:pt x="416" y="18"/>
                      </a:cubicBezTo>
                      <a:cubicBezTo>
                        <a:pt x="415" y="12"/>
                        <a:pt x="411" y="14"/>
                        <a:pt x="412" y="11"/>
                      </a:cubicBezTo>
                      <a:cubicBezTo>
                        <a:pt x="413" y="8"/>
                        <a:pt x="408" y="7"/>
                        <a:pt x="407" y="5"/>
                      </a:cubicBezTo>
                      <a:cubicBezTo>
                        <a:pt x="406" y="3"/>
                        <a:pt x="401" y="4"/>
                        <a:pt x="397" y="2"/>
                      </a:cubicBezTo>
                      <a:cubicBezTo>
                        <a:pt x="393" y="0"/>
                        <a:pt x="391" y="2"/>
                        <a:pt x="388" y="1"/>
                      </a:cubicBezTo>
                      <a:cubicBezTo>
                        <a:pt x="385" y="0"/>
                        <a:pt x="377" y="2"/>
                        <a:pt x="376" y="2"/>
                      </a:cubicBezTo>
                      <a:cubicBezTo>
                        <a:pt x="375" y="2"/>
                        <a:pt x="369" y="0"/>
                        <a:pt x="366" y="5"/>
                      </a:cubicBezTo>
                      <a:cubicBezTo>
                        <a:pt x="363" y="9"/>
                        <a:pt x="365" y="9"/>
                        <a:pt x="367" y="9"/>
                      </a:cubicBezTo>
                      <a:cubicBezTo>
                        <a:pt x="368" y="9"/>
                        <a:pt x="369" y="13"/>
                        <a:pt x="369" y="15"/>
                      </a:cubicBezTo>
                      <a:cubicBezTo>
                        <a:pt x="369" y="16"/>
                        <a:pt x="367" y="18"/>
                        <a:pt x="365" y="19"/>
                      </a:cubicBezTo>
                      <a:cubicBezTo>
                        <a:pt x="364" y="19"/>
                        <a:pt x="361" y="25"/>
                        <a:pt x="360" y="26"/>
                      </a:cubicBezTo>
                      <a:cubicBezTo>
                        <a:pt x="360" y="28"/>
                        <a:pt x="356" y="33"/>
                        <a:pt x="357" y="35"/>
                      </a:cubicBezTo>
                      <a:cubicBezTo>
                        <a:pt x="357" y="36"/>
                        <a:pt x="355" y="38"/>
                        <a:pt x="353" y="38"/>
                      </a:cubicBezTo>
                      <a:cubicBezTo>
                        <a:pt x="351" y="39"/>
                        <a:pt x="347" y="42"/>
                        <a:pt x="345" y="42"/>
                      </a:cubicBezTo>
                      <a:cubicBezTo>
                        <a:pt x="344" y="43"/>
                        <a:pt x="338" y="42"/>
                        <a:pt x="338" y="40"/>
                      </a:cubicBezTo>
                      <a:cubicBezTo>
                        <a:pt x="337" y="40"/>
                        <a:pt x="337" y="39"/>
                        <a:pt x="336" y="39"/>
                      </a:cubicBezTo>
                      <a:cubicBezTo>
                        <a:pt x="329" y="52"/>
                        <a:pt x="329" y="52"/>
                        <a:pt x="329" y="52"/>
                      </a:cubicBezTo>
                      <a:cubicBezTo>
                        <a:pt x="329" y="56"/>
                        <a:pt x="329" y="56"/>
                        <a:pt x="329" y="56"/>
                      </a:cubicBezTo>
                      <a:cubicBezTo>
                        <a:pt x="329" y="56"/>
                        <a:pt x="325" y="57"/>
                        <a:pt x="328" y="60"/>
                      </a:cubicBezTo>
                      <a:cubicBezTo>
                        <a:pt x="331" y="63"/>
                        <a:pt x="331" y="61"/>
                        <a:pt x="336" y="61"/>
                      </a:cubicBezTo>
                      <a:cubicBezTo>
                        <a:pt x="341" y="61"/>
                        <a:pt x="343" y="64"/>
                        <a:pt x="344" y="62"/>
                      </a:cubicBezTo>
                      <a:cubicBezTo>
                        <a:pt x="345" y="59"/>
                        <a:pt x="349" y="57"/>
                        <a:pt x="352" y="61"/>
                      </a:cubicBezTo>
                      <a:cubicBezTo>
                        <a:pt x="354" y="64"/>
                        <a:pt x="362" y="69"/>
                        <a:pt x="362" y="71"/>
                      </a:cubicBezTo>
                      <a:cubicBezTo>
                        <a:pt x="361" y="74"/>
                        <a:pt x="357" y="74"/>
                        <a:pt x="354" y="73"/>
                      </a:cubicBezTo>
                      <a:cubicBezTo>
                        <a:pt x="351" y="71"/>
                        <a:pt x="346" y="75"/>
                        <a:pt x="343" y="75"/>
                      </a:cubicBezTo>
                      <a:cubicBezTo>
                        <a:pt x="340" y="75"/>
                        <a:pt x="337" y="76"/>
                        <a:pt x="333" y="79"/>
                      </a:cubicBezTo>
                      <a:cubicBezTo>
                        <a:pt x="330" y="82"/>
                        <a:pt x="331" y="85"/>
                        <a:pt x="326" y="85"/>
                      </a:cubicBezTo>
                      <a:cubicBezTo>
                        <a:pt x="322" y="86"/>
                        <a:pt x="319" y="85"/>
                        <a:pt x="314" y="89"/>
                      </a:cubicBezTo>
                      <a:cubicBezTo>
                        <a:pt x="309" y="93"/>
                        <a:pt x="303" y="91"/>
                        <a:pt x="301" y="90"/>
                      </a:cubicBezTo>
                      <a:cubicBezTo>
                        <a:pt x="299" y="89"/>
                        <a:pt x="296" y="89"/>
                        <a:pt x="294" y="92"/>
                      </a:cubicBezTo>
                      <a:cubicBezTo>
                        <a:pt x="292" y="96"/>
                        <a:pt x="296" y="97"/>
                        <a:pt x="296" y="102"/>
                      </a:cubicBezTo>
                      <a:cubicBezTo>
                        <a:pt x="295" y="106"/>
                        <a:pt x="290" y="105"/>
                        <a:pt x="286" y="109"/>
                      </a:cubicBezTo>
                      <a:cubicBezTo>
                        <a:pt x="282" y="114"/>
                        <a:pt x="275" y="116"/>
                        <a:pt x="271" y="116"/>
                      </a:cubicBezTo>
                      <a:cubicBezTo>
                        <a:pt x="268" y="115"/>
                        <a:pt x="260" y="113"/>
                        <a:pt x="253" y="116"/>
                      </a:cubicBezTo>
                      <a:cubicBezTo>
                        <a:pt x="246" y="119"/>
                        <a:pt x="242" y="124"/>
                        <a:pt x="239" y="123"/>
                      </a:cubicBezTo>
                      <a:cubicBezTo>
                        <a:pt x="237" y="123"/>
                        <a:pt x="237" y="120"/>
                        <a:pt x="233" y="120"/>
                      </a:cubicBezTo>
                      <a:cubicBezTo>
                        <a:pt x="229" y="121"/>
                        <a:pt x="227" y="120"/>
                        <a:pt x="225" y="118"/>
                      </a:cubicBezTo>
                      <a:cubicBezTo>
                        <a:pt x="222" y="117"/>
                        <a:pt x="220" y="119"/>
                        <a:pt x="216" y="116"/>
                      </a:cubicBezTo>
                      <a:cubicBezTo>
                        <a:pt x="212" y="113"/>
                        <a:pt x="204" y="113"/>
                        <a:pt x="201" y="113"/>
                      </a:cubicBezTo>
                      <a:cubicBezTo>
                        <a:pt x="198" y="112"/>
                        <a:pt x="186" y="113"/>
                        <a:pt x="182" y="112"/>
                      </a:cubicBezTo>
                      <a:cubicBezTo>
                        <a:pt x="178" y="112"/>
                        <a:pt x="172" y="113"/>
                        <a:pt x="172" y="111"/>
                      </a:cubicBezTo>
                      <a:cubicBezTo>
                        <a:pt x="171" y="109"/>
                        <a:pt x="168" y="108"/>
                        <a:pt x="167" y="103"/>
                      </a:cubicBezTo>
                      <a:cubicBezTo>
                        <a:pt x="166" y="98"/>
                        <a:pt x="164" y="97"/>
                        <a:pt x="161" y="96"/>
                      </a:cubicBezTo>
                      <a:cubicBezTo>
                        <a:pt x="158" y="96"/>
                        <a:pt x="158" y="93"/>
                        <a:pt x="156" y="93"/>
                      </a:cubicBezTo>
                      <a:cubicBezTo>
                        <a:pt x="155" y="93"/>
                        <a:pt x="153" y="89"/>
                        <a:pt x="150" y="89"/>
                      </a:cubicBezTo>
                      <a:cubicBezTo>
                        <a:pt x="146" y="89"/>
                        <a:pt x="133" y="88"/>
                        <a:pt x="132" y="85"/>
                      </a:cubicBezTo>
                      <a:cubicBezTo>
                        <a:pt x="130" y="82"/>
                        <a:pt x="133" y="81"/>
                        <a:pt x="133" y="78"/>
                      </a:cubicBezTo>
                      <a:cubicBezTo>
                        <a:pt x="133" y="75"/>
                        <a:pt x="135" y="71"/>
                        <a:pt x="134" y="70"/>
                      </a:cubicBezTo>
                      <a:cubicBezTo>
                        <a:pt x="132" y="69"/>
                        <a:pt x="130" y="66"/>
                        <a:pt x="130" y="64"/>
                      </a:cubicBezTo>
                      <a:cubicBezTo>
                        <a:pt x="129" y="62"/>
                        <a:pt x="125" y="58"/>
                        <a:pt x="123" y="58"/>
                      </a:cubicBezTo>
                      <a:cubicBezTo>
                        <a:pt x="120" y="58"/>
                        <a:pt x="118" y="56"/>
                        <a:pt x="116" y="54"/>
                      </a:cubicBezTo>
                      <a:cubicBezTo>
                        <a:pt x="113" y="52"/>
                        <a:pt x="111" y="52"/>
                        <a:pt x="110" y="47"/>
                      </a:cubicBezTo>
                      <a:cubicBezTo>
                        <a:pt x="110" y="47"/>
                        <a:pt x="110" y="46"/>
                        <a:pt x="109" y="46"/>
                      </a:cubicBezTo>
                      <a:cubicBezTo>
                        <a:pt x="109" y="46"/>
                        <a:pt x="107" y="45"/>
                        <a:pt x="106" y="45"/>
                      </a:cubicBezTo>
                      <a:cubicBezTo>
                        <a:pt x="106" y="45"/>
                        <a:pt x="105" y="45"/>
                        <a:pt x="104" y="44"/>
                      </a:cubicBezTo>
                      <a:cubicBezTo>
                        <a:pt x="104" y="47"/>
                        <a:pt x="102" y="48"/>
                        <a:pt x="102" y="49"/>
                      </a:cubicBezTo>
                      <a:cubicBezTo>
                        <a:pt x="102" y="51"/>
                        <a:pt x="101" y="54"/>
                        <a:pt x="98" y="54"/>
                      </a:cubicBezTo>
                      <a:cubicBezTo>
                        <a:pt x="95" y="54"/>
                        <a:pt x="93" y="56"/>
                        <a:pt x="93" y="60"/>
                      </a:cubicBezTo>
                      <a:cubicBezTo>
                        <a:pt x="93" y="64"/>
                        <a:pt x="95" y="65"/>
                        <a:pt x="94" y="66"/>
                      </a:cubicBezTo>
                      <a:cubicBezTo>
                        <a:pt x="93" y="68"/>
                        <a:pt x="88" y="70"/>
                        <a:pt x="86" y="69"/>
                      </a:cubicBezTo>
                      <a:cubicBezTo>
                        <a:pt x="85" y="68"/>
                        <a:pt x="82" y="69"/>
                        <a:pt x="79" y="69"/>
                      </a:cubicBezTo>
                      <a:cubicBezTo>
                        <a:pt x="76" y="68"/>
                        <a:pt x="74" y="65"/>
                        <a:pt x="74" y="69"/>
                      </a:cubicBezTo>
                      <a:cubicBezTo>
                        <a:pt x="73" y="72"/>
                        <a:pt x="67" y="83"/>
                        <a:pt x="69" y="84"/>
                      </a:cubicBezTo>
                      <a:cubicBezTo>
                        <a:pt x="70" y="85"/>
                        <a:pt x="71" y="88"/>
                        <a:pt x="69" y="88"/>
                      </a:cubicBezTo>
                      <a:cubicBezTo>
                        <a:pt x="66" y="88"/>
                        <a:pt x="64" y="87"/>
                        <a:pt x="63" y="86"/>
                      </a:cubicBezTo>
                      <a:cubicBezTo>
                        <a:pt x="62" y="85"/>
                        <a:pt x="58" y="88"/>
                        <a:pt x="55" y="88"/>
                      </a:cubicBezTo>
                      <a:cubicBezTo>
                        <a:pt x="54" y="88"/>
                        <a:pt x="49" y="90"/>
                        <a:pt x="51" y="91"/>
                      </a:cubicBezTo>
                      <a:cubicBezTo>
                        <a:pt x="52" y="92"/>
                        <a:pt x="52" y="96"/>
                        <a:pt x="52" y="98"/>
                      </a:cubicBezTo>
                      <a:cubicBezTo>
                        <a:pt x="52" y="100"/>
                        <a:pt x="56" y="105"/>
                        <a:pt x="56" y="107"/>
                      </a:cubicBezTo>
                      <a:cubicBezTo>
                        <a:pt x="55" y="109"/>
                        <a:pt x="51" y="111"/>
                        <a:pt x="51" y="113"/>
                      </a:cubicBezTo>
                      <a:cubicBezTo>
                        <a:pt x="51" y="115"/>
                        <a:pt x="52" y="117"/>
                        <a:pt x="51" y="118"/>
                      </a:cubicBezTo>
                      <a:cubicBezTo>
                        <a:pt x="50" y="118"/>
                        <a:pt x="46" y="120"/>
                        <a:pt x="44" y="121"/>
                      </a:cubicBezTo>
                      <a:cubicBezTo>
                        <a:pt x="42" y="123"/>
                        <a:pt x="39" y="123"/>
                        <a:pt x="37" y="125"/>
                      </a:cubicBezTo>
                      <a:cubicBezTo>
                        <a:pt x="36" y="127"/>
                        <a:pt x="35" y="129"/>
                        <a:pt x="31" y="129"/>
                      </a:cubicBezTo>
                      <a:cubicBezTo>
                        <a:pt x="28" y="128"/>
                        <a:pt x="26" y="128"/>
                        <a:pt x="24" y="131"/>
                      </a:cubicBezTo>
                      <a:cubicBezTo>
                        <a:pt x="21" y="134"/>
                        <a:pt x="21" y="132"/>
                        <a:pt x="19" y="134"/>
                      </a:cubicBezTo>
                      <a:cubicBezTo>
                        <a:pt x="17" y="135"/>
                        <a:pt x="15" y="133"/>
                        <a:pt x="14" y="132"/>
                      </a:cubicBezTo>
                      <a:cubicBezTo>
                        <a:pt x="12" y="132"/>
                        <a:pt x="11" y="134"/>
                        <a:pt x="9" y="134"/>
                      </a:cubicBezTo>
                      <a:cubicBezTo>
                        <a:pt x="8" y="134"/>
                        <a:pt x="6" y="136"/>
                        <a:pt x="5" y="137"/>
                      </a:cubicBezTo>
                      <a:cubicBezTo>
                        <a:pt x="3" y="137"/>
                        <a:pt x="1" y="137"/>
                        <a:pt x="1" y="139"/>
                      </a:cubicBezTo>
                      <a:cubicBezTo>
                        <a:pt x="1" y="140"/>
                        <a:pt x="1" y="142"/>
                        <a:pt x="0" y="143"/>
                      </a:cubicBezTo>
                      <a:cubicBezTo>
                        <a:pt x="0" y="143"/>
                        <a:pt x="0" y="143"/>
                        <a:pt x="0" y="143"/>
                      </a:cubicBezTo>
                      <a:cubicBezTo>
                        <a:pt x="1" y="150"/>
                        <a:pt x="1" y="150"/>
                        <a:pt x="1" y="150"/>
                      </a:cubicBezTo>
                      <a:cubicBezTo>
                        <a:pt x="1" y="150"/>
                        <a:pt x="9" y="152"/>
                        <a:pt x="9" y="155"/>
                      </a:cubicBezTo>
                      <a:cubicBezTo>
                        <a:pt x="9" y="157"/>
                        <a:pt x="11" y="166"/>
                        <a:pt x="11" y="166"/>
                      </a:cubicBezTo>
                      <a:cubicBezTo>
                        <a:pt x="11" y="166"/>
                        <a:pt x="10" y="166"/>
                        <a:pt x="10" y="166"/>
                      </a:cubicBezTo>
                      <a:cubicBezTo>
                        <a:pt x="13" y="168"/>
                        <a:pt x="18" y="171"/>
                        <a:pt x="18" y="172"/>
                      </a:cubicBezTo>
                      <a:cubicBezTo>
                        <a:pt x="18" y="173"/>
                        <a:pt x="18" y="176"/>
                        <a:pt x="22" y="178"/>
                      </a:cubicBezTo>
                      <a:cubicBezTo>
                        <a:pt x="24" y="179"/>
                        <a:pt x="27" y="180"/>
                        <a:pt x="28" y="181"/>
                      </a:cubicBezTo>
                      <a:cubicBezTo>
                        <a:pt x="28" y="181"/>
                        <a:pt x="28" y="180"/>
                        <a:pt x="28" y="180"/>
                      </a:cubicBezTo>
                      <a:cubicBezTo>
                        <a:pt x="32" y="180"/>
                        <a:pt x="32" y="180"/>
                        <a:pt x="32" y="180"/>
                      </a:cubicBezTo>
                      <a:cubicBezTo>
                        <a:pt x="32" y="180"/>
                        <a:pt x="32" y="181"/>
                        <a:pt x="33" y="182"/>
                      </a:cubicBezTo>
                      <a:cubicBezTo>
                        <a:pt x="34" y="179"/>
                        <a:pt x="40" y="176"/>
                        <a:pt x="42" y="176"/>
                      </a:cubicBezTo>
                      <a:cubicBezTo>
                        <a:pt x="45" y="177"/>
                        <a:pt x="52" y="182"/>
                        <a:pt x="52" y="184"/>
                      </a:cubicBezTo>
                      <a:cubicBezTo>
                        <a:pt x="51" y="186"/>
                        <a:pt x="46" y="193"/>
                        <a:pt x="44" y="194"/>
                      </a:cubicBezTo>
                      <a:cubicBezTo>
                        <a:pt x="43" y="194"/>
                        <a:pt x="42" y="194"/>
                        <a:pt x="40" y="194"/>
                      </a:cubicBezTo>
                      <a:cubicBezTo>
                        <a:pt x="40" y="195"/>
                        <a:pt x="40" y="196"/>
                        <a:pt x="40" y="197"/>
                      </a:cubicBezTo>
                      <a:cubicBezTo>
                        <a:pt x="40" y="198"/>
                        <a:pt x="43" y="201"/>
                        <a:pt x="44" y="204"/>
                      </a:cubicBezTo>
                      <a:cubicBezTo>
                        <a:pt x="46" y="207"/>
                        <a:pt x="42" y="209"/>
                        <a:pt x="39" y="207"/>
                      </a:cubicBezTo>
                      <a:cubicBezTo>
                        <a:pt x="37" y="205"/>
                        <a:pt x="36" y="209"/>
                        <a:pt x="38" y="210"/>
                      </a:cubicBezTo>
                      <a:cubicBezTo>
                        <a:pt x="39" y="212"/>
                        <a:pt x="38" y="216"/>
                        <a:pt x="40" y="217"/>
                      </a:cubicBezTo>
                      <a:cubicBezTo>
                        <a:pt x="43" y="217"/>
                        <a:pt x="45" y="221"/>
                        <a:pt x="47" y="221"/>
                      </a:cubicBezTo>
                      <a:cubicBezTo>
                        <a:pt x="50" y="221"/>
                        <a:pt x="52" y="225"/>
                        <a:pt x="52" y="225"/>
                      </a:cubicBezTo>
                      <a:cubicBezTo>
                        <a:pt x="52" y="225"/>
                        <a:pt x="55" y="228"/>
                        <a:pt x="55" y="229"/>
                      </a:cubicBezTo>
                      <a:cubicBezTo>
                        <a:pt x="55" y="229"/>
                        <a:pt x="55" y="229"/>
                        <a:pt x="55" y="229"/>
                      </a:cubicBezTo>
                      <a:cubicBezTo>
                        <a:pt x="58" y="229"/>
                        <a:pt x="60" y="229"/>
                        <a:pt x="60" y="228"/>
                      </a:cubicBezTo>
                      <a:cubicBezTo>
                        <a:pt x="60" y="227"/>
                        <a:pt x="64" y="227"/>
                        <a:pt x="67" y="229"/>
                      </a:cubicBezTo>
                      <a:cubicBezTo>
                        <a:pt x="69" y="232"/>
                        <a:pt x="79" y="238"/>
                        <a:pt x="83" y="241"/>
                      </a:cubicBezTo>
                      <a:cubicBezTo>
                        <a:pt x="87" y="244"/>
                        <a:pt x="95" y="248"/>
                        <a:pt x="98" y="247"/>
                      </a:cubicBezTo>
                      <a:cubicBezTo>
                        <a:pt x="101" y="247"/>
                        <a:pt x="104" y="249"/>
                        <a:pt x="109" y="249"/>
                      </a:cubicBezTo>
                      <a:cubicBezTo>
                        <a:pt x="110" y="249"/>
                        <a:pt x="110" y="249"/>
                        <a:pt x="111" y="249"/>
                      </a:cubicBezTo>
                      <a:cubicBezTo>
                        <a:pt x="111" y="249"/>
                        <a:pt x="113" y="249"/>
                        <a:pt x="113" y="247"/>
                      </a:cubicBezTo>
                      <a:cubicBezTo>
                        <a:pt x="115" y="245"/>
                        <a:pt x="117" y="249"/>
                        <a:pt x="116" y="251"/>
                      </a:cubicBezTo>
                      <a:cubicBezTo>
                        <a:pt x="116" y="253"/>
                        <a:pt x="116" y="254"/>
                        <a:pt x="116" y="255"/>
                      </a:cubicBezTo>
                      <a:cubicBezTo>
                        <a:pt x="117" y="254"/>
                        <a:pt x="118" y="253"/>
                        <a:pt x="118" y="252"/>
                      </a:cubicBezTo>
                      <a:cubicBezTo>
                        <a:pt x="120" y="248"/>
                        <a:pt x="122" y="248"/>
                        <a:pt x="124" y="247"/>
                      </a:cubicBezTo>
                      <a:cubicBezTo>
                        <a:pt x="126" y="245"/>
                        <a:pt x="127" y="246"/>
                        <a:pt x="131" y="248"/>
                      </a:cubicBezTo>
                      <a:cubicBezTo>
                        <a:pt x="134" y="249"/>
                        <a:pt x="135" y="246"/>
                        <a:pt x="140" y="250"/>
                      </a:cubicBezTo>
                      <a:cubicBezTo>
                        <a:pt x="141" y="250"/>
                        <a:pt x="142" y="249"/>
                        <a:pt x="143" y="249"/>
                      </a:cubicBezTo>
                      <a:cubicBezTo>
                        <a:pt x="144" y="249"/>
                        <a:pt x="145" y="247"/>
                        <a:pt x="146" y="246"/>
                      </a:cubicBezTo>
                      <a:cubicBezTo>
                        <a:pt x="148" y="244"/>
                        <a:pt x="148" y="242"/>
                        <a:pt x="150" y="243"/>
                      </a:cubicBezTo>
                      <a:cubicBezTo>
                        <a:pt x="152" y="243"/>
                        <a:pt x="153" y="240"/>
                        <a:pt x="157" y="238"/>
                      </a:cubicBezTo>
                      <a:cubicBezTo>
                        <a:pt x="161" y="236"/>
                        <a:pt x="164" y="239"/>
                        <a:pt x="166" y="238"/>
                      </a:cubicBezTo>
                      <a:cubicBezTo>
                        <a:pt x="168" y="236"/>
                        <a:pt x="170" y="236"/>
                        <a:pt x="170" y="237"/>
                      </a:cubicBezTo>
                      <a:cubicBezTo>
                        <a:pt x="170" y="239"/>
                        <a:pt x="173" y="241"/>
                        <a:pt x="173" y="243"/>
                      </a:cubicBezTo>
                      <a:cubicBezTo>
                        <a:pt x="174" y="244"/>
                        <a:pt x="177" y="245"/>
                        <a:pt x="178" y="245"/>
                      </a:cubicBezTo>
                      <a:cubicBezTo>
                        <a:pt x="179" y="245"/>
                        <a:pt x="179" y="244"/>
                        <a:pt x="179" y="244"/>
                      </a:cubicBezTo>
                      <a:cubicBezTo>
                        <a:pt x="181" y="243"/>
                        <a:pt x="185" y="244"/>
                        <a:pt x="185" y="247"/>
                      </a:cubicBezTo>
                      <a:cubicBezTo>
                        <a:pt x="185" y="249"/>
                        <a:pt x="185" y="251"/>
                        <a:pt x="187" y="251"/>
                      </a:cubicBezTo>
                      <a:cubicBezTo>
                        <a:pt x="188" y="251"/>
                        <a:pt x="190" y="251"/>
                        <a:pt x="190" y="255"/>
                      </a:cubicBezTo>
                      <a:cubicBezTo>
                        <a:pt x="190" y="259"/>
                        <a:pt x="191" y="263"/>
                        <a:pt x="188" y="267"/>
                      </a:cubicBezTo>
                      <a:cubicBezTo>
                        <a:pt x="184" y="270"/>
                        <a:pt x="180" y="276"/>
                        <a:pt x="181" y="278"/>
                      </a:cubicBezTo>
                      <a:cubicBezTo>
                        <a:pt x="182" y="280"/>
                        <a:pt x="180" y="283"/>
                        <a:pt x="183" y="282"/>
                      </a:cubicBezTo>
                      <a:cubicBezTo>
                        <a:pt x="185" y="281"/>
                        <a:pt x="191" y="282"/>
                        <a:pt x="190" y="283"/>
                      </a:cubicBezTo>
                      <a:cubicBezTo>
                        <a:pt x="189" y="285"/>
                        <a:pt x="190" y="290"/>
                        <a:pt x="192" y="290"/>
                      </a:cubicBezTo>
                      <a:cubicBezTo>
                        <a:pt x="195" y="290"/>
                        <a:pt x="196" y="291"/>
                        <a:pt x="195" y="294"/>
                      </a:cubicBezTo>
                      <a:cubicBezTo>
                        <a:pt x="195" y="296"/>
                        <a:pt x="194" y="299"/>
                        <a:pt x="195" y="299"/>
                      </a:cubicBezTo>
                      <a:cubicBezTo>
                        <a:pt x="197" y="299"/>
                        <a:pt x="200" y="299"/>
                        <a:pt x="200" y="301"/>
                      </a:cubicBezTo>
                      <a:cubicBezTo>
                        <a:pt x="200" y="303"/>
                        <a:pt x="201" y="305"/>
                        <a:pt x="205" y="304"/>
                      </a:cubicBezTo>
                      <a:cubicBezTo>
                        <a:pt x="207" y="303"/>
                        <a:pt x="208" y="302"/>
                        <a:pt x="209" y="303"/>
                      </a:cubicBezTo>
                      <a:cubicBezTo>
                        <a:pt x="210" y="303"/>
                        <a:pt x="210" y="306"/>
                        <a:pt x="213" y="307"/>
                      </a:cubicBezTo>
                      <a:cubicBezTo>
                        <a:pt x="215" y="307"/>
                        <a:pt x="214" y="301"/>
                        <a:pt x="213" y="300"/>
                      </a:cubicBezTo>
                      <a:cubicBezTo>
                        <a:pt x="212" y="299"/>
                        <a:pt x="213" y="295"/>
                        <a:pt x="214" y="296"/>
                      </a:cubicBezTo>
                      <a:cubicBezTo>
                        <a:pt x="215" y="297"/>
                        <a:pt x="218" y="296"/>
                        <a:pt x="219" y="294"/>
                      </a:cubicBezTo>
                      <a:cubicBezTo>
                        <a:pt x="221" y="292"/>
                        <a:pt x="224" y="296"/>
                        <a:pt x="226" y="294"/>
                      </a:cubicBezTo>
                      <a:cubicBezTo>
                        <a:pt x="227" y="291"/>
                        <a:pt x="230" y="295"/>
                        <a:pt x="233" y="294"/>
                      </a:cubicBezTo>
                      <a:cubicBezTo>
                        <a:pt x="235" y="292"/>
                        <a:pt x="237" y="295"/>
                        <a:pt x="238" y="293"/>
                      </a:cubicBezTo>
                      <a:cubicBezTo>
                        <a:pt x="239" y="291"/>
                        <a:pt x="243" y="288"/>
                        <a:pt x="244" y="289"/>
                      </a:cubicBezTo>
                      <a:cubicBezTo>
                        <a:pt x="245" y="290"/>
                        <a:pt x="246" y="291"/>
                        <a:pt x="251" y="292"/>
                      </a:cubicBezTo>
                      <a:cubicBezTo>
                        <a:pt x="256" y="293"/>
                        <a:pt x="253" y="295"/>
                        <a:pt x="253" y="297"/>
                      </a:cubicBezTo>
                      <a:cubicBezTo>
                        <a:pt x="253" y="298"/>
                        <a:pt x="259" y="303"/>
                        <a:pt x="261" y="303"/>
                      </a:cubicBezTo>
                      <a:cubicBezTo>
                        <a:pt x="262" y="303"/>
                        <a:pt x="262" y="303"/>
                        <a:pt x="263" y="304"/>
                      </a:cubicBezTo>
                      <a:cubicBezTo>
                        <a:pt x="264" y="303"/>
                        <a:pt x="267" y="305"/>
                        <a:pt x="268" y="303"/>
                      </a:cubicBezTo>
                      <a:cubicBezTo>
                        <a:pt x="268" y="301"/>
                        <a:pt x="271" y="301"/>
                        <a:pt x="272" y="303"/>
                      </a:cubicBezTo>
                      <a:cubicBezTo>
                        <a:pt x="273" y="305"/>
                        <a:pt x="274" y="305"/>
                        <a:pt x="277" y="303"/>
                      </a:cubicBezTo>
                      <a:cubicBezTo>
                        <a:pt x="279" y="301"/>
                        <a:pt x="280" y="305"/>
                        <a:pt x="279" y="306"/>
                      </a:cubicBezTo>
                      <a:cubicBezTo>
                        <a:pt x="277" y="308"/>
                        <a:pt x="278" y="311"/>
                        <a:pt x="281" y="313"/>
                      </a:cubicBezTo>
                      <a:cubicBezTo>
                        <a:pt x="283" y="316"/>
                        <a:pt x="283" y="312"/>
                        <a:pt x="283" y="310"/>
                      </a:cubicBezTo>
                      <a:cubicBezTo>
                        <a:pt x="282" y="308"/>
                        <a:pt x="287" y="306"/>
                        <a:pt x="294" y="303"/>
                      </a:cubicBezTo>
                      <a:cubicBezTo>
                        <a:pt x="302" y="301"/>
                        <a:pt x="310" y="295"/>
                        <a:pt x="310" y="294"/>
                      </a:cubicBezTo>
                      <a:cubicBezTo>
                        <a:pt x="310" y="293"/>
                        <a:pt x="315" y="296"/>
                        <a:pt x="318" y="294"/>
                      </a:cubicBezTo>
                      <a:cubicBezTo>
                        <a:pt x="320" y="292"/>
                        <a:pt x="329" y="292"/>
                        <a:pt x="331" y="292"/>
                      </a:cubicBezTo>
                      <a:cubicBezTo>
                        <a:pt x="334" y="292"/>
                        <a:pt x="334" y="290"/>
                        <a:pt x="336" y="288"/>
                      </a:cubicBezTo>
                      <a:cubicBezTo>
                        <a:pt x="339" y="286"/>
                        <a:pt x="338" y="285"/>
                        <a:pt x="341" y="284"/>
                      </a:cubicBezTo>
                      <a:cubicBezTo>
                        <a:pt x="344" y="283"/>
                        <a:pt x="346" y="281"/>
                        <a:pt x="346" y="279"/>
                      </a:cubicBezTo>
                      <a:cubicBezTo>
                        <a:pt x="346" y="278"/>
                        <a:pt x="351" y="277"/>
                        <a:pt x="351" y="276"/>
                      </a:cubicBezTo>
                      <a:cubicBezTo>
                        <a:pt x="351" y="274"/>
                        <a:pt x="355" y="274"/>
                        <a:pt x="355" y="272"/>
                      </a:cubicBezTo>
                      <a:cubicBezTo>
                        <a:pt x="355" y="270"/>
                        <a:pt x="358" y="270"/>
                        <a:pt x="359" y="269"/>
                      </a:cubicBezTo>
                      <a:cubicBezTo>
                        <a:pt x="360" y="267"/>
                        <a:pt x="358" y="263"/>
                        <a:pt x="360" y="263"/>
                      </a:cubicBezTo>
                      <a:cubicBezTo>
                        <a:pt x="362" y="262"/>
                        <a:pt x="359" y="260"/>
                        <a:pt x="359" y="259"/>
                      </a:cubicBezTo>
                      <a:cubicBezTo>
                        <a:pt x="358" y="258"/>
                        <a:pt x="362" y="257"/>
                        <a:pt x="364" y="256"/>
                      </a:cubicBezTo>
                      <a:cubicBezTo>
                        <a:pt x="366" y="255"/>
                        <a:pt x="368" y="253"/>
                        <a:pt x="368" y="251"/>
                      </a:cubicBezTo>
                      <a:cubicBezTo>
                        <a:pt x="368" y="248"/>
                        <a:pt x="372" y="246"/>
                        <a:pt x="373" y="246"/>
                      </a:cubicBezTo>
                      <a:cubicBezTo>
                        <a:pt x="375" y="245"/>
                        <a:pt x="375" y="242"/>
                        <a:pt x="375" y="239"/>
                      </a:cubicBezTo>
                      <a:cubicBezTo>
                        <a:pt x="374" y="236"/>
                        <a:pt x="378" y="237"/>
                        <a:pt x="376" y="236"/>
                      </a:cubicBezTo>
                      <a:cubicBezTo>
                        <a:pt x="375" y="235"/>
                        <a:pt x="377" y="232"/>
                        <a:pt x="380" y="231"/>
                      </a:cubicBezTo>
                      <a:cubicBezTo>
                        <a:pt x="382" y="230"/>
                        <a:pt x="378" y="229"/>
                        <a:pt x="376" y="230"/>
                      </a:cubicBezTo>
                      <a:cubicBezTo>
                        <a:pt x="375" y="231"/>
                        <a:pt x="373" y="227"/>
                        <a:pt x="372" y="229"/>
                      </a:cubicBezTo>
                      <a:cubicBezTo>
                        <a:pt x="370" y="230"/>
                        <a:pt x="366" y="228"/>
                        <a:pt x="369" y="227"/>
                      </a:cubicBezTo>
                      <a:cubicBezTo>
                        <a:pt x="371" y="226"/>
                        <a:pt x="375" y="223"/>
                        <a:pt x="377" y="223"/>
                      </a:cubicBezTo>
                      <a:cubicBezTo>
                        <a:pt x="379" y="222"/>
                        <a:pt x="375" y="218"/>
                        <a:pt x="372" y="218"/>
                      </a:cubicBezTo>
                      <a:cubicBezTo>
                        <a:pt x="370" y="218"/>
                        <a:pt x="368" y="213"/>
                        <a:pt x="365" y="213"/>
                      </a:cubicBezTo>
                      <a:cubicBezTo>
                        <a:pt x="363" y="213"/>
                        <a:pt x="367" y="211"/>
                        <a:pt x="370" y="213"/>
                      </a:cubicBezTo>
                      <a:cubicBezTo>
                        <a:pt x="372" y="214"/>
                        <a:pt x="376" y="216"/>
                        <a:pt x="377" y="214"/>
                      </a:cubicBezTo>
                      <a:cubicBezTo>
                        <a:pt x="378" y="213"/>
                        <a:pt x="372" y="208"/>
                        <a:pt x="370" y="207"/>
                      </a:cubicBezTo>
                      <a:cubicBezTo>
                        <a:pt x="368" y="205"/>
                        <a:pt x="370" y="203"/>
                        <a:pt x="369" y="202"/>
                      </a:cubicBezTo>
                      <a:cubicBezTo>
                        <a:pt x="367" y="201"/>
                        <a:pt x="364" y="195"/>
                        <a:pt x="363" y="192"/>
                      </a:cubicBezTo>
                      <a:cubicBezTo>
                        <a:pt x="363" y="189"/>
                        <a:pt x="358" y="189"/>
                        <a:pt x="356" y="187"/>
                      </a:cubicBezTo>
                      <a:cubicBezTo>
                        <a:pt x="355" y="185"/>
                        <a:pt x="356" y="181"/>
                        <a:pt x="360" y="180"/>
                      </a:cubicBezTo>
                      <a:cubicBezTo>
                        <a:pt x="364" y="178"/>
                        <a:pt x="362" y="175"/>
                        <a:pt x="364" y="175"/>
                      </a:cubicBezTo>
                      <a:cubicBezTo>
                        <a:pt x="366" y="176"/>
                        <a:pt x="367" y="175"/>
                        <a:pt x="368" y="172"/>
                      </a:cubicBezTo>
                      <a:cubicBezTo>
                        <a:pt x="370" y="170"/>
                        <a:pt x="372" y="171"/>
                        <a:pt x="373" y="170"/>
                      </a:cubicBezTo>
                      <a:cubicBezTo>
                        <a:pt x="375" y="168"/>
                        <a:pt x="380" y="168"/>
                        <a:pt x="382" y="167"/>
                      </a:cubicBezTo>
                      <a:cubicBezTo>
                        <a:pt x="384" y="166"/>
                        <a:pt x="380" y="161"/>
                        <a:pt x="378" y="162"/>
                      </a:cubicBezTo>
                      <a:cubicBezTo>
                        <a:pt x="375" y="163"/>
                        <a:pt x="372" y="162"/>
                        <a:pt x="370" y="159"/>
                      </a:cubicBezTo>
                      <a:cubicBezTo>
                        <a:pt x="368" y="156"/>
                        <a:pt x="363" y="164"/>
                        <a:pt x="359" y="166"/>
                      </a:cubicBezTo>
                      <a:cubicBezTo>
                        <a:pt x="355" y="167"/>
                        <a:pt x="353" y="162"/>
                        <a:pt x="354" y="159"/>
                      </a:cubicBezTo>
                      <a:cubicBezTo>
                        <a:pt x="356" y="156"/>
                        <a:pt x="351" y="156"/>
                        <a:pt x="346" y="156"/>
                      </a:cubicBezTo>
                      <a:cubicBezTo>
                        <a:pt x="341" y="157"/>
                        <a:pt x="343" y="147"/>
                        <a:pt x="346" y="146"/>
                      </a:cubicBezTo>
                      <a:cubicBezTo>
                        <a:pt x="349" y="146"/>
                        <a:pt x="354" y="149"/>
                        <a:pt x="356" y="143"/>
                      </a:cubicBezTo>
                      <a:cubicBezTo>
                        <a:pt x="358" y="138"/>
                        <a:pt x="361" y="142"/>
                        <a:pt x="365" y="137"/>
                      </a:cubicBezTo>
                      <a:cubicBezTo>
                        <a:pt x="370" y="132"/>
                        <a:pt x="375" y="128"/>
                        <a:pt x="379" y="132"/>
                      </a:cubicBezTo>
                      <a:cubicBezTo>
                        <a:pt x="383" y="135"/>
                        <a:pt x="375" y="140"/>
                        <a:pt x="373" y="143"/>
                      </a:cubicBezTo>
                      <a:cubicBezTo>
                        <a:pt x="372" y="145"/>
                        <a:pt x="375" y="146"/>
                        <a:pt x="372" y="149"/>
                      </a:cubicBezTo>
                      <a:cubicBezTo>
                        <a:pt x="370" y="151"/>
                        <a:pt x="373" y="152"/>
                        <a:pt x="378" y="149"/>
                      </a:cubicBezTo>
                      <a:cubicBezTo>
                        <a:pt x="382" y="146"/>
                        <a:pt x="388" y="142"/>
                        <a:pt x="393" y="140"/>
                      </a:cubicBezTo>
                      <a:cubicBezTo>
                        <a:pt x="394" y="140"/>
                        <a:pt x="395" y="140"/>
                        <a:pt x="396" y="140"/>
                      </a:cubicBezTo>
                      <a:cubicBezTo>
                        <a:pt x="397" y="138"/>
                        <a:pt x="398" y="137"/>
                        <a:pt x="399" y="136"/>
                      </a:cubicBezTo>
                      <a:cubicBezTo>
                        <a:pt x="402" y="135"/>
                        <a:pt x="412" y="130"/>
                        <a:pt x="414" y="128"/>
                      </a:cubicBezTo>
                      <a:cubicBezTo>
                        <a:pt x="415" y="126"/>
                        <a:pt x="417" y="122"/>
                        <a:pt x="419" y="122"/>
                      </a:cubicBezTo>
                      <a:cubicBezTo>
                        <a:pt x="421" y="122"/>
                        <a:pt x="421" y="124"/>
                        <a:pt x="424" y="124"/>
                      </a:cubicBezTo>
                      <a:cubicBezTo>
                        <a:pt x="427" y="124"/>
                        <a:pt x="431" y="125"/>
                        <a:pt x="429" y="123"/>
                      </a:cubicBezTo>
                      <a:cubicBezTo>
                        <a:pt x="428" y="120"/>
                        <a:pt x="429" y="120"/>
                        <a:pt x="432" y="120"/>
                      </a:cubicBezTo>
                      <a:cubicBezTo>
                        <a:pt x="436" y="119"/>
                        <a:pt x="436" y="116"/>
                        <a:pt x="438" y="116"/>
                      </a:cubicBezTo>
                      <a:cubicBezTo>
                        <a:pt x="441" y="116"/>
                        <a:pt x="440" y="109"/>
                        <a:pt x="443" y="109"/>
                      </a:cubicBezTo>
                      <a:cubicBezTo>
                        <a:pt x="445" y="109"/>
                        <a:pt x="446" y="113"/>
                        <a:pt x="450" y="112"/>
                      </a:cubicBezTo>
                      <a:cubicBezTo>
                        <a:pt x="450" y="112"/>
                        <a:pt x="451" y="112"/>
                        <a:pt x="452" y="112"/>
                      </a:cubicBezTo>
                      <a:cubicBezTo>
                        <a:pt x="452" y="112"/>
                        <a:pt x="453" y="111"/>
                        <a:pt x="454" y="111"/>
                      </a:cubicBezTo>
                      <a:cubicBezTo>
                        <a:pt x="453" y="107"/>
                        <a:pt x="454" y="105"/>
                        <a:pt x="453" y="103"/>
                      </a:cubicBezTo>
                      <a:cubicBezTo>
                        <a:pt x="452" y="100"/>
                        <a:pt x="453" y="98"/>
                        <a:pt x="453" y="96"/>
                      </a:cubicBezTo>
                      <a:cubicBezTo>
                        <a:pt x="452" y="95"/>
                        <a:pt x="452" y="91"/>
                        <a:pt x="454" y="91"/>
                      </a:cubicBezTo>
                      <a:cubicBezTo>
                        <a:pt x="456" y="91"/>
                        <a:pt x="458" y="86"/>
                        <a:pt x="460" y="88"/>
                      </a:cubicBezTo>
                      <a:cubicBezTo>
                        <a:pt x="463" y="89"/>
                        <a:pt x="468" y="90"/>
                        <a:pt x="468" y="88"/>
                      </a:cubicBezTo>
                      <a:cubicBezTo>
                        <a:pt x="468" y="85"/>
                        <a:pt x="471" y="85"/>
                        <a:pt x="471" y="82"/>
                      </a:cubicBezTo>
                      <a:cubicBezTo>
                        <a:pt x="472" y="80"/>
                        <a:pt x="475" y="79"/>
                        <a:pt x="476" y="76"/>
                      </a:cubicBezTo>
                      <a:cubicBezTo>
                        <a:pt x="477" y="74"/>
                        <a:pt x="478" y="67"/>
                        <a:pt x="480" y="66"/>
                      </a:cubicBezTo>
                      <a:cubicBezTo>
                        <a:pt x="483" y="65"/>
                        <a:pt x="480" y="64"/>
                        <a:pt x="480" y="59"/>
                      </a:cubicBezTo>
                      <a:close/>
                      <a:moveTo>
                        <a:pt x="364" y="284"/>
                      </a:moveTo>
                      <a:cubicBezTo>
                        <a:pt x="361" y="294"/>
                        <a:pt x="367" y="299"/>
                        <a:pt x="368" y="298"/>
                      </a:cubicBezTo>
                      <a:cubicBezTo>
                        <a:pt x="370" y="297"/>
                        <a:pt x="380" y="276"/>
                        <a:pt x="378" y="273"/>
                      </a:cubicBezTo>
                      <a:cubicBezTo>
                        <a:pt x="376" y="270"/>
                        <a:pt x="366" y="275"/>
                        <a:pt x="364" y="284"/>
                      </a:cubicBezTo>
                      <a:close/>
                      <a:moveTo>
                        <a:pt x="279" y="317"/>
                      </a:moveTo>
                      <a:cubicBezTo>
                        <a:pt x="276" y="317"/>
                        <a:pt x="268" y="321"/>
                        <a:pt x="271" y="328"/>
                      </a:cubicBezTo>
                      <a:cubicBezTo>
                        <a:pt x="274" y="334"/>
                        <a:pt x="284" y="330"/>
                        <a:pt x="285" y="327"/>
                      </a:cubicBezTo>
                      <a:cubicBezTo>
                        <a:pt x="285" y="324"/>
                        <a:pt x="289" y="320"/>
                        <a:pt x="289" y="318"/>
                      </a:cubicBezTo>
                      <a:cubicBezTo>
                        <a:pt x="288" y="316"/>
                        <a:pt x="282" y="317"/>
                        <a:pt x="279" y="317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34" name="Freeform 151">
                  <a:extLst>
                    <a:ext uri="{FF2B5EF4-FFF2-40B4-BE49-F238E27FC236}">
                      <a16:creationId xmlns:a16="http://schemas.microsoft.com/office/drawing/2014/main" id="{1D092F6F-C2BD-4260-ACC8-C02663A1B8A9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7074079" y="3738475"/>
                  <a:ext cx="179426" cy="250945"/>
                </a:xfrm>
                <a:custGeom>
                  <a:avLst/>
                  <a:gdLst>
                    <a:gd name="T0" fmla="*/ 41 w 78"/>
                    <a:gd name="T1" fmla="*/ 42 h 109"/>
                    <a:gd name="T2" fmla="*/ 51 w 78"/>
                    <a:gd name="T3" fmla="*/ 49 h 109"/>
                    <a:gd name="T4" fmla="*/ 53 w 78"/>
                    <a:gd name="T5" fmla="*/ 56 h 109"/>
                    <a:gd name="T6" fmla="*/ 57 w 78"/>
                    <a:gd name="T7" fmla="*/ 60 h 109"/>
                    <a:gd name="T8" fmla="*/ 61 w 78"/>
                    <a:gd name="T9" fmla="*/ 70 h 109"/>
                    <a:gd name="T10" fmla="*/ 63 w 78"/>
                    <a:gd name="T11" fmla="*/ 68 h 109"/>
                    <a:gd name="T12" fmla="*/ 67 w 78"/>
                    <a:gd name="T13" fmla="*/ 63 h 109"/>
                    <a:gd name="T14" fmla="*/ 65 w 78"/>
                    <a:gd name="T15" fmla="*/ 53 h 109"/>
                    <a:gd name="T16" fmla="*/ 56 w 78"/>
                    <a:gd name="T17" fmla="*/ 47 h 109"/>
                    <a:gd name="T18" fmla="*/ 50 w 78"/>
                    <a:gd name="T19" fmla="*/ 40 h 109"/>
                    <a:gd name="T20" fmla="*/ 39 w 78"/>
                    <a:gd name="T21" fmla="*/ 38 h 109"/>
                    <a:gd name="T22" fmla="*/ 35 w 78"/>
                    <a:gd name="T23" fmla="*/ 30 h 109"/>
                    <a:gd name="T24" fmla="*/ 41 w 78"/>
                    <a:gd name="T25" fmla="*/ 19 h 109"/>
                    <a:gd name="T26" fmla="*/ 40 w 78"/>
                    <a:gd name="T27" fmla="*/ 6 h 109"/>
                    <a:gd name="T28" fmla="*/ 39 w 78"/>
                    <a:gd name="T29" fmla="*/ 3 h 109"/>
                    <a:gd name="T30" fmla="*/ 27 w 78"/>
                    <a:gd name="T31" fmla="*/ 2 h 109"/>
                    <a:gd name="T32" fmla="*/ 25 w 78"/>
                    <a:gd name="T33" fmla="*/ 21 h 109"/>
                    <a:gd name="T34" fmla="*/ 22 w 78"/>
                    <a:gd name="T35" fmla="*/ 20 h 109"/>
                    <a:gd name="T36" fmla="*/ 24 w 78"/>
                    <a:gd name="T37" fmla="*/ 31 h 109"/>
                    <a:gd name="T38" fmla="*/ 26 w 78"/>
                    <a:gd name="T39" fmla="*/ 37 h 109"/>
                    <a:gd name="T40" fmla="*/ 34 w 78"/>
                    <a:gd name="T41" fmla="*/ 40 h 109"/>
                    <a:gd name="T42" fmla="*/ 41 w 78"/>
                    <a:gd name="T43" fmla="*/ 42 h 109"/>
                    <a:gd name="T44" fmla="*/ 26 w 78"/>
                    <a:gd name="T45" fmla="*/ 44 h 109"/>
                    <a:gd name="T46" fmla="*/ 34 w 78"/>
                    <a:gd name="T47" fmla="*/ 53 h 109"/>
                    <a:gd name="T48" fmla="*/ 26 w 78"/>
                    <a:gd name="T49" fmla="*/ 44 h 109"/>
                    <a:gd name="T50" fmla="*/ 39 w 78"/>
                    <a:gd name="T51" fmla="*/ 67 h 109"/>
                    <a:gd name="T52" fmla="*/ 44 w 78"/>
                    <a:gd name="T53" fmla="*/ 65 h 109"/>
                    <a:gd name="T54" fmla="*/ 44 w 78"/>
                    <a:gd name="T55" fmla="*/ 71 h 109"/>
                    <a:gd name="T56" fmla="*/ 46 w 78"/>
                    <a:gd name="T57" fmla="*/ 80 h 109"/>
                    <a:gd name="T58" fmla="*/ 54 w 78"/>
                    <a:gd name="T59" fmla="*/ 67 h 109"/>
                    <a:gd name="T60" fmla="*/ 51 w 78"/>
                    <a:gd name="T61" fmla="*/ 66 h 109"/>
                    <a:gd name="T62" fmla="*/ 39 w 78"/>
                    <a:gd name="T63" fmla="*/ 56 h 109"/>
                    <a:gd name="T64" fmla="*/ 39 w 78"/>
                    <a:gd name="T65" fmla="*/ 67 h 109"/>
                    <a:gd name="T66" fmla="*/ 11 w 78"/>
                    <a:gd name="T67" fmla="*/ 72 h 109"/>
                    <a:gd name="T68" fmla="*/ 1 w 78"/>
                    <a:gd name="T69" fmla="*/ 85 h 109"/>
                    <a:gd name="T70" fmla="*/ 16 w 78"/>
                    <a:gd name="T71" fmla="*/ 72 h 109"/>
                    <a:gd name="T72" fmla="*/ 18 w 78"/>
                    <a:gd name="T73" fmla="*/ 63 h 109"/>
                    <a:gd name="T74" fmla="*/ 11 w 78"/>
                    <a:gd name="T75" fmla="*/ 72 h 109"/>
                    <a:gd name="T76" fmla="*/ 54 w 78"/>
                    <a:gd name="T77" fmla="*/ 77 h 109"/>
                    <a:gd name="T78" fmla="*/ 60 w 78"/>
                    <a:gd name="T79" fmla="*/ 73 h 109"/>
                    <a:gd name="T80" fmla="*/ 54 w 78"/>
                    <a:gd name="T81" fmla="*/ 77 h 109"/>
                    <a:gd name="T82" fmla="*/ 75 w 78"/>
                    <a:gd name="T83" fmla="*/ 95 h 109"/>
                    <a:gd name="T84" fmla="*/ 73 w 78"/>
                    <a:gd name="T85" fmla="*/ 77 h 109"/>
                    <a:gd name="T86" fmla="*/ 68 w 78"/>
                    <a:gd name="T87" fmla="*/ 77 h 109"/>
                    <a:gd name="T88" fmla="*/ 63 w 78"/>
                    <a:gd name="T89" fmla="*/ 81 h 109"/>
                    <a:gd name="T90" fmla="*/ 58 w 78"/>
                    <a:gd name="T91" fmla="*/ 85 h 109"/>
                    <a:gd name="T92" fmla="*/ 51 w 78"/>
                    <a:gd name="T93" fmla="*/ 83 h 109"/>
                    <a:gd name="T94" fmla="*/ 42 w 78"/>
                    <a:gd name="T95" fmla="*/ 88 h 109"/>
                    <a:gd name="T96" fmla="*/ 39 w 78"/>
                    <a:gd name="T97" fmla="*/ 97 h 109"/>
                    <a:gd name="T98" fmla="*/ 46 w 78"/>
                    <a:gd name="T99" fmla="*/ 93 h 109"/>
                    <a:gd name="T100" fmla="*/ 52 w 78"/>
                    <a:gd name="T101" fmla="*/ 91 h 109"/>
                    <a:gd name="T102" fmla="*/ 58 w 78"/>
                    <a:gd name="T103" fmla="*/ 105 h 109"/>
                    <a:gd name="T104" fmla="*/ 67 w 78"/>
                    <a:gd name="T105" fmla="*/ 109 h 109"/>
                    <a:gd name="T106" fmla="*/ 67 w 78"/>
                    <a:gd name="T107" fmla="*/ 99 h 109"/>
                    <a:gd name="T108" fmla="*/ 75 w 78"/>
                    <a:gd name="T109" fmla="*/ 95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8" h="109">
                      <a:moveTo>
                        <a:pt x="41" y="42"/>
                      </a:moveTo>
                      <a:cubicBezTo>
                        <a:pt x="46" y="41"/>
                        <a:pt x="52" y="47"/>
                        <a:pt x="51" y="49"/>
                      </a:cubicBezTo>
                      <a:cubicBezTo>
                        <a:pt x="50" y="51"/>
                        <a:pt x="51" y="58"/>
                        <a:pt x="53" y="56"/>
                      </a:cubicBezTo>
                      <a:cubicBezTo>
                        <a:pt x="56" y="54"/>
                        <a:pt x="59" y="57"/>
                        <a:pt x="57" y="60"/>
                      </a:cubicBezTo>
                      <a:cubicBezTo>
                        <a:pt x="55" y="63"/>
                        <a:pt x="60" y="66"/>
                        <a:pt x="61" y="70"/>
                      </a:cubicBezTo>
                      <a:cubicBezTo>
                        <a:pt x="62" y="74"/>
                        <a:pt x="64" y="71"/>
                        <a:pt x="63" y="68"/>
                      </a:cubicBezTo>
                      <a:cubicBezTo>
                        <a:pt x="63" y="65"/>
                        <a:pt x="64" y="65"/>
                        <a:pt x="67" y="63"/>
                      </a:cubicBezTo>
                      <a:cubicBezTo>
                        <a:pt x="70" y="61"/>
                        <a:pt x="67" y="57"/>
                        <a:pt x="65" y="53"/>
                      </a:cubicBezTo>
                      <a:cubicBezTo>
                        <a:pt x="63" y="49"/>
                        <a:pt x="56" y="51"/>
                        <a:pt x="56" y="47"/>
                      </a:cubicBezTo>
                      <a:cubicBezTo>
                        <a:pt x="56" y="43"/>
                        <a:pt x="51" y="42"/>
                        <a:pt x="50" y="40"/>
                      </a:cubicBezTo>
                      <a:cubicBezTo>
                        <a:pt x="50" y="38"/>
                        <a:pt x="43" y="35"/>
                        <a:pt x="39" y="38"/>
                      </a:cubicBezTo>
                      <a:cubicBezTo>
                        <a:pt x="35" y="40"/>
                        <a:pt x="38" y="34"/>
                        <a:pt x="35" y="30"/>
                      </a:cubicBezTo>
                      <a:cubicBezTo>
                        <a:pt x="32" y="27"/>
                        <a:pt x="37" y="23"/>
                        <a:pt x="41" y="19"/>
                      </a:cubicBezTo>
                      <a:cubicBezTo>
                        <a:pt x="44" y="15"/>
                        <a:pt x="40" y="9"/>
                        <a:pt x="40" y="6"/>
                      </a:cubicBezTo>
                      <a:cubicBezTo>
                        <a:pt x="41" y="3"/>
                        <a:pt x="40" y="2"/>
                        <a:pt x="39" y="3"/>
                      </a:cubicBezTo>
                      <a:cubicBezTo>
                        <a:pt x="37" y="4"/>
                        <a:pt x="30" y="0"/>
                        <a:pt x="27" y="2"/>
                      </a:cubicBezTo>
                      <a:cubicBezTo>
                        <a:pt x="24" y="4"/>
                        <a:pt x="27" y="20"/>
                        <a:pt x="25" y="21"/>
                      </a:cubicBezTo>
                      <a:cubicBezTo>
                        <a:pt x="24" y="22"/>
                        <a:pt x="22" y="18"/>
                        <a:pt x="22" y="20"/>
                      </a:cubicBezTo>
                      <a:cubicBezTo>
                        <a:pt x="21" y="22"/>
                        <a:pt x="22" y="31"/>
                        <a:pt x="24" y="31"/>
                      </a:cubicBezTo>
                      <a:cubicBezTo>
                        <a:pt x="26" y="31"/>
                        <a:pt x="27" y="33"/>
                        <a:pt x="26" y="37"/>
                      </a:cubicBezTo>
                      <a:cubicBezTo>
                        <a:pt x="25" y="41"/>
                        <a:pt x="29" y="41"/>
                        <a:pt x="34" y="40"/>
                      </a:cubicBezTo>
                      <a:cubicBezTo>
                        <a:pt x="39" y="38"/>
                        <a:pt x="37" y="43"/>
                        <a:pt x="41" y="42"/>
                      </a:cubicBezTo>
                      <a:close/>
                      <a:moveTo>
                        <a:pt x="26" y="44"/>
                      </a:moveTo>
                      <a:cubicBezTo>
                        <a:pt x="27" y="48"/>
                        <a:pt x="29" y="54"/>
                        <a:pt x="34" y="53"/>
                      </a:cubicBezTo>
                      <a:cubicBezTo>
                        <a:pt x="39" y="51"/>
                        <a:pt x="26" y="42"/>
                        <a:pt x="26" y="44"/>
                      </a:cubicBezTo>
                      <a:close/>
                      <a:moveTo>
                        <a:pt x="39" y="67"/>
                      </a:moveTo>
                      <a:cubicBezTo>
                        <a:pt x="41" y="67"/>
                        <a:pt x="44" y="67"/>
                        <a:pt x="44" y="65"/>
                      </a:cubicBezTo>
                      <a:cubicBezTo>
                        <a:pt x="44" y="63"/>
                        <a:pt x="47" y="69"/>
                        <a:pt x="44" y="71"/>
                      </a:cubicBezTo>
                      <a:cubicBezTo>
                        <a:pt x="42" y="73"/>
                        <a:pt x="42" y="79"/>
                        <a:pt x="46" y="80"/>
                      </a:cubicBezTo>
                      <a:cubicBezTo>
                        <a:pt x="49" y="81"/>
                        <a:pt x="55" y="69"/>
                        <a:pt x="54" y="67"/>
                      </a:cubicBezTo>
                      <a:cubicBezTo>
                        <a:pt x="53" y="65"/>
                        <a:pt x="50" y="69"/>
                        <a:pt x="51" y="66"/>
                      </a:cubicBezTo>
                      <a:cubicBezTo>
                        <a:pt x="52" y="63"/>
                        <a:pt x="43" y="56"/>
                        <a:pt x="39" y="56"/>
                      </a:cubicBezTo>
                      <a:cubicBezTo>
                        <a:pt x="35" y="57"/>
                        <a:pt x="37" y="68"/>
                        <a:pt x="39" y="67"/>
                      </a:cubicBezTo>
                      <a:close/>
                      <a:moveTo>
                        <a:pt x="11" y="72"/>
                      </a:moveTo>
                      <a:cubicBezTo>
                        <a:pt x="8" y="76"/>
                        <a:pt x="0" y="83"/>
                        <a:pt x="1" y="85"/>
                      </a:cubicBezTo>
                      <a:cubicBezTo>
                        <a:pt x="3" y="88"/>
                        <a:pt x="11" y="75"/>
                        <a:pt x="16" y="72"/>
                      </a:cubicBezTo>
                      <a:cubicBezTo>
                        <a:pt x="20" y="68"/>
                        <a:pt x="19" y="66"/>
                        <a:pt x="18" y="63"/>
                      </a:cubicBezTo>
                      <a:cubicBezTo>
                        <a:pt x="16" y="60"/>
                        <a:pt x="15" y="68"/>
                        <a:pt x="11" y="72"/>
                      </a:cubicBezTo>
                      <a:close/>
                      <a:moveTo>
                        <a:pt x="54" y="77"/>
                      </a:moveTo>
                      <a:cubicBezTo>
                        <a:pt x="55" y="79"/>
                        <a:pt x="62" y="75"/>
                        <a:pt x="60" y="73"/>
                      </a:cubicBezTo>
                      <a:cubicBezTo>
                        <a:pt x="58" y="70"/>
                        <a:pt x="53" y="75"/>
                        <a:pt x="54" y="77"/>
                      </a:cubicBezTo>
                      <a:close/>
                      <a:moveTo>
                        <a:pt x="75" y="95"/>
                      </a:moveTo>
                      <a:cubicBezTo>
                        <a:pt x="78" y="92"/>
                        <a:pt x="73" y="83"/>
                        <a:pt x="73" y="77"/>
                      </a:cubicBezTo>
                      <a:cubicBezTo>
                        <a:pt x="73" y="72"/>
                        <a:pt x="65" y="73"/>
                        <a:pt x="68" y="77"/>
                      </a:cubicBezTo>
                      <a:cubicBezTo>
                        <a:pt x="70" y="80"/>
                        <a:pt x="63" y="78"/>
                        <a:pt x="63" y="81"/>
                      </a:cubicBezTo>
                      <a:cubicBezTo>
                        <a:pt x="63" y="85"/>
                        <a:pt x="58" y="82"/>
                        <a:pt x="58" y="85"/>
                      </a:cubicBezTo>
                      <a:cubicBezTo>
                        <a:pt x="58" y="88"/>
                        <a:pt x="53" y="85"/>
                        <a:pt x="51" y="83"/>
                      </a:cubicBezTo>
                      <a:cubicBezTo>
                        <a:pt x="49" y="81"/>
                        <a:pt x="45" y="88"/>
                        <a:pt x="42" y="88"/>
                      </a:cubicBezTo>
                      <a:cubicBezTo>
                        <a:pt x="38" y="89"/>
                        <a:pt x="36" y="97"/>
                        <a:pt x="39" y="97"/>
                      </a:cubicBezTo>
                      <a:cubicBezTo>
                        <a:pt x="42" y="97"/>
                        <a:pt x="43" y="93"/>
                        <a:pt x="46" y="93"/>
                      </a:cubicBezTo>
                      <a:cubicBezTo>
                        <a:pt x="49" y="93"/>
                        <a:pt x="48" y="90"/>
                        <a:pt x="52" y="91"/>
                      </a:cubicBezTo>
                      <a:cubicBezTo>
                        <a:pt x="56" y="92"/>
                        <a:pt x="53" y="104"/>
                        <a:pt x="58" y="105"/>
                      </a:cubicBezTo>
                      <a:cubicBezTo>
                        <a:pt x="64" y="106"/>
                        <a:pt x="64" y="109"/>
                        <a:pt x="67" y="109"/>
                      </a:cubicBezTo>
                      <a:cubicBezTo>
                        <a:pt x="69" y="109"/>
                        <a:pt x="66" y="101"/>
                        <a:pt x="67" y="99"/>
                      </a:cubicBezTo>
                      <a:cubicBezTo>
                        <a:pt x="67" y="96"/>
                        <a:pt x="72" y="98"/>
                        <a:pt x="75" y="95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35" name="Freeform 152">
                  <a:extLst>
                    <a:ext uri="{FF2B5EF4-FFF2-40B4-BE49-F238E27FC236}">
                      <a16:creationId xmlns:a16="http://schemas.microsoft.com/office/drawing/2014/main" id="{56846686-7334-45BE-97A5-496590E0BCCF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7515742" y="4143751"/>
                  <a:ext cx="235888" cy="150567"/>
                </a:xfrm>
                <a:custGeom>
                  <a:avLst/>
                  <a:gdLst>
                    <a:gd name="T0" fmla="*/ 74 w 102"/>
                    <a:gd name="T1" fmla="*/ 59 h 65"/>
                    <a:gd name="T2" fmla="*/ 68 w 102"/>
                    <a:gd name="T3" fmla="*/ 54 h 65"/>
                    <a:gd name="T4" fmla="*/ 60 w 102"/>
                    <a:gd name="T5" fmla="*/ 50 h 65"/>
                    <a:gd name="T6" fmla="*/ 54 w 102"/>
                    <a:gd name="T7" fmla="*/ 39 h 65"/>
                    <a:gd name="T8" fmla="*/ 52 w 102"/>
                    <a:gd name="T9" fmla="*/ 33 h 65"/>
                    <a:gd name="T10" fmla="*/ 54 w 102"/>
                    <a:gd name="T11" fmla="*/ 28 h 65"/>
                    <a:gd name="T12" fmla="*/ 38 w 102"/>
                    <a:gd name="T13" fmla="*/ 19 h 65"/>
                    <a:gd name="T14" fmla="*/ 6 w 102"/>
                    <a:gd name="T15" fmla="*/ 1 h 65"/>
                    <a:gd name="T16" fmla="*/ 0 w 102"/>
                    <a:gd name="T17" fmla="*/ 0 h 65"/>
                    <a:gd name="T18" fmla="*/ 0 w 102"/>
                    <a:gd name="T19" fmla="*/ 50 h 65"/>
                    <a:gd name="T20" fmla="*/ 9 w 102"/>
                    <a:gd name="T21" fmla="*/ 53 h 65"/>
                    <a:gd name="T22" fmla="*/ 19 w 102"/>
                    <a:gd name="T23" fmla="*/ 48 h 65"/>
                    <a:gd name="T24" fmla="*/ 23 w 102"/>
                    <a:gd name="T25" fmla="*/ 42 h 65"/>
                    <a:gd name="T26" fmla="*/ 40 w 102"/>
                    <a:gd name="T27" fmla="*/ 46 h 65"/>
                    <a:gd name="T28" fmla="*/ 58 w 102"/>
                    <a:gd name="T29" fmla="*/ 61 h 65"/>
                    <a:gd name="T30" fmla="*/ 75 w 102"/>
                    <a:gd name="T31" fmla="*/ 64 h 65"/>
                    <a:gd name="T32" fmla="*/ 74 w 102"/>
                    <a:gd name="T33" fmla="*/ 59 h 65"/>
                    <a:gd name="T34" fmla="*/ 87 w 102"/>
                    <a:gd name="T35" fmla="*/ 17 h 65"/>
                    <a:gd name="T36" fmla="*/ 77 w 102"/>
                    <a:gd name="T37" fmla="*/ 23 h 65"/>
                    <a:gd name="T38" fmla="*/ 60 w 102"/>
                    <a:gd name="T39" fmla="*/ 24 h 65"/>
                    <a:gd name="T40" fmla="*/ 73 w 102"/>
                    <a:gd name="T41" fmla="*/ 29 h 65"/>
                    <a:gd name="T42" fmla="*/ 90 w 102"/>
                    <a:gd name="T43" fmla="*/ 21 h 65"/>
                    <a:gd name="T44" fmla="*/ 92 w 102"/>
                    <a:gd name="T45" fmla="*/ 14 h 65"/>
                    <a:gd name="T46" fmla="*/ 87 w 102"/>
                    <a:gd name="T47" fmla="*/ 17 h 65"/>
                    <a:gd name="T48" fmla="*/ 95 w 102"/>
                    <a:gd name="T49" fmla="*/ 8 h 65"/>
                    <a:gd name="T50" fmla="*/ 93 w 102"/>
                    <a:gd name="T51" fmla="*/ 9 h 65"/>
                    <a:gd name="T52" fmla="*/ 98 w 102"/>
                    <a:gd name="T53" fmla="*/ 16 h 65"/>
                    <a:gd name="T54" fmla="*/ 95 w 102"/>
                    <a:gd name="T55" fmla="*/ 8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02" h="65">
                      <a:moveTo>
                        <a:pt x="74" y="59"/>
                      </a:moveTo>
                      <a:cubicBezTo>
                        <a:pt x="72" y="59"/>
                        <a:pt x="68" y="56"/>
                        <a:pt x="68" y="54"/>
                      </a:cubicBezTo>
                      <a:cubicBezTo>
                        <a:pt x="68" y="52"/>
                        <a:pt x="63" y="52"/>
                        <a:pt x="60" y="50"/>
                      </a:cubicBezTo>
                      <a:cubicBezTo>
                        <a:pt x="56" y="48"/>
                        <a:pt x="58" y="41"/>
                        <a:pt x="54" y="39"/>
                      </a:cubicBezTo>
                      <a:cubicBezTo>
                        <a:pt x="51" y="38"/>
                        <a:pt x="48" y="33"/>
                        <a:pt x="52" y="33"/>
                      </a:cubicBezTo>
                      <a:cubicBezTo>
                        <a:pt x="56" y="33"/>
                        <a:pt x="57" y="31"/>
                        <a:pt x="54" y="28"/>
                      </a:cubicBezTo>
                      <a:cubicBezTo>
                        <a:pt x="51" y="24"/>
                        <a:pt x="38" y="23"/>
                        <a:pt x="38" y="19"/>
                      </a:cubicBezTo>
                      <a:cubicBezTo>
                        <a:pt x="37" y="14"/>
                        <a:pt x="16" y="4"/>
                        <a:pt x="6" y="1"/>
                      </a:cubicBezTo>
                      <a:cubicBezTo>
                        <a:pt x="5" y="1"/>
                        <a:pt x="3" y="0"/>
                        <a:pt x="0" y="0"/>
                      </a:cubicBezTo>
                      <a:cubicBezTo>
                        <a:pt x="0" y="50"/>
                        <a:pt x="0" y="50"/>
                        <a:pt x="0" y="50"/>
                      </a:cubicBezTo>
                      <a:cubicBezTo>
                        <a:pt x="3" y="52"/>
                        <a:pt x="5" y="53"/>
                        <a:pt x="9" y="53"/>
                      </a:cubicBezTo>
                      <a:cubicBezTo>
                        <a:pt x="19" y="54"/>
                        <a:pt x="17" y="48"/>
                        <a:pt x="19" y="48"/>
                      </a:cubicBezTo>
                      <a:cubicBezTo>
                        <a:pt x="21" y="48"/>
                        <a:pt x="21" y="44"/>
                        <a:pt x="23" y="42"/>
                      </a:cubicBezTo>
                      <a:cubicBezTo>
                        <a:pt x="26" y="39"/>
                        <a:pt x="35" y="41"/>
                        <a:pt x="40" y="46"/>
                      </a:cubicBezTo>
                      <a:cubicBezTo>
                        <a:pt x="46" y="50"/>
                        <a:pt x="52" y="63"/>
                        <a:pt x="58" y="61"/>
                      </a:cubicBezTo>
                      <a:cubicBezTo>
                        <a:pt x="64" y="60"/>
                        <a:pt x="70" y="65"/>
                        <a:pt x="75" y="64"/>
                      </a:cubicBezTo>
                      <a:cubicBezTo>
                        <a:pt x="80" y="64"/>
                        <a:pt x="75" y="60"/>
                        <a:pt x="74" y="59"/>
                      </a:cubicBezTo>
                      <a:close/>
                      <a:moveTo>
                        <a:pt x="87" y="17"/>
                      </a:moveTo>
                      <a:cubicBezTo>
                        <a:pt x="87" y="19"/>
                        <a:pt x="83" y="20"/>
                        <a:pt x="77" y="23"/>
                      </a:cubicBezTo>
                      <a:cubicBezTo>
                        <a:pt x="71" y="25"/>
                        <a:pt x="61" y="20"/>
                        <a:pt x="60" y="24"/>
                      </a:cubicBezTo>
                      <a:cubicBezTo>
                        <a:pt x="60" y="26"/>
                        <a:pt x="67" y="29"/>
                        <a:pt x="73" y="29"/>
                      </a:cubicBezTo>
                      <a:cubicBezTo>
                        <a:pt x="80" y="29"/>
                        <a:pt x="90" y="23"/>
                        <a:pt x="90" y="21"/>
                      </a:cubicBezTo>
                      <a:cubicBezTo>
                        <a:pt x="90" y="19"/>
                        <a:pt x="94" y="16"/>
                        <a:pt x="92" y="14"/>
                      </a:cubicBezTo>
                      <a:cubicBezTo>
                        <a:pt x="91" y="12"/>
                        <a:pt x="87" y="15"/>
                        <a:pt x="87" y="17"/>
                      </a:cubicBezTo>
                      <a:close/>
                      <a:moveTo>
                        <a:pt x="95" y="8"/>
                      </a:moveTo>
                      <a:cubicBezTo>
                        <a:pt x="91" y="6"/>
                        <a:pt x="88" y="4"/>
                        <a:pt x="93" y="9"/>
                      </a:cubicBezTo>
                      <a:cubicBezTo>
                        <a:pt x="98" y="13"/>
                        <a:pt x="95" y="17"/>
                        <a:pt x="98" y="16"/>
                      </a:cubicBezTo>
                      <a:cubicBezTo>
                        <a:pt x="102" y="15"/>
                        <a:pt x="99" y="10"/>
                        <a:pt x="95" y="8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36" name="Freeform 153">
                  <a:extLst>
                    <a:ext uri="{FF2B5EF4-FFF2-40B4-BE49-F238E27FC236}">
                      <a16:creationId xmlns:a16="http://schemas.microsoft.com/office/drawing/2014/main" id="{B43121A0-D908-42E4-8A12-086ACD40BB8E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397782" y="3909118"/>
                  <a:ext cx="40151" cy="77793"/>
                </a:xfrm>
                <a:custGeom>
                  <a:avLst/>
                  <a:gdLst>
                    <a:gd name="T0" fmla="*/ 4 w 17"/>
                    <a:gd name="T1" fmla="*/ 0 h 34"/>
                    <a:gd name="T2" fmla="*/ 1 w 17"/>
                    <a:gd name="T3" fmla="*/ 8 h 34"/>
                    <a:gd name="T4" fmla="*/ 0 w 17"/>
                    <a:gd name="T5" fmla="*/ 19 h 34"/>
                    <a:gd name="T6" fmla="*/ 4 w 17"/>
                    <a:gd name="T7" fmla="*/ 31 h 34"/>
                    <a:gd name="T8" fmla="*/ 17 w 17"/>
                    <a:gd name="T9" fmla="*/ 19 h 34"/>
                    <a:gd name="T10" fmla="*/ 4 w 17"/>
                    <a:gd name="T11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4">
                      <a:moveTo>
                        <a:pt x="4" y="0"/>
                      </a:moveTo>
                      <a:cubicBezTo>
                        <a:pt x="1" y="1"/>
                        <a:pt x="2" y="5"/>
                        <a:pt x="1" y="8"/>
                      </a:cubicBezTo>
                      <a:cubicBezTo>
                        <a:pt x="0" y="11"/>
                        <a:pt x="0" y="14"/>
                        <a:pt x="0" y="19"/>
                      </a:cubicBezTo>
                      <a:cubicBezTo>
                        <a:pt x="1" y="23"/>
                        <a:pt x="0" y="28"/>
                        <a:pt x="4" y="31"/>
                      </a:cubicBezTo>
                      <a:cubicBezTo>
                        <a:pt x="9" y="34"/>
                        <a:pt x="16" y="26"/>
                        <a:pt x="17" y="19"/>
                      </a:cubicBezTo>
                      <a:cubicBezTo>
                        <a:pt x="17" y="13"/>
                        <a:pt x="5" y="0"/>
                        <a:pt x="4" y="0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37" name="Freeform 154">
                  <a:extLst>
                    <a:ext uri="{FF2B5EF4-FFF2-40B4-BE49-F238E27FC236}">
                      <a16:creationId xmlns:a16="http://schemas.microsoft.com/office/drawing/2014/main" id="{57B5915F-7F0C-4956-B086-55AD4499DB8F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706428" y="4305611"/>
                  <a:ext cx="138020" cy="272275"/>
                </a:xfrm>
                <a:custGeom>
                  <a:avLst/>
                  <a:gdLst>
                    <a:gd name="T0" fmla="*/ 51 w 60"/>
                    <a:gd name="T1" fmla="*/ 4 h 118"/>
                    <a:gd name="T2" fmla="*/ 48 w 60"/>
                    <a:gd name="T3" fmla="*/ 6 h 118"/>
                    <a:gd name="T4" fmla="*/ 47 w 60"/>
                    <a:gd name="T5" fmla="*/ 12 h 118"/>
                    <a:gd name="T6" fmla="*/ 42 w 60"/>
                    <a:gd name="T7" fmla="*/ 16 h 118"/>
                    <a:gd name="T8" fmla="*/ 38 w 60"/>
                    <a:gd name="T9" fmla="*/ 19 h 118"/>
                    <a:gd name="T10" fmla="*/ 38 w 60"/>
                    <a:gd name="T11" fmla="*/ 23 h 118"/>
                    <a:gd name="T12" fmla="*/ 32 w 60"/>
                    <a:gd name="T13" fmla="*/ 28 h 118"/>
                    <a:gd name="T14" fmla="*/ 21 w 60"/>
                    <a:gd name="T15" fmla="*/ 34 h 118"/>
                    <a:gd name="T16" fmla="*/ 10 w 60"/>
                    <a:gd name="T17" fmla="*/ 36 h 118"/>
                    <a:gd name="T18" fmla="*/ 7 w 60"/>
                    <a:gd name="T19" fmla="*/ 47 h 118"/>
                    <a:gd name="T20" fmla="*/ 8 w 60"/>
                    <a:gd name="T21" fmla="*/ 61 h 118"/>
                    <a:gd name="T22" fmla="*/ 6 w 60"/>
                    <a:gd name="T23" fmla="*/ 78 h 118"/>
                    <a:gd name="T24" fmla="*/ 3 w 60"/>
                    <a:gd name="T25" fmla="*/ 97 h 118"/>
                    <a:gd name="T26" fmla="*/ 8 w 60"/>
                    <a:gd name="T27" fmla="*/ 112 h 118"/>
                    <a:gd name="T28" fmla="*/ 23 w 60"/>
                    <a:gd name="T29" fmla="*/ 116 h 118"/>
                    <a:gd name="T30" fmla="*/ 31 w 60"/>
                    <a:gd name="T31" fmla="*/ 113 h 118"/>
                    <a:gd name="T32" fmla="*/ 42 w 60"/>
                    <a:gd name="T33" fmla="*/ 79 h 118"/>
                    <a:gd name="T34" fmla="*/ 51 w 60"/>
                    <a:gd name="T35" fmla="*/ 47 h 118"/>
                    <a:gd name="T36" fmla="*/ 53 w 60"/>
                    <a:gd name="T37" fmla="*/ 38 h 118"/>
                    <a:gd name="T38" fmla="*/ 55 w 60"/>
                    <a:gd name="T39" fmla="*/ 33 h 118"/>
                    <a:gd name="T40" fmla="*/ 60 w 60"/>
                    <a:gd name="T41" fmla="*/ 32 h 118"/>
                    <a:gd name="T42" fmla="*/ 57 w 60"/>
                    <a:gd name="T43" fmla="*/ 17 h 118"/>
                    <a:gd name="T44" fmla="*/ 51 w 60"/>
                    <a:gd name="T45" fmla="*/ 4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0" h="118">
                      <a:moveTo>
                        <a:pt x="51" y="4"/>
                      </a:moveTo>
                      <a:cubicBezTo>
                        <a:pt x="50" y="0"/>
                        <a:pt x="49" y="5"/>
                        <a:pt x="48" y="6"/>
                      </a:cubicBezTo>
                      <a:cubicBezTo>
                        <a:pt x="47" y="7"/>
                        <a:pt x="47" y="10"/>
                        <a:pt x="47" y="12"/>
                      </a:cubicBezTo>
                      <a:cubicBezTo>
                        <a:pt x="47" y="14"/>
                        <a:pt x="44" y="16"/>
                        <a:pt x="42" y="16"/>
                      </a:cubicBezTo>
                      <a:cubicBezTo>
                        <a:pt x="40" y="15"/>
                        <a:pt x="37" y="17"/>
                        <a:pt x="38" y="19"/>
                      </a:cubicBezTo>
                      <a:cubicBezTo>
                        <a:pt x="39" y="22"/>
                        <a:pt x="37" y="21"/>
                        <a:pt x="38" y="23"/>
                      </a:cubicBezTo>
                      <a:cubicBezTo>
                        <a:pt x="39" y="26"/>
                        <a:pt x="35" y="28"/>
                        <a:pt x="32" y="28"/>
                      </a:cubicBezTo>
                      <a:cubicBezTo>
                        <a:pt x="28" y="29"/>
                        <a:pt x="24" y="35"/>
                        <a:pt x="21" y="34"/>
                      </a:cubicBezTo>
                      <a:cubicBezTo>
                        <a:pt x="17" y="34"/>
                        <a:pt x="13" y="36"/>
                        <a:pt x="10" y="36"/>
                      </a:cubicBezTo>
                      <a:cubicBezTo>
                        <a:pt x="7" y="36"/>
                        <a:pt x="9" y="42"/>
                        <a:pt x="7" y="47"/>
                      </a:cubicBezTo>
                      <a:cubicBezTo>
                        <a:pt x="5" y="51"/>
                        <a:pt x="6" y="56"/>
                        <a:pt x="8" y="61"/>
                      </a:cubicBezTo>
                      <a:cubicBezTo>
                        <a:pt x="10" y="66"/>
                        <a:pt x="12" y="71"/>
                        <a:pt x="6" y="78"/>
                      </a:cubicBezTo>
                      <a:cubicBezTo>
                        <a:pt x="0" y="85"/>
                        <a:pt x="1" y="92"/>
                        <a:pt x="3" y="97"/>
                      </a:cubicBezTo>
                      <a:cubicBezTo>
                        <a:pt x="5" y="102"/>
                        <a:pt x="5" y="109"/>
                        <a:pt x="8" y="112"/>
                      </a:cubicBezTo>
                      <a:cubicBezTo>
                        <a:pt x="11" y="115"/>
                        <a:pt x="20" y="118"/>
                        <a:pt x="23" y="116"/>
                      </a:cubicBezTo>
                      <a:cubicBezTo>
                        <a:pt x="25" y="113"/>
                        <a:pt x="28" y="116"/>
                        <a:pt x="31" y="113"/>
                      </a:cubicBezTo>
                      <a:cubicBezTo>
                        <a:pt x="34" y="109"/>
                        <a:pt x="38" y="91"/>
                        <a:pt x="42" y="79"/>
                      </a:cubicBezTo>
                      <a:cubicBezTo>
                        <a:pt x="47" y="67"/>
                        <a:pt x="52" y="51"/>
                        <a:pt x="51" y="47"/>
                      </a:cubicBezTo>
                      <a:cubicBezTo>
                        <a:pt x="51" y="44"/>
                        <a:pt x="54" y="42"/>
                        <a:pt x="53" y="38"/>
                      </a:cubicBezTo>
                      <a:cubicBezTo>
                        <a:pt x="51" y="35"/>
                        <a:pt x="53" y="31"/>
                        <a:pt x="55" y="33"/>
                      </a:cubicBezTo>
                      <a:cubicBezTo>
                        <a:pt x="57" y="36"/>
                        <a:pt x="59" y="36"/>
                        <a:pt x="60" y="32"/>
                      </a:cubicBezTo>
                      <a:cubicBezTo>
                        <a:pt x="60" y="29"/>
                        <a:pt x="57" y="23"/>
                        <a:pt x="57" y="17"/>
                      </a:cubicBezTo>
                      <a:cubicBezTo>
                        <a:pt x="56" y="12"/>
                        <a:pt x="52" y="7"/>
                        <a:pt x="51" y="4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38" name="Freeform 155">
                  <a:extLst>
                    <a:ext uri="{FF2B5EF4-FFF2-40B4-BE49-F238E27FC236}">
                      <a16:creationId xmlns:a16="http://schemas.microsoft.com/office/drawing/2014/main" id="{4899E979-76BC-40F3-A250-FB0B6CBF3A2F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5701409" y="3729692"/>
                  <a:ext cx="222086" cy="133001"/>
                </a:xfrm>
                <a:custGeom>
                  <a:avLst/>
                  <a:gdLst>
                    <a:gd name="T0" fmla="*/ 68 w 96"/>
                    <a:gd name="T1" fmla="*/ 2 h 58"/>
                    <a:gd name="T2" fmla="*/ 52 w 96"/>
                    <a:gd name="T3" fmla="*/ 3 h 58"/>
                    <a:gd name="T4" fmla="*/ 40 w 96"/>
                    <a:gd name="T5" fmla="*/ 14 h 58"/>
                    <a:gd name="T6" fmla="*/ 34 w 96"/>
                    <a:gd name="T7" fmla="*/ 16 h 58"/>
                    <a:gd name="T8" fmla="*/ 23 w 96"/>
                    <a:gd name="T9" fmla="*/ 14 h 58"/>
                    <a:gd name="T10" fmla="*/ 13 w 96"/>
                    <a:gd name="T11" fmla="*/ 13 h 58"/>
                    <a:gd name="T12" fmla="*/ 7 w 96"/>
                    <a:gd name="T13" fmla="*/ 12 h 58"/>
                    <a:gd name="T14" fmla="*/ 4 w 96"/>
                    <a:gd name="T15" fmla="*/ 15 h 58"/>
                    <a:gd name="T16" fmla="*/ 4 w 96"/>
                    <a:gd name="T17" fmla="*/ 19 h 58"/>
                    <a:gd name="T18" fmla="*/ 0 w 96"/>
                    <a:gd name="T19" fmla="*/ 22 h 58"/>
                    <a:gd name="T20" fmla="*/ 1 w 96"/>
                    <a:gd name="T21" fmla="*/ 26 h 58"/>
                    <a:gd name="T22" fmla="*/ 3 w 96"/>
                    <a:gd name="T23" fmla="*/ 39 h 58"/>
                    <a:gd name="T24" fmla="*/ 6 w 96"/>
                    <a:gd name="T25" fmla="*/ 51 h 58"/>
                    <a:gd name="T26" fmla="*/ 21 w 96"/>
                    <a:gd name="T27" fmla="*/ 49 h 58"/>
                    <a:gd name="T28" fmla="*/ 31 w 96"/>
                    <a:gd name="T29" fmla="*/ 46 h 58"/>
                    <a:gd name="T30" fmla="*/ 40 w 96"/>
                    <a:gd name="T31" fmla="*/ 42 h 58"/>
                    <a:gd name="T32" fmla="*/ 48 w 96"/>
                    <a:gd name="T33" fmla="*/ 41 h 58"/>
                    <a:gd name="T34" fmla="*/ 54 w 96"/>
                    <a:gd name="T35" fmla="*/ 36 h 58"/>
                    <a:gd name="T36" fmla="*/ 71 w 96"/>
                    <a:gd name="T37" fmla="*/ 31 h 58"/>
                    <a:gd name="T38" fmla="*/ 79 w 96"/>
                    <a:gd name="T39" fmla="*/ 23 h 58"/>
                    <a:gd name="T40" fmla="*/ 86 w 96"/>
                    <a:gd name="T41" fmla="*/ 20 h 58"/>
                    <a:gd name="T42" fmla="*/ 76 w 96"/>
                    <a:gd name="T43" fmla="*/ 0 h 58"/>
                    <a:gd name="T44" fmla="*/ 68 w 96"/>
                    <a:gd name="T45" fmla="*/ 2 h 58"/>
                    <a:gd name="T46" fmla="*/ 88 w 96"/>
                    <a:gd name="T47" fmla="*/ 55 h 58"/>
                    <a:gd name="T48" fmla="*/ 96 w 96"/>
                    <a:gd name="T49" fmla="*/ 54 h 58"/>
                    <a:gd name="T50" fmla="*/ 88 w 96"/>
                    <a:gd name="T51" fmla="*/ 55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96" h="58">
                      <a:moveTo>
                        <a:pt x="68" y="2"/>
                      </a:moveTo>
                      <a:cubicBezTo>
                        <a:pt x="64" y="3"/>
                        <a:pt x="54" y="2"/>
                        <a:pt x="52" y="3"/>
                      </a:cubicBezTo>
                      <a:cubicBezTo>
                        <a:pt x="51" y="4"/>
                        <a:pt x="41" y="11"/>
                        <a:pt x="40" y="14"/>
                      </a:cubicBezTo>
                      <a:cubicBezTo>
                        <a:pt x="38" y="17"/>
                        <a:pt x="36" y="17"/>
                        <a:pt x="34" y="16"/>
                      </a:cubicBezTo>
                      <a:cubicBezTo>
                        <a:pt x="32" y="14"/>
                        <a:pt x="24" y="15"/>
                        <a:pt x="23" y="14"/>
                      </a:cubicBezTo>
                      <a:cubicBezTo>
                        <a:pt x="22" y="13"/>
                        <a:pt x="16" y="13"/>
                        <a:pt x="13" y="13"/>
                      </a:cubicBezTo>
                      <a:cubicBezTo>
                        <a:pt x="10" y="14"/>
                        <a:pt x="9" y="12"/>
                        <a:pt x="7" y="12"/>
                      </a:cubicBezTo>
                      <a:cubicBezTo>
                        <a:pt x="6" y="13"/>
                        <a:pt x="4" y="14"/>
                        <a:pt x="4" y="15"/>
                      </a:cubicBezTo>
                      <a:cubicBezTo>
                        <a:pt x="3" y="16"/>
                        <a:pt x="4" y="19"/>
                        <a:pt x="4" y="19"/>
                      </a:cubicBezTo>
                      <a:cubicBezTo>
                        <a:pt x="4" y="20"/>
                        <a:pt x="2" y="20"/>
                        <a:pt x="0" y="22"/>
                      </a:cubicBezTo>
                      <a:cubicBezTo>
                        <a:pt x="1" y="23"/>
                        <a:pt x="1" y="25"/>
                        <a:pt x="1" y="26"/>
                      </a:cubicBezTo>
                      <a:cubicBezTo>
                        <a:pt x="0" y="29"/>
                        <a:pt x="1" y="36"/>
                        <a:pt x="3" y="39"/>
                      </a:cubicBezTo>
                      <a:cubicBezTo>
                        <a:pt x="6" y="43"/>
                        <a:pt x="5" y="50"/>
                        <a:pt x="6" y="51"/>
                      </a:cubicBezTo>
                      <a:cubicBezTo>
                        <a:pt x="7" y="52"/>
                        <a:pt x="17" y="52"/>
                        <a:pt x="21" y="49"/>
                      </a:cubicBezTo>
                      <a:cubicBezTo>
                        <a:pt x="25" y="47"/>
                        <a:pt x="28" y="46"/>
                        <a:pt x="31" y="46"/>
                      </a:cubicBezTo>
                      <a:cubicBezTo>
                        <a:pt x="34" y="46"/>
                        <a:pt x="39" y="43"/>
                        <a:pt x="40" y="42"/>
                      </a:cubicBezTo>
                      <a:cubicBezTo>
                        <a:pt x="41" y="40"/>
                        <a:pt x="46" y="40"/>
                        <a:pt x="48" y="41"/>
                      </a:cubicBezTo>
                      <a:cubicBezTo>
                        <a:pt x="50" y="41"/>
                        <a:pt x="52" y="39"/>
                        <a:pt x="54" y="36"/>
                      </a:cubicBezTo>
                      <a:cubicBezTo>
                        <a:pt x="56" y="34"/>
                        <a:pt x="64" y="33"/>
                        <a:pt x="71" y="31"/>
                      </a:cubicBezTo>
                      <a:cubicBezTo>
                        <a:pt x="79" y="28"/>
                        <a:pt x="77" y="25"/>
                        <a:pt x="79" y="23"/>
                      </a:cubicBezTo>
                      <a:cubicBezTo>
                        <a:pt x="80" y="21"/>
                        <a:pt x="82" y="21"/>
                        <a:pt x="86" y="20"/>
                      </a:cubicBezTo>
                      <a:cubicBezTo>
                        <a:pt x="82" y="13"/>
                        <a:pt x="78" y="4"/>
                        <a:pt x="76" y="0"/>
                      </a:cubicBezTo>
                      <a:cubicBezTo>
                        <a:pt x="72" y="1"/>
                        <a:pt x="69" y="2"/>
                        <a:pt x="68" y="2"/>
                      </a:cubicBezTo>
                      <a:close/>
                      <a:moveTo>
                        <a:pt x="88" y="55"/>
                      </a:moveTo>
                      <a:cubicBezTo>
                        <a:pt x="90" y="58"/>
                        <a:pt x="96" y="55"/>
                        <a:pt x="96" y="54"/>
                      </a:cubicBezTo>
                      <a:cubicBezTo>
                        <a:pt x="96" y="53"/>
                        <a:pt x="85" y="52"/>
                        <a:pt x="88" y="55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39" name="Freeform 156">
                  <a:extLst>
                    <a:ext uri="{FF2B5EF4-FFF2-40B4-BE49-F238E27FC236}">
                      <a16:creationId xmlns:a16="http://schemas.microsoft.com/office/drawing/2014/main" id="{F3059052-70A5-4399-8A1E-3DF18196AEAB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7771707" y="4192686"/>
                  <a:ext cx="151822" cy="107906"/>
                </a:xfrm>
                <a:custGeom>
                  <a:avLst/>
                  <a:gdLst>
                    <a:gd name="T0" fmla="*/ 1 w 66"/>
                    <a:gd name="T1" fmla="*/ 2 h 47"/>
                    <a:gd name="T2" fmla="*/ 11 w 66"/>
                    <a:gd name="T3" fmla="*/ 13 h 47"/>
                    <a:gd name="T4" fmla="*/ 1 w 66"/>
                    <a:gd name="T5" fmla="*/ 2 h 47"/>
                    <a:gd name="T6" fmla="*/ 16 w 66"/>
                    <a:gd name="T7" fmla="*/ 12 h 47"/>
                    <a:gd name="T8" fmla="*/ 23 w 66"/>
                    <a:gd name="T9" fmla="*/ 17 h 47"/>
                    <a:gd name="T10" fmla="*/ 16 w 66"/>
                    <a:gd name="T11" fmla="*/ 12 h 47"/>
                    <a:gd name="T12" fmla="*/ 43 w 66"/>
                    <a:gd name="T13" fmla="*/ 26 h 47"/>
                    <a:gd name="T14" fmla="*/ 32 w 66"/>
                    <a:gd name="T15" fmla="*/ 20 h 47"/>
                    <a:gd name="T16" fmla="*/ 43 w 66"/>
                    <a:gd name="T17" fmla="*/ 26 h 47"/>
                    <a:gd name="T18" fmla="*/ 41 w 66"/>
                    <a:gd name="T19" fmla="*/ 34 h 47"/>
                    <a:gd name="T20" fmla="*/ 50 w 66"/>
                    <a:gd name="T21" fmla="*/ 38 h 47"/>
                    <a:gd name="T22" fmla="*/ 41 w 66"/>
                    <a:gd name="T23" fmla="*/ 34 h 47"/>
                    <a:gd name="T24" fmla="*/ 56 w 66"/>
                    <a:gd name="T25" fmla="*/ 42 h 47"/>
                    <a:gd name="T26" fmla="*/ 63 w 66"/>
                    <a:gd name="T27" fmla="*/ 45 h 47"/>
                    <a:gd name="T28" fmla="*/ 56 w 66"/>
                    <a:gd name="T29" fmla="*/ 42 h 47"/>
                    <a:gd name="T30" fmla="*/ 50 w 66"/>
                    <a:gd name="T31" fmla="*/ 26 h 47"/>
                    <a:gd name="T32" fmla="*/ 56 w 66"/>
                    <a:gd name="T33" fmla="*/ 37 h 47"/>
                    <a:gd name="T34" fmla="*/ 50 w 66"/>
                    <a:gd name="T35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6" h="47">
                      <a:moveTo>
                        <a:pt x="1" y="2"/>
                      </a:moveTo>
                      <a:cubicBezTo>
                        <a:pt x="0" y="4"/>
                        <a:pt x="8" y="15"/>
                        <a:pt x="11" y="13"/>
                      </a:cubicBezTo>
                      <a:cubicBezTo>
                        <a:pt x="16" y="10"/>
                        <a:pt x="1" y="0"/>
                        <a:pt x="1" y="2"/>
                      </a:cubicBezTo>
                      <a:close/>
                      <a:moveTo>
                        <a:pt x="16" y="12"/>
                      </a:moveTo>
                      <a:cubicBezTo>
                        <a:pt x="16" y="13"/>
                        <a:pt x="22" y="18"/>
                        <a:pt x="23" y="17"/>
                      </a:cubicBezTo>
                      <a:cubicBezTo>
                        <a:pt x="24" y="16"/>
                        <a:pt x="16" y="10"/>
                        <a:pt x="16" y="12"/>
                      </a:cubicBezTo>
                      <a:close/>
                      <a:moveTo>
                        <a:pt x="43" y="26"/>
                      </a:moveTo>
                      <a:cubicBezTo>
                        <a:pt x="45" y="25"/>
                        <a:pt x="32" y="18"/>
                        <a:pt x="32" y="20"/>
                      </a:cubicBezTo>
                      <a:cubicBezTo>
                        <a:pt x="31" y="22"/>
                        <a:pt x="41" y="27"/>
                        <a:pt x="43" y="26"/>
                      </a:cubicBezTo>
                      <a:close/>
                      <a:moveTo>
                        <a:pt x="41" y="34"/>
                      </a:moveTo>
                      <a:cubicBezTo>
                        <a:pt x="42" y="37"/>
                        <a:pt x="47" y="39"/>
                        <a:pt x="50" y="38"/>
                      </a:cubicBezTo>
                      <a:cubicBezTo>
                        <a:pt x="52" y="37"/>
                        <a:pt x="41" y="30"/>
                        <a:pt x="41" y="34"/>
                      </a:cubicBezTo>
                      <a:close/>
                      <a:moveTo>
                        <a:pt x="56" y="42"/>
                      </a:moveTo>
                      <a:cubicBezTo>
                        <a:pt x="56" y="42"/>
                        <a:pt x="61" y="47"/>
                        <a:pt x="63" y="45"/>
                      </a:cubicBezTo>
                      <a:cubicBezTo>
                        <a:pt x="66" y="44"/>
                        <a:pt x="55" y="40"/>
                        <a:pt x="56" y="42"/>
                      </a:cubicBezTo>
                      <a:close/>
                      <a:moveTo>
                        <a:pt x="50" y="26"/>
                      </a:moveTo>
                      <a:cubicBezTo>
                        <a:pt x="48" y="30"/>
                        <a:pt x="55" y="36"/>
                        <a:pt x="56" y="37"/>
                      </a:cubicBezTo>
                      <a:cubicBezTo>
                        <a:pt x="57" y="37"/>
                        <a:pt x="51" y="23"/>
                        <a:pt x="50" y="26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40" name="Freeform 157">
                  <a:extLst>
                    <a:ext uri="{FF2B5EF4-FFF2-40B4-BE49-F238E27FC236}">
                      <a16:creationId xmlns:a16="http://schemas.microsoft.com/office/drawing/2014/main" id="{54DAD2D6-2BF5-4000-8E1F-7F17193B044A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7771707" y="4192686"/>
                  <a:ext cx="151822" cy="107906"/>
                </a:xfrm>
                <a:custGeom>
                  <a:avLst/>
                  <a:gdLst>
                    <a:gd name="T0" fmla="*/ 1 w 66"/>
                    <a:gd name="T1" fmla="*/ 2 h 47"/>
                    <a:gd name="T2" fmla="*/ 11 w 66"/>
                    <a:gd name="T3" fmla="*/ 13 h 47"/>
                    <a:gd name="T4" fmla="*/ 1 w 66"/>
                    <a:gd name="T5" fmla="*/ 2 h 47"/>
                    <a:gd name="T6" fmla="*/ 16 w 66"/>
                    <a:gd name="T7" fmla="*/ 12 h 47"/>
                    <a:gd name="T8" fmla="*/ 23 w 66"/>
                    <a:gd name="T9" fmla="*/ 17 h 47"/>
                    <a:gd name="T10" fmla="*/ 16 w 66"/>
                    <a:gd name="T11" fmla="*/ 12 h 47"/>
                    <a:gd name="T12" fmla="*/ 43 w 66"/>
                    <a:gd name="T13" fmla="*/ 26 h 47"/>
                    <a:gd name="T14" fmla="*/ 32 w 66"/>
                    <a:gd name="T15" fmla="*/ 20 h 47"/>
                    <a:gd name="T16" fmla="*/ 43 w 66"/>
                    <a:gd name="T17" fmla="*/ 26 h 47"/>
                    <a:gd name="T18" fmla="*/ 41 w 66"/>
                    <a:gd name="T19" fmla="*/ 34 h 47"/>
                    <a:gd name="T20" fmla="*/ 50 w 66"/>
                    <a:gd name="T21" fmla="*/ 38 h 47"/>
                    <a:gd name="T22" fmla="*/ 41 w 66"/>
                    <a:gd name="T23" fmla="*/ 34 h 47"/>
                    <a:gd name="T24" fmla="*/ 56 w 66"/>
                    <a:gd name="T25" fmla="*/ 42 h 47"/>
                    <a:gd name="T26" fmla="*/ 63 w 66"/>
                    <a:gd name="T27" fmla="*/ 45 h 47"/>
                    <a:gd name="T28" fmla="*/ 56 w 66"/>
                    <a:gd name="T29" fmla="*/ 42 h 47"/>
                    <a:gd name="T30" fmla="*/ 50 w 66"/>
                    <a:gd name="T31" fmla="*/ 26 h 47"/>
                    <a:gd name="T32" fmla="*/ 56 w 66"/>
                    <a:gd name="T33" fmla="*/ 37 h 47"/>
                    <a:gd name="T34" fmla="*/ 50 w 66"/>
                    <a:gd name="T35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6" h="47">
                      <a:moveTo>
                        <a:pt x="1" y="2"/>
                      </a:moveTo>
                      <a:cubicBezTo>
                        <a:pt x="0" y="4"/>
                        <a:pt x="8" y="15"/>
                        <a:pt x="11" y="13"/>
                      </a:cubicBezTo>
                      <a:cubicBezTo>
                        <a:pt x="16" y="10"/>
                        <a:pt x="1" y="0"/>
                        <a:pt x="1" y="2"/>
                      </a:cubicBezTo>
                      <a:close/>
                      <a:moveTo>
                        <a:pt x="16" y="12"/>
                      </a:moveTo>
                      <a:cubicBezTo>
                        <a:pt x="16" y="13"/>
                        <a:pt x="22" y="18"/>
                        <a:pt x="23" y="17"/>
                      </a:cubicBezTo>
                      <a:cubicBezTo>
                        <a:pt x="24" y="16"/>
                        <a:pt x="16" y="10"/>
                        <a:pt x="16" y="12"/>
                      </a:cubicBezTo>
                      <a:close/>
                      <a:moveTo>
                        <a:pt x="43" y="26"/>
                      </a:moveTo>
                      <a:cubicBezTo>
                        <a:pt x="45" y="25"/>
                        <a:pt x="32" y="18"/>
                        <a:pt x="32" y="20"/>
                      </a:cubicBezTo>
                      <a:cubicBezTo>
                        <a:pt x="31" y="22"/>
                        <a:pt x="41" y="27"/>
                        <a:pt x="43" y="26"/>
                      </a:cubicBezTo>
                      <a:close/>
                      <a:moveTo>
                        <a:pt x="41" y="34"/>
                      </a:moveTo>
                      <a:cubicBezTo>
                        <a:pt x="42" y="37"/>
                        <a:pt x="47" y="39"/>
                        <a:pt x="50" y="38"/>
                      </a:cubicBezTo>
                      <a:cubicBezTo>
                        <a:pt x="52" y="37"/>
                        <a:pt x="41" y="30"/>
                        <a:pt x="41" y="34"/>
                      </a:cubicBezTo>
                      <a:close/>
                      <a:moveTo>
                        <a:pt x="56" y="42"/>
                      </a:moveTo>
                      <a:cubicBezTo>
                        <a:pt x="56" y="42"/>
                        <a:pt x="61" y="47"/>
                        <a:pt x="63" y="45"/>
                      </a:cubicBezTo>
                      <a:cubicBezTo>
                        <a:pt x="66" y="44"/>
                        <a:pt x="55" y="40"/>
                        <a:pt x="56" y="42"/>
                      </a:cubicBezTo>
                      <a:close/>
                      <a:moveTo>
                        <a:pt x="50" y="26"/>
                      </a:moveTo>
                      <a:cubicBezTo>
                        <a:pt x="48" y="30"/>
                        <a:pt x="55" y="36"/>
                        <a:pt x="56" y="37"/>
                      </a:cubicBezTo>
                      <a:cubicBezTo>
                        <a:pt x="57" y="37"/>
                        <a:pt x="51" y="23"/>
                        <a:pt x="50" y="26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41" name="Freeform 159">
                  <a:extLst>
                    <a:ext uri="{FF2B5EF4-FFF2-40B4-BE49-F238E27FC236}">
                      <a16:creationId xmlns:a16="http://schemas.microsoft.com/office/drawing/2014/main" id="{C359A6BA-13B6-437C-8F2F-B5E43FCAE2A8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7988774" y="4773623"/>
                  <a:ext cx="232124" cy="276040"/>
                </a:xfrm>
                <a:custGeom>
                  <a:avLst/>
                  <a:gdLst>
                    <a:gd name="T0" fmla="*/ 62 w 101"/>
                    <a:gd name="T1" fmla="*/ 58 h 120"/>
                    <a:gd name="T2" fmla="*/ 56 w 101"/>
                    <a:gd name="T3" fmla="*/ 60 h 120"/>
                    <a:gd name="T4" fmla="*/ 48 w 101"/>
                    <a:gd name="T5" fmla="*/ 56 h 120"/>
                    <a:gd name="T6" fmla="*/ 44 w 101"/>
                    <a:gd name="T7" fmla="*/ 63 h 120"/>
                    <a:gd name="T8" fmla="*/ 37 w 101"/>
                    <a:gd name="T9" fmla="*/ 75 h 120"/>
                    <a:gd name="T10" fmla="*/ 15 w 101"/>
                    <a:gd name="T11" fmla="*/ 89 h 120"/>
                    <a:gd name="T12" fmla="*/ 5 w 101"/>
                    <a:gd name="T13" fmla="*/ 99 h 120"/>
                    <a:gd name="T14" fmla="*/ 3 w 101"/>
                    <a:gd name="T15" fmla="*/ 108 h 120"/>
                    <a:gd name="T16" fmla="*/ 10 w 101"/>
                    <a:gd name="T17" fmla="*/ 111 h 120"/>
                    <a:gd name="T18" fmla="*/ 16 w 101"/>
                    <a:gd name="T19" fmla="*/ 113 h 120"/>
                    <a:gd name="T20" fmla="*/ 31 w 101"/>
                    <a:gd name="T21" fmla="*/ 110 h 120"/>
                    <a:gd name="T22" fmla="*/ 36 w 101"/>
                    <a:gd name="T23" fmla="*/ 100 h 120"/>
                    <a:gd name="T24" fmla="*/ 40 w 101"/>
                    <a:gd name="T25" fmla="*/ 92 h 120"/>
                    <a:gd name="T26" fmla="*/ 49 w 101"/>
                    <a:gd name="T27" fmla="*/ 87 h 120"/>
                    <a:gd name="T28" fmla="*/ 52 w 101"/>
                    <a:gd name="T29" fmla="*/ 82 h 120"/>
                    <a:gd name="T30" fmla="*/ 57 w 101"/>
                    <a:gd name="T31" fmla="*/ 75 h 120"/>
                    <a:gd name="T32" fmla="*/ 64 w 101"/>
                    <a:gd name="T33" fmla="*/ 64 h 120"/>
                    <a:gd name="T34" fmla="*/ 62 w 101"/>
                    <a:gd name="T35" fmla="*/ 58 h 120"/>
                    <a:gd name="T36" fmla="*/ 11 w 101"/>
                    <a:gd name="T37" fmla="*/ 119 h 120"/>
                    <a:gd name="T38" fmla="*/ 14 w 101"/>
                    <a:gd name="T39" fmla="*/ 116 h 120"/>
                    <a:gd name="T40" fmla="*/ 11 w 101"/>
                    <a:gd name="T41" fmla="*/ 119 h 120"/>
                    <a:gd name="T42" fmla="*/ 92 w 101"/>
                    <a:gd name="T43" fmla="*/ 29 h 120"/>
                    <a:gd name="T44" fmla="*/ 84 w 101"/>
                    <a:gd name="T45" fmla="*/ 28 h 120"/>
                    <a:gd name="T46" fmla="*/ 79 w 101"/>
                    <a:gd name="T47" fmla="*/ 23 h 120"/>
                    <a:gd name="T48" fmla="*/ 75 w 101"/>
                    <a:gd name="T49" fmla="*/ 17 h 120"/>
                    <a:gd name="T50" fmla="*/ 75 w 101"/>
                    <a:gd name="T51" fmla="*/ 21 h 120"/>
                    <a:gd name="T52" fmla="*/ 72 w 101"/>
                    <a:gd name="T53" fmla="*/ 20 h 120"/>
                    <a:gd name="T54" fmla="*/ 69 w 101"/>
                    <a:gd name="T55" fmla="*/ 14 h 120"/>
                    <a:gd name="T56" fmla="*/ 66 w 101"/>
                    <a:gd name="T57" fmla="*/ 7 h 120"/>
                    <a:gd name="T58" fmla="*/ 56 w 101"/>
                    <a:gd name="T59" fmla="*/ 0 h 120"/>
                    <a:gd name="T60" fmla="*/ 58 w 101"/>
                    <a:gd name="T61" fmla="*/ 8 h 120"/>
                    <a:gd name="T62" fmla="*/ 64 w 101"/>
                    <a:gd name="T63" fmla="*/ 14 h 120"/>
                    <a:gd name="T64" fmla="*/ 69 w 101"/>
                    <a:gd name="T65" fmla="*/ 20 h 120"/>
                    <a:gd name="T66" fmla="*/ 67 w 101"/>
                    <a:gd name="T67" fmla="*/ 32 h 120"/>
                    <a:gd name="T68" fmla="*/ 61 w 101"/>
                    <a:gd name="T69" fmla="*/ 40 h 120"/>
                    <a:gd name="T70" fmla="*/ 72 w 101"/>
                    <a:gd name="T71" fmla="*/ 49 h 120"/>
                    <a:gd name="T72" fmla="*/ 69 w 101"/>
                    <a:gd name="T73" fmla="*/ 62 h 120"/>
                    <a:gd name="T74" fmla="*/ 77 w 101"/>
                    <a:gd name="T75" fmla="*/ 63 h 120"/>
                    <a:gd name="T76" fmla="*/ 85 w 101"/>
                    <a:gd name="T77" fmla="*/ 51 h 120"/>
                    <a:gd name="T78" fmla="*/ 88 w 101"/>
                    <a:gd name="T79" fmla="*/ 42 h 120"/>
                    <a:gd name="T80" fmla="*/ 93 w 101"/>
                    <a:gd name="T81" fmla="*/ 40 h 120"/>
                    <a:gd name="T82" fmla="*/ 97 w 101"/>
                    <a:gd name="T83" fmla="*/ 36 h 120"/>
                    <a:gd name="T84" fmla="*/ 99 w 101"/>
                    <a:gd name="T85" fmla="*/ 29 h 120"/>
                    <a:gd name="T86" fmla="*/ 92 w 101"/>
                    <a:gd name="T87" fmla="*/ 29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101" h="120">
                      <a:moveTo>
                        <a:pt x="62" y="58"/>
                      </a:moveTo>
                      <a:cubicBezTo>
                        <a:pt x="60" y="56"/>
                        <a:pt x="59" y="58"/>
                        <a:pt x="56" y="60"/>
                      </a:cubicBezTo>
                      <a:cubicBezTo>
                        <a:pt x="53" y="61"/>
                        <a:pt x="52" y="54"/>
                        <a:pt x="48" y="56"/>
                      </a:cubicBezTo>
                      <a:cubicBezTo>
                        <a:pt x="45" y="59"/>
                        <a:pt x="48" y="60"/>
                        <a:pt x="44" y="63"/>
                      </a:cubicBezTo>
                      <a:cubicBezTo>
                        <a:pt x="40" y="67"/>
                        <a:pt x="42" y="68"/>
                        <a:pt x="37" y="75"/>
                      </a:cubicBezTo>
                      <a:cubicBezTo>
                        <a:pt x="33" y="82"/>
                        <a:pt x="18" y="85"/>
                        <a:pt x="15" y="89"/>
                      </a:cubicBezTo>
                      <a:cubicBezTo>
                        <a:pt x="13" y="93"/>
                        <a:pt x="5" y="96"/>
                        <a:pt x="5" y="99"/>
                      </a:cubicBezTo>
                      <a:cubicBezTo>
                        <a:pt x="5" y="102"/>
                        <a:pt x="0" y="104"/>
                        <a:pt x="3" y="108"/>
                      </a:cubicBezTo>
                      <a:cubicBezTo>
                        <a:pt x="5" y="111"/>
                        <a:pt x="8" y="108"/>
                        <a:pt x="10" y="111"/>
                      </a:cubicBezTo>
                      <a:cubicBezTo>
                        <a:pt x="13" y="113"/>
                        <a:pt x="15" y="111"/>
                        <a:pt x="16" y="113"/>
                      </a:cubicBezTo>
                      <a:cubicBezTo>
                        <a:pt x="17" y="115"/>
                        <a:pt x="25" y="115"/>
                        <a:pt x="31" y="110"/>
                      </a:cubicBezTo>
                      <a:cubicBezTo>
                        <a:pt x="37" y="104"/>
                        <a:pt x="34" y="102"/>
                        <a:pt x="36" y="100"/>
                      </a:cubicBezTo>
                      <a:cubicBezTo>
                        <a:pt x="39" y="99"/>
                        <a:pt x="39" y="95"/>
                        <a:pt x="40" y="92"/>
                      </a:cubicBezTo>
                      <a:cubicBezTo>
                        <a:pt x="42" y="89"/>
                        <a:pt x="43" y="87"/>
                        <a:pt x="49" y="87"/>
                      </a:cubicBezTo>
                      <a:cubicBezTo>
                        <a:pt x="56" y="87"/>
                        <a:pt x="52" y="85"/>
                        <a:pt x="52" y="82"/>
                      </a:cubicBezTo>
                      <a:cubicBezTo>
                        <a:pt x="52" y="79"/>
                        <a:pt x="57" y="79"/>
                        <a:pt x="57" y="75"/>
                      </a:cubicBezTo>
                      <a:cubicBezTo>
                        <a:pt x="57" y="71"/>
                        <a:pt x="65" y="67"/>
                        <a:pt x="64" y="64"/>
                      </a:cubicBezTo>
                      <a:cubicBezTo>
                        <a:pt x="62" y="61"/>
                        <a:pt x="65" y="59"/>
                        <a:pt x="62" y="58"/>
                      </a:cubicBezTo>
                      <a:close/>
                      <a:moveTo>
                        <a:pt x="11" y="119"/>
                      </a:moveTo>
                      <a:cubicBezTo>
                        <a:pt x="12" y="120"/>
                        <a:pt x="16" y="118"/>
                        <a:pt x="14" y="116"/>
                      </a:cubicBezTo>
                      <a:cubicBezTo>
                        <a:pt x="12" y="113"/>
                        <a:pt x="8" y="118"/>
                        <a:pt x="11" y="119"/>
                      </a:cubicBezTo>
                      <a:close/>
                      <a:moveTo>
                        <a:pt x="92" y="29"/>
                      </a:moveTo>
                      <a:cubicBezTo>
                        <a:pt x="90" y="32"/>
                        <a:pt x="87" y="28"/>
                        <a:pt x="84" y="28"/>
                      </a:cubicBezTo>
                      <a:cubicBezTo>
                        <a:pt x="81" y="28"/>
                        <a:pt x="79" y="26"/>
                        <a:pt x="79" y="23"/>
                      </a:cubicBezTo>
                      <a:cubicBezTo>
                        <a:pt x="79" y="21"/>
                        <a:pt x="78" y="17"/>
                        <a:pt x="75" y="17"/>
                      </a:cubicBezTo>
                      <a:cubicBezTo>
                        <a:pt x="72" y="17"/>
                        <a:pt x="76" y="20"/>
                        <a:pt x="75" y="21"/>
                      </a:cubicBezTo>
                      <a:cubicBezTo>
                        <a:pt x="74" y="23"/>
                        <a:pt x="73" y="20"/>
                        <a:pt x="72" y="20"/>
                      </a:cubicBezTo>
                      <a:cubicBezTo>
                        <a:pt x="70" y="20"/>
                        <a:pt x="69" y="18"/>
                        <a:pt x="69" y="14"/>
                      </a:cubicBezTo>
                      <a:cubicBezTo>
                        <a:pt x="69" y="11"/>
                        <a:pt x="66" y="11"/>
                        <a:pt x="66" y="7"/>
                      </a:cubicBezTo>
                      <a:cubicBezTo>
                        <a:pt x="66" y="3"/>
                        <a:pt x="59" y="0"/>
                        <a:pt x="56" y="0"/>
                      </a:cubicBezTo>
                      <a:cubicBezTo>
                        <a:pt x="52" y="0"/>
                        <a:pt x="57" y="6"/>
                        <a:pt x="58" y="8"/>
                      </a:cubicBezTo>
                      <a:cubicBezTo>
                        <a:pt x="60" y="10"/>
                        <a:pt x="64" y="12"/>
                        <a:pt x="64" y="14"/>
                      </a:cubicBezTo>
                      <a:cubicBezTo>
                        <a:pt x="64" y="16"/>
                        <a:pt x="67" y="20"/>
                        <a:pt x="69" y="20"/>
                      </a:cubicBezTo>
                      <a:cubicBezTo>
                        <a:pt x="71" y="21"/>
                        <a:pt x="67" y="27"/>
                        <a:pt x="67" y="32"/>
                      </a:cubicBezTo>
                      <a:cubicBezTo>
                        <a:pt x="67" y="37"/>
                        <a:pt x="64" y="36"/>
                        <a:pt x="61" y="40"/>
                      </a:cubicBezTo>
                      <a:cubicBezTo>
                        <a:pt x="58" y="43"/>
                        <a:pt x="68" y="46"/>
                        <a:pt x="72" y="49"/>
                      </a:cubicBezTo>
                      <a:cubicBezTo>
                        <a:pt x="75" y="52"/>
                        <a:pt x="68" y="60"/>
                        <a:pt x="69" y="62"/>
                      </a:cubicBezTo>
                      <a:cubicBezTo>
                        <a:pt x="70" y="63"/>
                        <a:pt x="72" y="64"/>
                        <a:pt x="77" y="63"/>
                      </a:cubicBezTo>
                      <a:cubicBezTo>
                        <a:pt x="81" y="62"/>
                        <a:pt x="83" y="53"/>
                        <a:pt x="85" y="51"/>
                      </a:cubicBezTo>
                      <a:cubicBezTo>
                        <a:pt x="88" y="48"/>
                        <a:pt x="87" y="44"/>
                        <a:pt x="88" y="42"/>
                      </a:cubicBezTo>
                      <a:cubicBezTo>
                        <a:pt x="89" y="40"/>
                        <a:pt x="91" y="40"/>
                        <a:pt x="93" y="40"/>
                      </a:cubicBezTo>
                      <a:cubicBezTo>
                        <a:pt x="95" y="40"/>
                        <a:pt x="94" y="36"/>
                        <a:pt x="97" y="36"/>
                      </a:cubicBezTo>
                      <a:cubicBezTo>
                        <a:pt x="99" y="36"/>
                        <a:pt x="98" y="32"/>
                        <a:pt x="99" y="29"/>
                      </a:cubicBezTo>
                      <a:cubicBezTo>
                        <a:pt x="101" y="25"/>
                        <a:pt x="93" y="26"/>
                        <a:pt x="92" y="29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42" name="Freeform 160">
                  <a:extLst>
                    <a:ext uri="{FF2B5EF4-FFF2-40B4-BE49-F238E27FC236}">
                      <a16:creationId xmlns:a16="http://schemas.microsoft.com/office/drawing/2014/main" id="{9B790038-81EF-47F6-8E8C-1BFF2F3E19EB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890872" y="3237839"/>
                  <a:ext cx="264747" cy="168133"/>
                </a:xfrm>
                <a:custGeom>
                  <a:avLst/>
                  <a:gdLst>
                    <a:gd name="T0" fmla="*/ 115 w 115"/>
                    <a:gd name="T1" fmla="*/ 46 h 73"/>
                    <a:gd name="T2" fmla="*/ 108 w 115"/>
                    <a:gd name="T3" fmla="*/ 43 h 73"/>
                    <a:gd name="T4" fmla="*/ 99 w 115"/>
                    <a:gd name="T5" fmla="*/ 38 h 73"/>
                    <a:gd name="T6" fmla="*/ 90 w 115"/>
                    <a:gd name="T7" fmla="*/ 32 h 73"/>
                    <a:gd name="T8" fmla="*/ 82 w 115"/>
                    <a:gd name="T9" fmla="*/ 27 h 73"/>
                    <a:gd name="T10" fmla="*/ 78 w 115"/>
                    <a:gd name="T11" fmla="*/ 20 h 73"/>
                    <a:gd name="T12" fmla="*/ 75 w 115"/>
                    <a:gd name="T13" fmla="*/ 15 h 73"/>
                    <a:gd name="T14" fmla="*/ 63 w 115"/>
                    <a:gd name="T15" fmla="*/ 13 h 73"/>
                    <a:gd name="T16" fmla="*/ 60 w 115"/>
                    <a:gd name="T17" fmla="*/ 5 h 73"/>
                    <a:gd name="T18" fmla="*/ 54 w 115"/>
                    <a:gd name="T19" fmla="*/ 3 h 73"/>
                    <a:gd name="T20" fmla="*/ 48 w 115"/>
                    <a:gd name="T21" fmla="*/ 1 h 73"/>
                    <a:gd name="T22" fmla="*/ 45 w 115"/>
                    <a:gd name="T23" fmla="*/ 3 h 73"/>
                    <a:gd name="T24" fmla="*/ 42 w 115"/>
                    <a:gd name="T25" fmla="*/ 6 h 73"/>
                    <a:gd name="T26" fmla="*/ 36 w 115"/>
                    <a:gd name="T27" fmla="*/ 10 h 73"/>
                    <a:gd name="T28" fmla="*/ 34 w 115"/>
                    <a:gd name="T29" fmla="*/ 14 h 73"/>
                    <a:gd name="T30" fmla="*/ 28 w 115"/>
                    <a:gd name="T31" fmla="*/ 13 h 73"/>
                    <a:gd name="T32" fmla="*/ 22 w 115"/>
                    <a:gd name="T33" fmla="*/ 11 h 73"/>
                    <a:gd name="T34" fmla="*/ 12 w 115"/>
                    <a:gd name="T35" fmla="*/ 4 h 73"/>
                    <a:gd name="T36" fmla="*/ 4 w 115"/>
                    <a:gd name="T37" fmla="*/ 8 h 73"/>
                    <a:gd name="T38" fmla="*/ 8 w 115"/>
                    <a:gd name="T39" fmla="*/ 7 h 73"/>
                    <a:gd name="T40" fmla="*/ 14 w 115"/>
                    <a:gd name="T41" fmla="*/ 14 h 73"/>
                    <a:gd name="T42" fmla="*/ 18 w 115"/>
                    <a:gd name="T43" fmla="*/ 19 h 73"/>
                    <a:gd name="T44" fmla="*/ 10 w 115"/>
                    <a:gd name="T45" fmla="*/ 20 h 73"/>
                    <a:gd name="T46" fmla="*/ 2 w 115"/>
                    <a:gd name="T47" fmla="*/ 20 h 73"/>
                    <a:gd name="T48" fmla="*/ 4 w 115"/>
                    <a:gd name="T49" fmla="*/ 27 h 73"/>
                    <a:gd name="T50" fmla="*/ 5 w 115"/>
                    <a:gd name="T51" fmla="*/ 32 h 73"/>
                    <a:gd name="T52" fmla="*/ 9 w 115"/>
                    <a:gd name="T53" fmla="*/ 34 h 73"/>
                    <a:gd name="T54" fmla="*/ 11 w 115"/>
                    <a:gd name="T55" fmla="*/ 40 h 73"/>
                    <a:gd name="T56" fmla="*/ 11 w 115"/>
                    <a:gd name="T57" fmla="*/ 51 h 73"/>
                    <a:gd name="T58" fmla="*/ 17 w 115"/>
                    <a:gd name="T59" fmla="*/ 50 h 73"/>
                    <a:gd name="T60" fmla="*/ 25 w 115"/>
                    <a:gd name="T61" fmla="*/ 45 h 73"/>
                    <a:gd name="T62" fmla="*/ 30 w 115"/>
                    <a:gd name="T63" fmla="*/ 44 h 73"/>
                    <a:gd name="T64" fmla="*/ 40 w 115"/>
                    <a:gd name="T65" fmla="*/ 44 h 73"/>
                    <a:gd name="T66" fmla="*/ 45 w 115"/>
                    <a:gd name="T67" fmla="*/ 47 h 73"/>
                    <a:gd name="T68" fmla="*/ 49 w 115"/>
                    <a:gd name="T69" fmla="*/ 49 h 73"/>
                    <a:gd name="T70" fmla="*/ 56 w 115"/>
                    <a:gd name="T71" fmla="*/ 51 h 73"/>
                    <a:gd name="T72" fmla="*/ 60 w 115"/>
                    <a:gd name="T73" fmla="*/ 54 h 73"/>
                    <a:gd name="T74" fmla="*/ 65 w 115"/>
                    <a:gd name="T75" fmla="*/ 58 h 73"/>
                    <a:gd name="T76" fmla="*/ 71 w 115"/>
                    <a:gd name="T77" fmla="*/ 59 h 73"/>
                    <a:gd name="T78" fmla="*/ 72 w 115"/>
                    <a:gd name="T79" fmla="*/ 69 h 73"/>
                    <a:gd name="T80" fmla="*/ 74 w 115"/>
                    <a:gd name="T81" fmla="*/ 69 h 73"/>
                    <a:gd name="T82" fmla="*/ 80 w 115"/>
                    <a:gd name="T83" fmla="*/ 71 h 73"/>
                    <a:gd name="T84" fmla="*/ 87 w 115"/>
                    <a:gd name="T85" fmla="*/ 68 h 73"/>
                    <a:gd name="T86" fmla="*/ 98 w 115"/>
                    <a:gd name="T87" fmla="*/ 61 h 73"/>
                    <a:gd name="T88" fmla="*/ 103 w 115"/>
                    <a:gd name="T89" fmla="*/ 53 h 73"/>
                    <a:gd name="T90" fmla="*/ 109 w 115"/>
                    <a:gd name="T91" fmla="*/ 50 h 73"/>
                    <a:gd name="T92" fmla="*/ 115 w 115"/>
                    <a:gd name="T93" fmla="*/ 51 h 73"/>
                    <a:gd name="T94" fmla="*/ 115 w 115"/>
                    <a:gd name="T95" fmla="*/ 46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15" h="73">
                      <a:moveTo>
                        <a:pt x="115" y="46"/>
                      </a:moveTo>
                      <a:cubicBezTo>
                        <a:pt x="115" y="46"/>
                        <a:pt x="109" y="43"/>
                        <a:pt x="108" y="43"/>
                      </a:cubicBezTo>
                      <a:cubicBezTo>
                        <a:pt x="106" y="44"/>
                        <a:pt x="103" y="39"/>
                        <a:pt x="99" y="38"/>
                      </a:cubicBezTo>
                      <a:cubicBezTo>
                        <a:pt x="96" y="37"/>
                        <a:pt x="91" y="35"/>
                        <a:pt x="90" y="32"/>
                      </a:cubicBezTo>
                      <a:cubicBezTo>
                        <a:pt x="89" y="30"/>
                        <a:pt x="83" y="28"/>
                        <a:pt x="82" y="27"/>
                      </a:cubicBezTo>
                      <a:cubicBezTo>
                        <a:pt x="81" y="25"/>
                        <a:pt x="80" y="22"/>
                        <a:pt x="78" y="20"/>
                      </a:cubicBezTo>
                      <a:cubicBezTo>
                        <a:pt x="77" y="18"/>
                        <a:pt x="77" y="15"/>
                        <a:pt x="75" y="15"/>
                      </a:cubicBezTo>
                      <a:cubicBezTo>
                        <a:pt x="73" y="14"/>
                        <a:pt x="63" y="15"/>
                        <a:pt x="63" y="13"/>
                      </a:cubicBezTo>
                      <a:cubicBezTo>
                        <a:pt x="63" y="12"/>
                        <a:pt x="62" y="5"/>
                        <a:pt x="60" y="5"/>
                      </a:cubicBezTo>
                      <a:cubicBezTo>
                        <a:pt x="58" y="4"/>
                        <a:pt x="55" y="4"/>
                        <a:pt x="54" y="3"/>
                      </a:cubicBezTo>
                      <a:cubicBezTo>
                        <a:pt x="53" y="1"/>
                        <a:pt x="49" y="0"/>
                        <a:pt x="48" y="1"/>
                      </a:cubicBezTo>
                      <a:cubicBezTo>
                        <a:pt x="48" y="2"/>
                        <a:pt x="46" y="3"/>
                        <a:pt x="45" y="3"/>
                      </a:cubicBezTo>
                      <a:cubicBezTo>
                        <a:pt x="44" y="3"/>
                        <a:pt x="45" y="6"/>
                        <a:pt x="42" y="6"/>
                      </a:cubicBezTo>
                      <a:cubicBezTo>
                        <a:pt x="40" y="6"/>
                        <a:pt x="36" y="8"/>
                        <a:pt x="36" y="10"/>
                      </a:cubicBezTo>
                      <a:cubicBezTo>
                        <a:pt x="36" y="12"/>
                        <a:pt x="37" y="14"/>
                        <a:pt x="34" y="14"/>
                      </a:cubicBezTo>
                      <a:cubicBezTo>
                        <a:pt x="32" y="14"/>
                        <a:pt x="30" y="14"/>
                        <a:pt x="28" y="13"/>
                      </a:cubicBezTo>
                      <a:cubicBezTo>
                        <a:pt x="27" y="13"/>
                        <a:pt x="25" y="15"/>
                        <a:pt x="22" y="11"/>
                      </a:cubicBezTo>
                      <a:cubicBezTo>
                        <a:pt x="19" y="7"/>
                        <a:pt x="15" y="4"/>
                        <a:pt x="12" y="4"/>
                      </a:cubicBezTo>
                      <a:cubicBezTo>
                        <a:pt x="10" y="4"/>
                        <a:pt x="2" y="4"/>
                        <a:pt x="4" y="8"/>
                      </a:cubicBezTo>
                      <a:cubicBezTo>
                        <a:pt x="5" y="7"/>
                        <a:pt x="6" y="6"/>
                        <a:pt x="8" y="7"/>
                      </a:cubicBezTo>
                      <a:cubicBezTo>
                        <a:pt x="14" y="7"/>
                        <a:pt x="11" y="14"/>
                        <a:pt x="14" y="14"/>
                      </a:cubicBezTo>
                      <a:cubicBezTo>
                        <a:pt x="17" y="14"/>
                        <a:pt x="21" y="19"/>
                        <a:pt x="18" y="19"/>
                      </a:cubicBezTo>
                      <a:cubicBezTo>
                        <a:pt x="15" y="18"/>
                        <a:pt x="13" y="21"/>
                        <a:pt x="10" y="20"/>
                      </a:cubicBezTo>
                      <a:cubicBezTo>
                        <a:pt x="7" y="19"/>
                        <a:pt x="3" y="17"/>
                        <a:pt x="2" y="20"/>
                      </a:cubicBezTo>
                      <a:cubicBezTo>
                        <a:pt x="1" y="24"/>
                        <a:pt x="0" y="27"/>
                        <a:pt x="4" y="27"/>
                      </a:cubicBezTo>
                      <a:cubicBezTo>
                        <a:pt x="8" y="27"/>
                        <a:pt x="7" y="29"/>
                        <a:pt x="5" y="32"/>
                      </a:cubicBezTo>
                      <a:cubicBezTo>
                        <a:pt x="2" y="35"/>
                        <a:pt x="9" y="32"/>
                        <a:pt x="9" y="34"/>
                      </a:cubicBezTo>
                      <a:cubicBezTo>
                        <a:pt x="10" y="36"/>
                        <a:pt x="12" y="37"/>
                        <a:pt x="11" y="40"/>
                      </a:cubicBezTo>
                      <a:cubicBezTo>
                        <a:pt x="10" y="43"/>
                        <a:pt x="11" y="48"/>
                        <a:pt x="11" y="51"/>
                      </a:cubicBezTo>
                      <a:cubicBezTo>
                        <a:pt x="13" y="51"/>
                        <a:pt x="17" y="51"/>
                        <a:pt x="17" y="50"/>
                      </a:cubicBezTo>
                      <a:cubicBezTo>
                        <a:pt x="19" y="48"/>
                        <a:pt x="22" y="45"/>
                        <a:pt x="25" y="45"/>
                      </a:cubicBezTo>
                      <a:cubicBezTo>
                        <a:pt x="27" y="45"/>
                        <a:pt x="29" y="46"/>
                        <a:pt x="30" y="44"/>
                      </a:cubicBezTo>
                      <a:cubicBezTo>
                        <a:pt x="31" y="42"/>
                        <a:pt x="38" y="43"/>
                        <a:pt x="40" y="44"/>
                      </a:cubicBezTo>
                      <a:cubicBezTo>
                        <a:pt x="41" y="46"/>
                        <a:pt x="45" y="47"/>
                        <a:pt x="45" y="47"/>
                      </a:cubicBezTo>
                      <a:cubicBezTo>
                        <a:pt x="46" y="47"/>
                        <a:pt x="47" y="49"/>
                        <a:pt x="49" y="49"/>
                      </a:cubicBezTo>
                      <a:cubicBezTo>
                        <a:pt x="52" y="49"/>
                        <a:pt x="56" y="50"/>
                        <a:pt x="56" y="51"/>
                      </a:cubicBezTo>
                      <a:cubicBezTo>
                        <a:pt x="56" y="52"/>
                        <a:pt x="58" y="54"/>
                        <a:pt x="60" y="54"/>
                      </a:cubicBezTo>
                      <a:cubicBezTo>
                        <a:pt x="62" y="54"/>
                        <a:pt x="63" y="59"/>
                        <a:pt x="65" y="58"/>
                      </a:cubicBezTo>
                      <a:cubicBezTo>
                        <a:pt x="67" y="58"/>
                        <a:pt x="71" y="58"/>
                        <a:pt x="71" y="59"/>
                      </a:cubicBezTo>
                      <a:cubicBezTo>
                        <a:pt x="71" y="60"/>
                        <a:pt x="71" y="66"/>
                        <a:pt x="72" y="69"/>
                      </a:cubicBezTo>
                      <a:cubicBezTo>
                        <a:pt x="73" y="69"/>
                        <a:pt x="74" y="69"/>
                        <a:pt x="74" y="69"/>
                      </a:cubicBezTo>
                      <a:cubicBezTo>
                        <a:pt x="75" y="70"/>
                        <a:pt x="79" y="68"/>
                        <a:pt x="80" y="71"/>
                      </a:cubicBezTo>
                      <a:cubicBezTo>
                        <a:pt x="80" y="73"/>
                        <a:pt x="87" y="72"/>
                        <a:pt x="87" y="68"/>
                      </a:cubicBezTo>
                      <a:cubicBezTo>
                        <a:pt x="86" y="65"/>
                        <a:pt x="97" y="65"/>
                        <a:pt x="98" y="61"/>
                      </a:cubicBezTo>
                      <a:cubicBezTo>
                        <a:pt x="99" y="58"/>
                        <a:pt x="100" y="53"/>
                        <a:pt x="103" y="53"/>
                      </a:cubicBezTo>
                      <a:cubicBezTo>
                        <a:pt x="106" y="54"/>
                        <a:pt x="107" y="49"/>
                        <a:pt x="109" y="50"/>
                      </a:cubicBezTo>
                      <a:cubicBezTo>
                        <a:pt x="111" y="50"/>
                        <a:pt x="113" y="52"/>
                        <a:pt x="115" y="51"/>
                      </a:cubicBezTo>
                      <a:lnTo>
                        <a:pt x="115" y="46"/>
                      </a:ln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43" name="Freeform 161">
                  <a:extLst>
                    <a:ext uri="{FF2B5EF4-FFF2-40B4-BE49-F238E27FC236}">
                      <a16:creationId xmlns:a16="http://schemas.microsoft.com/office/drawing/2014/main" id="{C59DE500-9610-49A2-A3EE-8D595BCB5399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730267" y="3298066"/>
                  <a:ext cx="366380" cy="311172"/>
                </a:xfrm>
                <a:custGeom>
                  <a:avLst/>
                  <a:gdLst>
                    <a:gd name="T0" fmla="*/ 155 w 159"/>
                    <a:gd name="T1" fmla="*/ 116 h 135"/>
                    <a:gd name="T2" fmla="*/ 151 w 159"/>
                    <a:gd name="T3" fmla="*/ 107 h 135"/>
                    <a:gd name="T4" fmla="*/ 143 w 159"/>
                    <a:gd name="T5" fmla="*/ 101 h 135"/>
                    <a:gd name="T6" fmla="*/ 137 w 159"/>
                    <a:gd name="T7" fmla="*/ 94 h 135"/>
                    <a:gd name="T8" fmla="*/ 146 w 159"/>
                    <a:gd name="T9" fmla="*/ 82 h 135"/>
                    <a:gd name="T10" fmla="*/ 138 w 159"/>
                    <a:gd name="T11" fmla="*/ 78 h 135"/>
                    <a:gd name="T12" fmla="*/ 136 w 159"/>
                    <a:gd name="T13" fmla="*/ 69 h 135"/>
                    <a:gd name="T14" fmla="*/ 136 w 159"/>
                    <a:gd name="T15" fmla="*/ 60 h 135"/>
                    <a:gd name="T16" fmla="*/ 137 w 159"/>
                    <a:gd name="T17" fmla="*/ 53 h 135"/>
                    <a:gd name="T18" fmla="*/ 141 w 159"/>
                    <a:gd name="T19" fmla="*/ 47 h 135"/>
                    <a:gd name="T20" fmla="*/ 142 w 159"/>
                    <a:gd name="T21" fmla="*/ 43 h 135"/>
                    <a:gd name="T22" fmla="*/ 141 w 159"/>
                    <a:gd name="T23" fmla="*/ 33 h 135"/>
                    <a:gd name="T24" fmla="*/ 135 w 159"/>
                    <a:gd name="T25" fmla="*/ 32 h 135"/>
                    <a:gd name="T26" fmla="*/ 130 w 159"/>
                    <a:gd name="T27" fmla="*/ 28 h 135"/>
                    <a:gd name="T28" fmla="*/ 126 w 159"/>
                    <a:gd name="T29" fmla="*/ 25 h 135"/>
                    <a:gd name="T30" fmla="*/ 119 w 159"/>
                    <a:gd name="T31" fmla="*/ 23 h 135"/>
                    <a:gd name="T32" fmla="*/ 115 w 159"/>
                    <a:gd name="T33" fmla="*/ 21 h 135"/>
                    <a:gd name="T34" fmla="*/ 110 w 159"/>
                    <a:gd name="T35" fmla="*/ 18 h 135"/>
                    <a:gd name="T36" fmla="*/ 100 w 159"/>
                    <a:gd name="T37" fmla="*/ 18 h 135"/>
                    <a:gd name="T38" fmla="*/ 95 w 159"/>
                    <a:gd name="T39" fmla="*/ 19 h 135"/>
                    <a:gd name="T40" fmla="*/ 87 w 159"/>
                    <a:gd name="T41" fmla="*/ 24 h 135"/>
                    <a:gd name="T42" fmla="*/ 81 w 159"/>
                    <a:gd name="T43" fmla="*/ 25 h 135"/>
                    <a:gd name="T44" fmla="*/ 81 w 159"/>
                    <a:gd name="T45" fmla="*/ 29 h 135"/>
                    <a:gd name="T46" fmla="*/ 63 w 159"/>
                    <a:gd name="T47" fmla="*/ 33 h 135"/>
                    <a:gd name="T48" fmla="*/ 48 w 159"/>
                    <a:gd name="T49" fmla="*/ 24 h 135"/>
                    <a:gd name="T50" fmla="*/ 39 w 159"/>
                    <a:gd name="T51" fmla="*/ 15 h 135"/>
                    <a:gd name="T52" fmla="*/ 33 w 159"/>
                    <a:gd name="T53" fmla="*/ 11 h 135"/>
                    <a:gd name="T54" fmla="*/ 31 w 159"/>
                    <a:gd name="T55" fmla="*/ 3 h 135"/>
                    <a:gd name="T56" fmla="*/ 15 w 159"/>
                    <a:gd name="T57" fmla="*/ 10 h 135"/>
                    <a:gd name="T58" fmla="*/ 10 w 159"/>
                    <a:gd name="T59" fmla="*/ 7 h 135"/>
                    <a:gd name="T60" fmla="*/ 5 w 159"/>
                    <a:gd name="T61" fmla="*/ 1 h 135"/>
                    <a:gd name="T62" fmla="*/ 2 w 159"/>
                    <a:gd name="T63" fmla="*/ 5 h 135"/>
                    <a:gd name="T64" fmla="*/ 2 w 159"/>
                    <a:gd name="T65" fmla="*/ 12 h 135"/>
                    <a:gd name="T66" fmla="*/ 2 w 159"/>
                    <a:gd name="T67" fmla="*/ 20 h 135"/>
                    <a:gd name="T68" fmla="*/ 6 w 159"/>
                    <a:gd name="T69" fmla="*/ 27 h 135"/>
                    <a:gd name="T70" fmla="*/ 9 w 159"/>
                    <a:gd name="T71" fmla="*/ 33 h 135"/>
                    <a:gd name="T72" fmla="*/ 14 w 159"/>
                    <a:gd name="T73" fmla="*/ 38 h 135"/>
                    <a:gd name="T74" fmla="*/ 17 w 159"/>
                    <a:gd name="T75" fmla="*/ 41 h 135"/>
                    <a:gd name="T76" fmla="*/ 16 w 159"/>
                    <a:gd name="T77" fmla="*/ 46 h 135"/>
                    <a:gd name="T78" fmla="*/ 13 w 159"/>
                    <a:gd name="T79" fmla="*/ 52 h 135"/>
                    <a:gd name="T80" fmla="*/ 14 w 159"/>
                    <a:gd name="T81" fmla="*/ 59 h 135"/>
                    <a:gd name="T82" fmla="*/ 17 w 159"/>
                    <a:gd name="T83" fmla="*/ 64 h 135"/>
                    <a:gd name="T84" fmla="*/ 26 w 159"/>
                    <a:gd name="T85" fmla="*/ 70 h 135"/>
                    <a:gd name="T86" fmla="*/ 30 w 159"/>
                    <a:gd name="T87" fmla="*/ 74 h 135"/>
                    <a:gd name="T88" fmla="*/ 29 w 159"/>
                    <a:gd name="T89" fmla="*/ 80 h 135"/>
                    <a:gd name="T90" fmla="*/ 32 w 159"/>
                    <a:gd name="T91" fmla="*/ 85 h 135"/>
                    <a:gd name="T92" fmla="*/ 37 w 159"/>
                    <a:gd name="T93" fmla="*/ 92 h 135"/>
                    <a:gd name="T94" fmla="*/ 39 w 159"/>
                    <a:gd name="T95" fmla="*/ 91 h 135"/>
                    <a:gd name="T96" fmla="*/ 42 w 159"/>
                    <a:gd name="T97" fmla="*/ 90 h 135"/>
                    <a:gd name="T98" fmla="*/ 48 w 159"/>
                    <a:gd name="T99" fmla="*/ 90 h 135"/>
                    <a:gd name="T100" fmla="*/ 56 w 159"/>
                    <a:gd name="T101" fmla="*/ 103 h 135"/>
                    <a:gd name="T102" fmla="*/ 61 w 159"/>
                    <a:gd name="T103" fmla="*/ 110 h 135"/>
                    <a:gd name="T104" fmla="*/ 71 w 159"/>
                    <a:gd name="T105" fmla="*/ 115 h 135"/>
                    <a:gd name="T106" fmla="*/ 89 w 159"/>
                    <a:gd name="T107" fmla="*/ 122 h 135"/>
                    <a:gd name="T108" fmla="*/ 102 w 159"/>
                    <a:gd name="T109" fmla="*/ 118 h 135"/>
                    <a:gd name="T110" fmla="*/ 108 w 159"/>
                    <a:gd name="T111" fmla="*/ 129 h 135"/>
                    <a:gd name="T112" fmla="*/ 136 w 159"/>
                    <a:gd name="T113" fmla="*/ 134 h 135"/>
                    <a:gd name="T114" fmla="*/ 145 w 159"/>
                    <a:gd name="T115" fmla="*/ 135 h 135"/>
                    <a:gd name="T116" fmla="*/ 144 w 159"/>
                    <a:gd name="T117" fmla="*/ 133 h 135"/>
                    <a:gd name="T118" fmla="*/ 149 w 159"/>
                    <a:gd name="T119" fmla="*/ 125 h 135"/>
                    <a:gd name="T120" fmla="*/ 157 w 159"/>
                    <a:gd name="T121" fmla="*/ 122 h 135"/>
                    <a:gd name="T122" fmla="*/ 155 w 159"/>
                    <a:gd name="T123" fmla="*/ 116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59" h="135">
                      <a:moveTo>
                        <a:pt x="155" y="116"/>
                      </a:moveTo>
                      <a:cubicBezTo>
                        <a:pt x="153" y="116"/>
                        <a:pt x="155" y="109"/>
                        <a:pt x="151" y="107"/>
                      </a:cubicBezTo>
                      <a:cubicBezTo>
                        <a:pt x="147" y="106"/>
                        <a:pt x="144" y="103"/>
                        <a:pt x="143" y="101"/>
                      </a:cubicBezTo>
                      <a:cubicBezTo>
                        <a:pt x="142" y="98"/>
                        <a:pt x="137" y="95"/>
                        <a:pt x="137" y="94"/>
                      </a:cubicBezTo>
                      <a:cubicBezTo>
                        <a:pt x="138" y="92"/>
                        <a:pt x="147" y="86"/>
                        <a:pt x="146" y="82"/>
                      </a:cubicBezTo>
                      <a:cubicBezTo>
                        <a:pt x="144" y="79"/>
                        <a:pt x="138" y="79"/>
                        <a:pt x="138" y="78"/>
                      </a:cubicBezTo>
                      <a:cubicBezTo>
                        <a:pt x="137" y="77"/>
                        <a:pt x="138" y="72"/>
                        <a:pt x="136" y="69"/>
                      </a:cubicBezTo>
                      <a:cubicBezTo>
                        <a:pt x="135" y="65"/>
                        <a:pt x="138" y="62"/>
                        <a:pt x="136" y="60"/>
                      </a:cubicBezTo>
                      <a:cubicBezTo>
                        <a:pt x="135" y="58"/>
                        <a:pt x="137" y="54"/>
                        <a:pt x="137" y="53"/>
                      </a:cubicBezTo>
                      <a:cubicBezTo>
                        <a:pt x="138" y="52"/>
                        <a:pt x="141" y="50"/>
                        <a:pt x="141" y="47"/>
                      </a:cubicBezTo>
                      <a:cubicBezTo>
                        <a:pt x="140" y="45"/>
                        <a:pt x="141" y="44"/>
                        <a:pt x="142" y="43"/>
                      </a:cubicBezTo>
                      <a:cubicBezTo>
                        <a:pt x="141" y="40"/>
                        <a:pt x="141" y="34"/>
                        <a:pt x="141" y="33"/>
                      </a:cubicBezTo>
                      <a:cubicBezTo>
                        <a:pt x="141" y="32"/>
                        <a:pt x="137" y="32"/>
                        <a:pt x="135" y="32"/>
                      </a:cubicBezTo>
                      <a:cubicBezTo>
                        <a:pt x="133" y="33"/>
                        <a:pt x="132" y="28"/>
                        <a:pt x="130" y="28"/>
                      </a:cubicBezTo>
                      <a:cubicBezTo>
                        <a:pt x="128" y="28"/>
                        <a:pt x="126" y="26"/>
                        <a:pt x="126" y="25"/>
                      </a:cubicBezTo>
                      <a:cubicBezTo>
                        <a:pt x="126" y="24"/>
                        <a:pt x="122" y="23"/>
                        <a:pt x="119" y="23"/>
                      </a:cubicBezTo>
                      <a:cubicBezTo>
                        <a:pt x="117" y="23"/>
                        <a:pt x="116" y="21"/>
                        <a:pt x="115" y="21"/>
                      </a:cubicBezTo>
                      <a:cubicBezTo>
                        <a:pt x="115" y="21"/>
                        <a:pt x="111" y="20"/>
                        <a:pt x="110" y="18"/>
                      </a:cubicBezTo>
                      <a:cubicBezTo>
                        <a:pt x="108" y="17"/>
                        <a:pt x="101" y="16"/>
                        <a:pt x="100" y="18"/>
                      </a:cubicBezTo>
                      <a:cubicBezTo>
                        <a:pt x="99" y="20"/>
                        <a:pt x="97" y="19"/>
                        <a:pt x="95" y="19"/>
                      </a:cubicBezTo>
                      <a:cubicBezTo>
                        <a:pt x="92" y="19"/>
                        <a:pt x="89" y="22"/>
                        <a:pt x="87" y="24"/>
                      </a:cubicBezTo>
                      <a:cubicBezTo>
                        <a:pt x="87" y="25"/>
                        <a:pt x="83" y="25"/>
                        <a:pt x="81" y="25"/>
                      </a:cubicBezTo>
                      <a:cubicBezTo>
                        <a:pt x="81" y="27"/>
                        <a:pt x="81" y="29"/>
                        <a:pt x="81" y="29"/>
                      </a:cubicBezTo>
                      <a:cubicBezTo>
                        <a:pt x="79" y="31"/>
                        <a:pt x="70" y="33"/>
                        <a:pt x="63" y="33"/>
                      </a:cubicBezTo>
                      <a:cubicBezTo>
                        <a:pt x="56" y="33"/>
                        <a:pt x="56" y="24"/>
                        <a:pt x="48" y="24"/>
                      </a:cubicBezTo>
                      <a:cubicBezTo>
                        <a:pt x="43" y="24"/>
                        <a:pt x="39" y="19"/>
                        <a:pt x="39" y="15"/>
                      </a:cubicBezTo>
                      <a:cubicBezTo>
                        <a:pt x="36" y="14"/>
                        <a:pt x="32" y="12"/>
                        <a:pt x="33" y="11"/>
                      </a:cubicBezTo>
                      <a:cubicBezTo>
                        <a:pt x="34" y="9"/>
                        <a:pt x="35" y="1"/>
                        <a:pt x="31" y="3"/>
                      </a:cubicBezTo>
                      <a:cubicBezTo>
                        <a:pt x="28" y="5"/>
                        <a:pt x="22" y="11"/>
                        <a:pt x="15" y="10"/>
                      </a:cubicBezTo>
                      <a:cubicBezTo>
                        <a:pt x="8" y="9"/>
                        <a:pt x="13" y="9"/>
                        <a:pt x="10" y="7"/>
                      </a:cubicBezTo>
                      <a:cubicBezTo>
                        <a:pt x="6" y="6"/>
                        <a:pt x="8" y="2"/>
                        <a:pt x="5" y="1"/>
                      </a:cubicBezTo>
                      <a:cubicBezTo>
                        <a:pt x="2" y="0"/>
                        <a:pt x="4" y="5"/>
                        <a:pt x="2" y="5"/>
                      </a:cubicBezTo>
                      <a:cubicBezTo>
                        <a:pt x="0" y="5"/>
                        <a:pt x="2" y="11"/>
                        <a:pt x="2" y="12"/>
                      </a:cubicBezTo>
                      <a:cubicBezTo>
                        <a:pt x="3" y="13"/>
                        <a:pt x="1" y="20"/>
                        <a:pt x="2" y="20"/>
                      </a:cubicBezTo>
                      <a:cubicBezTo>
                        <a:pt x="4" y="21"/>
                        <a:pt x="7" y="26"/>
                        <a:pt x="6" y="27"/>
                      </a:cubicBezTo>
                      <a:cubicBezTo>
                        <a:pt x="6" y="28"/>
                        <a:pt x="9" y="31"/>
                        <a:pt x="9" y="33"/>
                      </a:cubicBezTo>
                      <a:cubicBezTo>
                        <a:pt x="9" y="35"/>
                        <a:pt x="12" y="38"/>
                        <a:pt x="14" y="38"/>
                      </a:cubicBezTo>
                      <a:cubicBezTo>
                        <a:pt x="15" y="38"/>
                        <a:pt x="17" y="39"/>
                        <a:pt x="17" y="41"/>
                      </a:cubicBezTo>
                      <a:cubicBezTo>
                        <a:pt x="16" y="43"/>
                        <a:pt x="18" y="46"/>
                        <a:pt x="16" y="46"/>
                      </a:cubicBezTo>
                      <a:cubicBezTo>
                        <a:pt x="14" y="46"/>
                        <a:pt x="14" y="51"/>
                        <a:pt x="13" y="52"/>
                      </a:cubicBezTo>
                      <a:cubicBezTo>
                        <a:pt x="11" y="53"/>
                        <a:pt x="12" y="59"/>
                        <a:pt x="14" y="59"/>
                      </a:cubicBezTo>
                      <a:cubicBezTo>
                        <a:pt x="15" y="60"/>
                        <a:pt x="18" y="61"/>
                        <a:pt x="17" y="64"/>
                      </a:cubicBezTo>
                      <a:cubicBezTo>
                        <a:pt x="17" y="66"/>
                        <a:pt x="24" y="69"/>
                        <a:pt x="26" y="70"/>
                      </a:cubicBezTo>
                      <a:cubicBezTo>
                        <a:pt x="28" y="70"/>
                        <a:pt x="29" y="73"/>
                        <a:pt x="30" y="74"/>
                      </a:cubicBezTo>
                      <a:cubicBezTo>
                        <a:pt x="31" y="76"/>
                        <a:pt x="29" y="78"/>
                        <a:pt x="29" y="80"/>
                      </a:cubicBezTo>
                      <a:cubicBezTo>
                        <a:pt x="30" y="81"/>
                        <a:pt x="33" y="83"/>
                        <a:pt x="32" y="85"/>
                      </a:cubicBezTo>
                      <a:cubicBezTo>
                        <a:pt x="32" y="87"/>
                        <a:pt x="35" y="89"/>
                        <a:pt x="37" y="92"/>
                      </a:cubicBezTo>
                      <a:cubicBezTo>
                        <a:pt x="38" y="91"/>
                        <a:pt x="38" y="91"/>
                        <a:pt x="39" y="91"/>
                      </a:cubicBezTo>
                      <a:cubicBezTo>
                        <a:pt x="41" y="91"/>
                        <a:pt x="41" y="89"/>
                        <a:pt x="42" y="90"/>
                      </a:cubicBezTo>
                      <a:cubicBezTo>
                        <a:pt x="44" y="92"/>
                        <a:pt x="46" y="90"/>
                        <a:pt x="48" y="90"/>
                      </a:cubicBezTo>
                      <a:cubicBezTo>
                        <a:pt x="50" y="90"/>
                        <a:pt x="54" y="98"/>
                        <a:pt x="56" y="103"/>
                      </a:cubicBezTo>
                      <a:cubicBezTo>
                        <a:pt x="58" y="107"/>
                        <a:pt x="58" y="108"/>
                        <a:pt x="61" y="110"/>
                      </a:cubicBezTo>
                      <a:cubicBezTo>
                        <a:pt x="64" y="112"/>
                        <a:pt x="67" y="111"/>
                        <a:pt x="71" y="115"/>
                      </a:cubicBezTo>
                      <a:cubicBezTo>
                        <a:pt x="75" y="119"/>
                        <a:pt x="85" y="122"/>
                        <a:pt x="89" y="122"/>
                      </a:cubicBezTo>
                      <a:cubicBezTo>
                        <a:pt x="93" y="122"/>
                        <a:pt x="96" y="117"/>
                        <a:pt x="102" y="118"/>
                      </a:cubicBezTo>
                      <a:cubicBezTo>
                        <a:pt x="107" y="119"/>
                        <a:pt x="106" y="126"/>
                        <a:pt x="108" y="129"/>
                      </a:cubicBezTo>
                      <a:cubicBezTo>
                        <a:pt x="110" y="131"/>
                        <a:pt x="132" y="133"/>
                        <a:pt x="136" y="134"/>
                      </a:cubicBezTo>
                      <a:cubicBezTo>
                        <a:pt x="138" y="135"/>
                        <a:pt x="141" y="135"/>
                        <a:pt x="145" y="135"/>
                      </a:cubicBezTo>
                      <a:cubicBezTo>
                        <a:pt x="145" y="134"/>
                        <a:pt x="144" y="133"/>
                        <a:pt x="144" y="133"/>
                      </a:cubicBezTo>
                      <a:cubicBezTo>
                        <a:pt x="144" y="129"/>
                        <a:pt x="147" y="126"/>
                        <a:pt x="149" y="125"/>
                      </a:cubicBezTo>
                      <a:cubicBezTo>
                        <a:pt x="152" y="123"/>
                        <a:pt x="154" y="123"/>
                        <a:pt x="157" y="122"/>
                      </a:cubicBezTo>
                      <a:cubicBezTo>
                        <a:pt x="159" y="122"/>
                        <a:pt x="157" y="117"/>
                        <a:pt x="155" y="116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44" name="Freeform 162">
                  <a:extLst>
                    <a:ext uri="{FF2B5EF4-FFF2-40B4-BE49-F238E27FC236}">
                      <a16:creationId xmlns:a16="http://schemas.microsoft.com/office/drawing/2014/main" id="{2F3CE201-3159-492C-9C99-C3BBF17AA4EF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5777947" y="2931686"/>
                  <a:ext cx="754090" cy="355087"/>
                </a:xfrm>
                <a:custGeom>
                  <a:avLst/>
                  <a:gdLst>
                    <a:gd name="T0" fmla="*/ 316 w 327"/>
                    <a:gd name="T1" fmla="*/ 64 h 154"/>
                    <a:gd name="T2" fmla="*/ 306 w 327"/>
                    <a:gd name="T3" fmla="*/ 54 h 154"/>
                    <a:gd name="T4" fmla="*/ 285 w 327"/>
                    <a:gd name="T5" fmla="*/ 50 h 154"/>
                    <a:gd name="T6" fmla="*/ 265 w 327"/>
                    <a:gd name="T7" fmla="*/ 37 h 154"/>
                    <a:gd name="T8" fmla="*/ 243 w 327"/>
                    <a:gd name="T9" fmla="*/ 13 h 154"/>
                    <a:gd name="T10" fmla="*/ 221 w 327"/>
                    <a:gd name="T11" fmla="*/ 22 h 154"/>
                    <a:gd name="T12" fmla="*/ 216 w 327"/>
                    <a:gd name="T13" fmla="*/ 16 h 154"/>
                    <a:gd name="T14" fmla="*/ 203 w 327"/>
                    <a:gd name="T15" fmla="*/ 14 h 154"/>
                    <a:gd name="T16" fmla="*/ 197 w 327"/>
                    <a:gd name="T17" fmla="*/ 2 h 154"/>
                    <a:gd name="T18" fmla="*/ 169 w 327"/>
                    <a:gd name="T19" fmla="*/ 7 h 154"/>
                    <a:gd name="T20" fmla="*/ 137 w 327"/>
                    <a:gd name="T21" fmla="*/ 14 h 154"/>
                    <a:gd name="T22" fmla="*/ 121 w 327"/>
                    <a:gd name="T23" fmla="*/ 23 h 154"/>
                    <a:gd name="T24" fmla="*/ 118 w 327"/>
                    <a:gd name="T25" fmla="*/ 33 h 154"/>
                    <a:gd name="T26" fmla="*/ 121 w 327"/>
                    <a:gd name="T27" fmla="*/ 44 h 154"/>
                    <a:gd name="T28" fmla="*/ 112 w 327"/>
                    <a:gd name="T29" fmla="*/ 50 h 154"/>
                    <a:gd name="T30" fmla="*/ 100 w 327"/>
                    <a:gd name="T31" fmla="*/ 49 h 154"/>
                    <a:gd name="T32" fmla="*/ 80 w 327"/>
                    <a:gd name="T33" fmla="*/ 50 h 154"/>
                    <a:gd name="T34" fmla="*/ 66 w 327"/>
                    <a:gd name="T35" fmla="*/ 50 h 154"/>
                    <a:gd name="T36" fmla="*/ 44 w 327"/>
                    <a:gd name="T37" fmla="*/ 42 h 154"/>
                    <a:gd name="T38" fmla="*/ 25 w 327"/>
                    <a:gd name="T39" fmla="*/ 47 h 154"/>
                    <a:gd name="T40" fmla="*/ 18 w 327"/>
                    <a:gd name="T41" fmla="*/ 60 h 154"/>
                    <a:gd name="T42" fmla="*/ 3 w 327"/>
                    <a:gd name="T43" fmla="*/ 63 h 154"/>
                    <a:gd name="T44" fmla="*/ 0 w 327"/>
                    <a:gd name="T45" fmla="*/ 74 h 154"/>
                    <a:gd name="T46" fmla="*/ 12 w 327"/>
                    <a:gd name="T47" fmla="*/ 82 h 154"/>
                    <a:gd name="T48" fmla="*/ 20 w 327"/>
                    <a:gd name="T49" fmla="*/ 96 h 154"/>
                    <a:gd name="T50" fmla="*/ 41 w 327"/>
                    <a:gd name="T51" fmla="*/ 91 h 154"/>
                    <a:gd name="T52" fmla="*/ 46 w 327"/>
                    <a:gd name="T53" fmla="*/ 107 h 154"/>
                    <a:gd name="T54" fmla="*/ 31 w 327"/>
                    <a:gd name="T55" fmla="*/ 118 h 154"/>
                    <a:gd name="T56" fmla="*/ 46 w 327"/>
                    <a:gd name="T57" fmla="*/ 133 h 154"/>
                    <a:gd name="T58" fmla="*/ 53 w 327"/>
                    <a:gd name="T59" fmla="*/ 141 h 154"/>
                    <a:gd name="T60" fmla="*/ 77 w 327"/>
                    <a:gd name="T61" fmla="*/ 146 h 154"/>
                    <a:gd name="T62" fmla="*/ 99 w 327"/>
                    <a:gd name="T63" fmla="*/ 103 h 154"/>
                    <a:gd name="T64" fmla="*/ 112 w 327"/>
                    <a:gd name="T65" fmla="*/ 104 h 154"/>
                    <a:gd name="T66" fmla="*/ 136 w 327"/>
                    <a:gd name="T67" fmla="*/ 125 h 154"/>
                    <a:gd name="T68" fmla="*/ 160 w 327"/>
                    <a:gd name="T69" fmla="*/ 138 h 154"/>
                    <a:gd name="T70" fmla="*/ 178 w 327"/>
                    <a:gd name="T71" fmla="*/ 152 h 154"/>
                    <a:gd name="T72" fmla="*/ 195 w 327"/>
                    <a:gd name="T73" fmla="*/ 144 h 154"/>
                    <a:gd name="T74" fmla="*/ 213 w 327"/>
                    <a:gd name="T75" fmla="*/ 134 h 154"/>
                    <a:gd name="T76" fmla="*/ 240 w 327"/>
                    <a:gd name="T77" fmla="*/ 132 h 154"/>
                    <a:gd name="T78" fmla="*/ 275 w 327"/>
                    <a:gd name="T79" fmla="*/ 138 h 154"/>
                    <a:gd name="T80" fmla="*/ 275 w 327"/>
                    <a:gd name="T81" fmla="*/ 120 h 154"/>
                    <a:gd name="T82" fmla="*/ 286 w 327"/>
                    <a:gd name="T83" fmla="*/ 108 h 154"/>
                    <a:gd name="T84" fmla="*/ 297 w 327"/>
                    <a:gd name="T85" fmla="*/ 91 h 154"/>
                    <a:gd name="T86" fmla="*/ 317 w 327"/>
                    <a:gd name="T87" fmla="*/ 88 h 154"/>
                    <a:gd name="T88" fmla="*/ 325 w 327"/>
                    <a:gd name="T89" fmla="*/ 71 h 154"/>
                    <a:gd name="T90" fmla="*/ 122 w 327"/>
                    <a:gd name="T91" fmla="*/ 98 h 154"/>
                    <a:gd name="T92" fmla="*/ 257 w 327"/>
                    <a:gd name="T93" fmla="*/ 97 h 154"/>
                    <a:gd name="T94" fmla="*/ 225 w 327"/>
                    <a:gd name="T95" fmla="*/ 97 h 154"/>
                    <a:gd name="T96" fmla="*/ 257 w 327"/>
                    <a:gd name="T97" fmla="*/ 97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327" h="154">
                      <a:moveTo>
                        <a:pt x="326" y="63"/>
                      </a:moveTo>
                      <a:cubicBezTo>
                        <a:pt x="325" y="62"/>
                        <a:pt x="324" y="62"/>
                        <a:pt x="323" y="63"/>
                      </a:cubicBezTo>
                      <a:cubicBezTo>
                        <a:pt x="322" y="64"/>
                        <a:pt x="318" y="64"/>
                        <a:pt x="316" y="64"/>
                      </a:cubicBezTo>
                      <a:cubicBezTo>
                        <a:pt x="315" y="64"/>
                        <a:pt x="312" y="62"/>
                        <a:pt x="312" y="61"/>
                      </a:cubicBezTo>
                      <a:cubicBezTo>
                        <a:pt x="312" y="59"/>
                        <a:pt x="312" y="58"/>
                        <a:pt x="311" y="58"/>
                      </a:cubicBezTo>
                      <a:cubicBezTo>
                        <a:pt x="309" y="58"/>
                        <a:pt x="307" y="57"/>
                        <a:pt x="306" y="54"/>
                      </a:cubicBezTo>
                      <a:cubicBezTo>
                        <a:pt x="304" y="50"/>
                        <a:pt x="302" y="50"/>
                        <a:pt x="300" y="49"/>
                      </a:cubicBezTo>
                      <a:cubicBezTo>
                        <a:pt x="299" y="49"/>
                        <a:pt x="294" y="51"/>
                        <a:pt x="292" y="52"/>
                      </a:cubicBezTo>
                      <a:cubicBezTo>
                        <a:pt x="290" y="52"/>
                        <a:pt x="287" y="51"/>
                        <a:pt x="285" y="50"/>
                      </a:cubicBezTo>
                      <a:cubicBezTo>
                        <a:pt x="282" y="50"/>
                        <a:pt x="281" y="46"/>
                        <a:pt x="278" y="46"/>
                      </a:cubicBezTo>
                      <a:cubicBezTo>
                        <a:pt x="276" y="47"/>
                        <a:pt x="275" y="51"/>
                        <a:pt x="274" y="51"/>
                      </a:cubicBezTo>
                      <a:cubicBezTo>
                        <a:pt x="272" y="51"/>
                        <a:pt x="269" y="42"/>
                        <a:pt x="265" y="37"/>
                      </a:cubicBezTo>
                      <a:cubicBezTo>
                        <a:pt x="262" y="32"/>
                        <a:pt x="256" y="21"/>
                        <a:pt x="250" y="19"/>
                      </a:cubicBezTo>
                      <a:cubicBezTo>
                        <a:pt x="245" y="17"/>
                        <a:pt x="247" y="15"/>
                        <a:pt x="248" y="13"/>
                      </a:cubicBezTo>
                      <a:cubicBezTo>
                        <a:pt x="250" y="12"/>
                        <a:pt x="245" y="11"/>
                        <a:pt x="243" y="13"/>
                      </a:cubicBezTo>
                      <a:cubicBezTo>
                        <a:pt x="241" y="14"/>
                        <a:pt x="238" y="16"/>
                        <a:pt x="235" y="17"/>
                      </a:cubicBezTo>
                      <a:cubicBezTo>
                        <a:pt x="233" y="17"/>
                        <a:pt x="229" y="21"/>
                        <a:pt x="227" y="20"/>
                      </a:cubicBezTo>
                      <a:cubicBezTo>
                        <a:pt x="224" y="19"/>
                        <a:pt x="223" y="24"/>
                        <a:pt x="221" y="22"/>
                      </a:cubicBezTo>
                      <a:cubicBezTo>
                        <a:pt x="219" y="20"/>
                        <a:pt x="224" y="18"/>
                        <a:pt x="224" y="17"/>
                      </a:cubicBezTo>
                      <a:cubicBezTo>
                        <a:pt x="224" y="15"/>
                        <a:pt x="220" y="17"/>
                        <a:pt x="219" y="16"/>
                      </a:cubicBezTo>
                      <a:cubicBezTo>
                        <a:pt x="218" y="15"/>
                        <a:pt x="216" y="14"/>
                        <a:pt x="216" y="16"/>
                      </a:cubicBezTo>
                      <a:cubicBezTo>
                        <a:pt x="216" y="17"/>
                        <a:pt x="213" y="16"/>
                        <a:pt x="213" y="15"/>
                      </a:cubicBezTo>
                      <a:cubicBezTo>
                        <a:pt x="213" y="14"/>
                        <a:pt x="212" y="11"/>
                        <a:pt x="210" y="13"/>
                      </a:cubicBezTo>
                      <a:cubicBezTo>
                        <a:pt x="209" y="15"/>
                        <a:pt x="204" y="16"/>
                        <a:pt x="203" y="14"/>
                      </a:cubicBezTo>
                      <a:cubicBezTo>
                        <a:pt x="202" y="13"/>
                        <a:pt x="204" y="13"/>
                        <a:pt x="204" y="11"/>
                      </a:cubicBezTo>
                      <a:cubicBezTo>
                        <a:pt x="204" y="9"/>
                        <a:pt x="202" y="7"/>
                        <a:pt x="202" y="5"/>
                      </a:cubicBezTo>
                      <a:cubicBezTo>
                        <a:pt x="203" y="3"/>
                        <a:pt x="199" y="1"/>
                        <a:pt x="197" y="2"/>
                      </a:cubicBezTo>
                      <a:cubicBezTo>
                        <a:pt x="195" y="3"/>
                        <a:pt x="193" y="2"/>
                        <a:pt x="191" y="1"/>
                      </a:cubicBezTo>
                      <a:cubicBezTo>
                        <a:pt x="189" y="0"/>
                        <a:pt x="181" y="2"/>
                        <a:pt x="181" y="3"/>
                      </a:cubicBezTo>
                      <a:cubicBezTo>
                        <a:pt x="181" y="5"/>
                        <a:pt x="171" y="7"/>
                        <a:pt x="169" y="7"/>
                      </a:cubicBezTo>
                      <a:cubicBezTo>
                        <a:pt x="167" y="8"/>
                        <a:pt x="160" y="9"/>
                        <a:pt x="158" y="9"/>
                      </a:cubicBezTo>
                      <a:cubicBezTo>
                        <a:pt x="155" y="10"/>
                        <a:pt x="153" y="12"/>
                        <a:pt x="150" y="12"/>
                      </a:cubicBezTo>
                      <a:cubicBezTo>
                        <a:pt x="146" y="12"/>
                        <a:pt x="140" y="12"/>
                        <a:pt x="137" y="14"/>
                      </a:cubicBezTo>
                      <a:cubicBezTo>
                        <a:pt x="135" y="17"/>
                        <a:pt x="130" y="15"/>
                        <a:pt x="128" y="16"/>
                      </a:cubicBezTo>
                      <a:cubicBezTo>
                        <a:pt x="126" y="16"/>
                        <a:pt x="122" y="15"/>
                        <a:pt x="121" y="16"/>
                      </a:cubicBezTo>
                      <a:cubicBezTo>
                        <a:pt x="120" y="17"/>
                        <a:pt x="120" y="21"/>
                        <a:pt x="121" y="23"/>
                      </a:cubicBezTo>
                      <a:cubicBezTo>
                        <a:pt x="122" y="24"/>
                        <a:pt x="128" y="25"/>
                        <a:pt x="128" y="26"/>
                      </a:cubicBezTo>
                      <a:cubicBezTo>
                        <a:pt x="129" y="27"/>
                        <a:pt x="123" y="27"/>
                        <a:pt x="120" y="28"/>
                      </a:cubicBezTo>
                      <a:cubicBezTo>
                        <a:pt x="117" y="28"/>
                        <a:pt x="118" y="32"/>
                        <a:pt x="118" y="33"/>
                      </a:cubicBezTo>
                      <a:cubicBezTo>
                        <a:pt x="119" y="35"/>
                        <a:pt x="116" y="37"/>
                        <a:pt x="114" y="38"/>
                      </a:cubicBezTo>
                      <a:cubicBezTo>
                        <a:pt x="111" y="38"/>
                        <a:pt x="114" y="42"/>
                        <a:pt x="116" y="42"/>
                      </a:cubicBezTo>
                      <a:cubicBezTo>
                        <a:pt x="118" y="42"/>
                        <a:pt x="120" y="44"/>
                        <a:pt x="121" y="44"/>
                      </a:cubicBezTo>
                      <a:cubicBezTo>
                        <a:pt x="123" y="44"/>
                        <a:pt x="123" y="47"/>
                        <a:pt x="123" y="49"/>
                      </a:cubicBezTo>
                      <a:cubicBezTo>
                        <a:pt x="123" y="52"/>
                        <a:pt x="121" y="52"/>
                        <a:pt x="118" y="52"/>
                      </a:cubicBezTo>
                      <a:cubicBezTo>
                        <a:pt x="116" y="52"/>
                        <a:pt x="114" y="50"/>
                        <a:pt x="112" y="50"/>
                      </a:cubicBezTo>
                      <a:cubicBezTo>
                        <a:pt x="111" y="49"/>
                        <a:pt x="111" y="53"/>
                        <a:pt x="110" y="54"/>
                      </a:cubicBezTo>
                      <a:cubicBezTo>
                        <a:pt x="108" y="54"/>
                        <a:pt x="108" y="51"/>
                        <a:pt x="106" y="51"/>
                      </a:cubicBezTo>
                      <a:cubicBezTo>
                        <a:pt x="104" y="51"/>
                        <a:pt x="101" y="51"/>
                        <a:pt x="100" y="49"/>
                      </a:cubicBezTo>
                      <a:cubicBezTo>
                        <a:pt x="100" y="47"/>
                        <a:pt x="95" y="46"/>
                        <a:pt x="92" y="48"/>
                      </a:cubicBezTo>
                      <a:cubicBezTo>
                        <a:pt x="90" y="50"/>
                        <a:pt x="90" y="49"/>
                        <a:pt x="88" y="48"/>
                      </a:cubicBezTo>
                      <a:cubicBezTo>
                        <a:pt x="86" y="47"/>
                        <a:pt x="81" y="49"/>
                        <a:pt x="80" y="50"/>
                      </a:cubicBezTo>
                      <a:cubicBezTo>
                        <a:pt x="79" y="52"/>
                        <a:pt x="75" y="53"/>
                        <a:pt x="72" y="51"/>
                      </a:cubicBezTo>
                      <a:cubicBezTo>
                        <a:pt x="70" y="49"/>
                        <a:pt x="68" y="49"/>
                        <a:pt x="68" y="51"/>
                      </a:cubicBezTo>
                      <a:cubicBezTo>
                        <a:pt x="68" y="54"/>
                        <a:pt x="66" y="52"/>
                        <a:pt x="66" y="50"/>
                      </a:cubicBezTo>
                      <a:cubicBezTo>
                        <a:pt x="66" y="49"/>
                        <a:pt x="61" y="46"/>
                        <a:pt x="59" y="44"/>
                      </a:cubicBezTo>
                      <a:cubicBezTo>
                        <a:pt x="57" y="43"/>
                        <a:pt x="50" y="43"/>
                        <a:pt x="50" y="42"/>
                      </a:cubicBezTo>
                      <a:cubicBezTo>
                        <a:pt x="49" y="40"/>
                        <a:pt x="45" y="39"/>
                        <a:pt x="44" y="42"/>
                      </a:cubicBezTo>
                      <a:cubicBezTo>
                        <a:pt x="43" y="44"/>
                        <a:pt x="41" y="42"/>
                        <a:pt x="40" y="42"/>
                      </a:cubicBezTo>
                      <a:cubicBezTo>
                        <a:pt x="38" y="41"/>
                        <a:pt x="35" y="43"/>
                        <a:pt x="34" y="43"/>
                      </a:cubicBezTo>
                      <a:cubicBezTo>
                        <a:pt x="32" y="44"/>
                        <a:pt x="28" y="47"/>
                        <a:pt x="25" y="47"/>
                      </a:cubicBezTo>
                      <a:cubicBezTo>
                        <a:pt x="23" y="47"/>
                        <a:pt x="24" y="50"/>
                        <a:pt x="21" y="51"/>
                      </a:cubicBezTo>
                      <a:cubicBezTo>
                        <a:pt x="18" y="52"/>
                        <a:pt x="18" y="54"/>
                        <a:pt x="19" y="55"/>
                      </a:cubicBezTo>
                      <a:cubicBezTo>
                        <a:pt x="19" y="57"/>
                        <a:pt x="21" y="59"/>
                        <a:pt x="18" y="60"/>
                      </a:cubicBezTo>
                      <a:cubicBezTo>
                        <a:pt x="15" y="62"/>
                        <a:pt x="14" y="57"/>
                        <a:pt x="11" y="55"/>
                      </a:cubicBezTo>
                      <a:cubicBezTo>
                        <a:pt x="9" y="53"/>
                        <a:pt x="7" y="55"/>
                        <a:pt x="7" y="58"/>
                      </a:cubicBezTo>
                      <a:cubicBezTo>
                        <a:pt x="7" y="60"/>
                        <a:pt x="4" y="60"/>
                        <a:pt x="3" y="63"/>
                      </a:cubicBezTo>
                      <a:cubicBezTo>
                        <a:pt x="1" y="65"/>
                        <a:pt x="5" y="66"/>
                        <a:pt x="5" y="67"/>
                      </a:cubicBezTo>
                      <a:cubicBezTo>
                        <a:pt x="5" y="68"/>
                        <a:pt x="3" y="69"/>
                        <a:pt x="2" y="69"/>
                      </a:cubicBezTo>
                      <a:cubicBezTo>
                        <a:pt x="2" y="70"/>
                        <a:pt x="0" y="73"/>
                        <a:pt x="0" y="74"/>
                      </a:cubicBezTo>
                      <a:cubicBezTo>
                        <a:pt x="1" y="75"/>
                        <a:pt x="5" y="75"/>
                        <a:pt x="5" y="78"/>
                      </a:cubicBezTo>
                      <a:cubicBezTo>
                        <a:pt x="5" y="80"/>
                        <a:pt x="4" y="83"/>
                        <a:pt x="6" y="82"/>
                      </a:cubicBezTo>
                      <a:cubicBezTo>
                        <a:pt x="9" y="81"/>
                        <a:pt x="11" y="82"/>
                        <a:pt x="12" y="82"/>
                      </a:cubicBezTo>
                      <a:cubicBezTo>
                        <a:pt x="14" y="82"/>
                        <a:pt x="15" y="84"/>
                        <a:pt x="17" y="87"/>
                      </a:cubicBezTo>
                      <a:cubicBezTo>
                        <a:pt x="20" y="90"/>
                        <a:pt x="21" y="92"/>
                        <a:pt x="18" y="92"/>
                      </a:cubicBezTo>
                      <a:cubicBezTo>
                        <a:pt x="16" y="93"/>
                        <a:pt x="17" y="94"/>
                        <a:pt x="20" y="96"/>
                      </a:cubicBezTo>
                      <a:cubicBezTo>
                        <a:pt x="21" y="96"/>
                        <a:pt x="22" y="97"/>
                        <a:pt x="23" y="97"/>
                      </a:cubicBezTo>
                      <a:cubicBezTo>
                        <a:pt x="23" y="97"/>
                        <a:pt x="24" y="97"/>
                        <a:pt x="24" y="96"/>
                      </a:cubicBezTo>
                      <a:cubicBezTo>
                        <a:pt x="28" y="93"/>
                        <a:pt x="36" y="89"/>
                        <a:pt x="41" y="91"/>
                      </a:cubicBezTo>
                      <a:cubicBezTo>
                        <a:pt x="46" y="92"/>
                        <a:pt x="51" y="90"/>
                        <a:pt x="53" y="93"/>
                      </a:cubicBezTo>
                      <a:cubicBezTo>
                        <a:pt x="56" y="97"/>
                        <a:pt x="53" y="103"/>
                        <a:pt x="54" y="105"/>
                      </a:cubicBezTo>
                      <a:cubicBezTo>
                        <a:pt x="55" y="107"/>
                        <a:pt x="50" y="108"/>
                        <a:pt x="46" y="107"/>
                      </a:cubicBezTo>
                      <a:cubicBezTo>
                        <a:pt x="43" y="107"/>
                        <a:pt x="36" y="109"/>
                        <a:pt x="36" y="111"/>
                      </a:cubicBezTo>
                      <a:cubicBezTo>
                        <a:pt x="37" y="113"/>
                        <a:pt x="40" y="118"/>
                        <a:pt x="35" y="115"/>
                      </a:cubicBezTo>
                      <a:cubicBezTo>
                        <a:pt x="31" y="113"/>
                        <a:pt x="29" y="118"/>
                        <a:pt x="31" y="118"/>
                      </a:cubicBezTo>
                      <a:cubicBezTo>
                        <a:pt x="34" y="118"/>
                        <a:pt x="37" y="121"/>
                        <a:pt x="37" y="123"/>
                      </a:cubicBezTo>
                      <a:cubicBezTo>
                        <a:pt x="37" y="125"/>
                        <a:pt x="38" y="130"/>
                        <a:pt x="40" y="129"/>
                      </a:cubicBezTo>
                      <a:cubicBezTo>
                        <a:pt x="42" y="129"/>
                        <a:pt x="42" y="133"/>
                        <a:pt x="46" y="133"/>
                      </a:cubicBezTo>
                      <a:cubicBezTo>
                        <a:pt x="49" y="132"/>
                        <a:pt x="52" y="134"/>
                        <a:pt x="50" y="137"/>
                      </a:cubicBezTo>
                      <a:cubicBezTo>
                        <a:pt x="47" y="140"/>
                        <a:pt x="51" y="148"/>
                        <a:pt x="52" y="146"/>
                      </a:cubicBezTo>
                      <a:cubicBezTo>
                        <a:pt x="53" y="145"/>
                        <a:pt x="52" y="143"/>
                        <a:pt x="53" y="141"/>
                      </a:cubicBezTo>
                      <a:cubicBezTo>
                        <a:pt x="51" y="137"/>
                        <a:pt x="59" y="137"/>
                        <a:pt x="61" y="137"/>
                      </a:cubicBezTo>
                      <a:cubicBezTo>
                        <a:pt x="64" y="137"/>
                        <a:pt x="68" y="140"/>
                        <a:pt x="71" y="144"/>
                      </a:cubicBezTo>
                      <a:cubicBezTo>
                        <a:pt x="74" y="148"/>
                        <a:pt x="77" y="146"/>
                        <a:pt x="77" y="146"/>
                      </a:cubicBezTo>
                      <a:cubicBezTo>
                        <a:pt x="78" y="110"/>
                        <a:pt x="78" y="110"/>
                        <a:pt x="78" y="110"/>
                      </a:cubicBezTo>
                      <a:cubicBezTo>
                        <a:pt x="98" y="105"/>
                        <a:pt x="98" y="105"/>
                        <a:pt x="98" y="105"/>
                      </a:cubicBezTo>
                      <a:cubicBezTo>
                        <a:pt x="99" y="104"/>
                        <a:pt x="99" y="104"/>
                        <a:pt x="99" y="103"/>
                      </a:cubicBezTo>
                      <a:cubicBezTo>
                        <a:pt x="102" y="99"/>
                        <a:pt x="105" y="103"/>
                        <a:pt x="106" y="103"/>
                      </a:cubicBezTo>
                      <a:cubicBezTo>
                        <a:pt x="107" y="104"/>
                        <a:pt x="107" y="99"/>
                        <a:pt x="110" y="100"/>
                      </a:cubicBezTo>
                      <a:cubicBezTo>
                        <a:pt x="113" y="100"/>
                        <a:pt x="109" y="104"/>
                        <a:pt x="112" y="104"/>
                      </a:cubicBezTo>
                      <a:cubicBezTo>
                        <a:pt x="113" y="104"/>
                        <a:pt x="117" y="110"/>
                        <a:pt x="116" y="115"/>
                      </a:cubicBezTo>
                      <a:cubicBezTo>
                        <a:pt x="119" y="118"/>
                        <a:pt x="125" y="124"/>
                        <a:pt x="125" y="125"/>
                      </a:cubicBezTo>
                      <a:cubicBezTo>
                        <a:pt x="126" y="127"/>
                        <a:pt x="134" y="124"/>
                        <a:pt x="136" y="125"/>
                      </a:cubicBezTo>
                      <a:cubicBezTo>
                        <a:pt x="137" y="125"/>
                        <a:pt x="150" y="125"/>
                        <a:pt x="152" y="125"/>
                      </a:cubicBezTo>
                      <a:cubicBezTo>
                        <a:pt x="154" y="125"/>
                        <a:pt x="156" y="129"/>
                        <a:pt x="158" y="130"/>
                      </a:cubicBezTo>
                      <a:cubicBezTo>
                        <a:pt x="161" y="131"/>
                        <a:pt x="160" y="135"/>
                        <a:pt x="160" y="138"/>
                      </a:cubicBezTo>
                      <a:cubicBezTo>
                        <a:pt x="161" y="140"/>
                        <a:pt x="164" y="143"/>
                        <a:pt x="165" y="146"/>
                      </a:cubicBezTo>
                      <a:cubicBezTo>
                        <a:pt x="165" y="148"/>
                        <a:pt x="169" y="147"/>
                        <a:pt x="172" y="148"/>
                      </a:cubicBezTo>
                      <a:cubicBezTo>
                        <a:pt x="174" y="148"/>
                        <a:pt x="178" y="149"/>
                        <a:pt x="178" y="152"/>
                      </a:cubicBezTo>
                      <a:cubicBezTo>
                        <a:pt x="179" y="154"/>
                        <a:pt x="182" y="152"/>
                        <a:pt x="182" y="151"/>
                      </a:cubicBezTo>
                      <a:cubicBezTo>
                        <a:pt x="182" y="149"/>
                        <a:pt x="186" y="146"/>
                        <a:pt x="190" y="144"/>
                      </a:cubicBezTo>
                      <a:cubicBezTo>
                        <a:pt x="193" y="143"/>
                        <a:pt x="194" y="143"/>
                        <a:pt x="195" y="144"/>
                      </a:cubicBezTo>
                      <a:cubicBezTo>
                        <a:pt x="196" y="142"/>
                        <a:pt x="197" y="140"/>
                        <a:pt x="197" y="139"/>
                      </a:cubicBezTo>
                      <a:cubicBezTo>
                        <a:pt x="199" y="139"/>
                        <a:pt x="202" y="136"/>
                        <a:pt x="202" y="134"/>
                      </a:cubicBezTo>
                      <a:cubicBezTo>
                        <a:pt x="203" y="131"/>
                        <a:pt x="209" y="131"/>
                        <a:pt x="213" y="134"/>
                      </a:cubicBezTo>
                      <a:cubicBezTo>
                        <a:pt x="218" y="136"/>
                        <a:pt x="220" y="136"/>
                        <a:pt x="221" y="132"/>
                      </a:cubicBezTo>
                      <a:cubicBezTo>
                        <a:pt x="221" y="129"/>
                        <a:pt x="227" y="128"/>
                        <a:pt x="229" y="129"/>
                      </a:cubicBezTo>
                      <a:cubicBezTo>
                        <a:pt x="231" y="130"/>
                        <a:pt x="237" y="133"/>
                        <a:pt x="240" y="132"/>
                      </a:cubicBezTo>
                      <a:cubicBezTo>
                        <a:pt x="242" y="131"/>
                        <a:pt x="257" y="132"/>
                        <a:pt x="260" y="133"/>
                      </a:cubicBezTo>
                      <a:cubicBezTo>
                        <a:pt x="264" y="134"/>
                        <a:pt x="265" y="132"/>
                        <a:pt x="268" y="136"/>
                      </a:cubicBezTo>
                      <a:cubicBezTo>
                        <a:pt x="270" y="139"/>
                        <a:pt x="272" y="136"/>
                        <a:pt x="275" y="138"/>
                      </a:cubicBezTo>
                      <a:cubicBezTo>
                        <a:pt x="275" y="137"/>
                        <a:pt x="274" y="136"/>
                        <a:pt x="274" y="135"/>
                      </a:cubicBezTo>
                      <a:cubicBezTo>
                        <a:pt x="274" y="133"/>
                        <a:pt x="278" y="131"/>
                        <a:pt x="279" y="129"/>
                      </a:cubicBezTo>
                      <a:cubicBezTo>
                        <a:pt x="279" y="127"/>
                        <a:pt x="275" y="122"/>
                        <a:pt x="275" y="120"/>
                      </a:cubicBezTo>
                      <a:cubicBezTo>
                        <a:pt x="275" y="118"/>
                        <a:pt x="275" y="114"/>
                        <a:pt x="274" y="113"/>
                      </a:cubicBezTo>
                      <a:cubicBezTo>
                        <a:pt x="272" y="112"/>
                        <a:pt x="277" y="110"/>
                        <a:pt x="278" y="110"/>
                      </a:cubicBezTo>
                      <a:cubicBezTo>
                        <a:pt x="281" y="110"/>
                        <a:pt x="285" y="107"/>
                        <a:pt x="286" y="108"/>
                      </a:cubicBezTo>
                      <a:cubicBezTo>
                        <a:pt x="287" y="109"/>
                        <a:pt x="289" y="110"/>
                        <a:pt x="292" y="110"/>
                      </a:cubicBezTo>
                      <a:cubicBezTo>
                        <a:pt x="294" y="110"/>
                        <a:pt x="293" y="107"/>
                        <a:pt x="292" y="106"/>
                      </a:cubicBezTo>
                      <a:cubicBezTo>
                        <a:pt x="290" y="105"/>
                        <a:pt x="296" y="94"/>
                        <a:pt x="297" y="91"/>
                      </a:cubicBezTo>
                      <a:cubicBezTo>
                        <a:pt x="297" y="87"/>
                        <a:pt x="299" y="90"/>
                        <a:pt x="302" y="91"/>
                      </a:cubicBezTo>
                      <a:cubicBezTo>
                        <a:pt x="305" y="91"/>
                        <a:pt x="308" y="90"/>
                        <a:pt x="309" y="91"/>
                      </a:cubicBezTo>
                      <a:cubicBezTo>
                        <a:pt x="311" y="92"/>
                        <a:pt x="316" y="90"/>
                        <a:pt x="317" y="88"/>
                      </a:cubicBezTo>
                      <a:cubicBezTo>
                        <a:pt x="318" y="87"/>
                        <a:pt x="316" y="86"/>
                        <a:pt x="316" y="82"/>
                      </a:cubicBezTo>
                      <a:cubicBezTo>
                        <a:pt x="316" y="78"/>
                        <a:pt x="318" y="76"/>
                        <a:pt x="321" y="76"/>
                      </a:cubicBezTo>
                      <a:cubicBezTo>
                        <a:pt x="324" y="76"/>
                        <a:pt x="325" y="73"/>
                        <a:pt x="325" y="71"/>
                      </a:cubicBezTo>
                      <a:cubicBezTo>
                        <a:pt x="325" y="70"/>
                        <a:pt x="327" y="69"/>
                        <a:pt x="327" y="66"/>
                      </a:cubicBezTo>
                      <a:cubicBezTo>
                        <a:pt x="326" y="65"/>
                        <a:pt x="326" y="64"/>
                        <a:pt x="326" y="63"/>
                      </a:cubicBezTo>
                      <a:close/>
                      <a:moveTo>
                        <a:pt x="122" y="98"/>
                      </a:moveTo>
                      <a:cubicBezTo>
                        <a:pt x="121" y="99"/>
                        <a:pt x="112" y="97"/>
                        <a:pt x="111" y="95"/>
                      </a:cubicBezTo>
                      <a:cubicBezTo>
                        <a:pt x="110" y="93"/>
                        <a:pt x="124" y="95"/>
                        <a:pt x="122" y="98"/>
                      </a:cubicBezTo>
                      <a:close/>
                      <a:moveTo>
                        <a:pt x="257" y="97"/>
                      </a:moveTo>
                      <a:cubicBezTo>
                        <a:pt x="250" y="97"/>
                        <a:pt x="236" y="94"/>
                        <a:pt x="230" y="100"/>
                      </a:cubicBezTo>
                      <a:cubicBezTo>
                        <a:pt x="224" y="107"/>
                        <a:pt x="228" y="110"/>
                        <a:pt x="226" y="111"/>
                      </a:cubicBezTo>
                      <a:cubicBezTo>
                        <a:pt x="223" y="111"/>
                        <a:pt x="221" y="101"/>
                        <a:pt x="225" y="97"/>
                      </a:cubicBezTo>
                      <a:cubicBezTo>
                        <a:pt x="228" y="94"/>
                        <a:pt x="239" y="93"/>
                        <a:pt x="245" y="94"/>
                      </a:cubicBezTo>
                      <a:cubicBezTo>
                        <a:pt x="252" y="96"/>
                        <a:pt x="264" y="93"/>
                        <a:pt x="265" y="93"/>
                      </a:cubicBezTo>
                      <a:cubicBezTo>
                        <a:pt x="267" y="94"/>
                        <a:pt x="264" y="97"/>
                        <a:pt x="257" y="97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45" name="Freeform 165">
                  <a:extLst>
                    <a:ext uri="{FF2B5EF4-FFF2-40B4-BE49-F238E27FC236}">
                      <a16:creationId xmlns:a16="http://schemas.microsoft.com/office/drawing/2014/main" id="{72C67773-AE3C-4F6E-9717-DEEE4C04423A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146820" y="3983146"/>
                  <a:ext cx="341285" cy="356342"/>
                </a:xfrm>
                <a:custGeom>
                  <a:avLst/>
                  <a:gdLst>
                    <a:gd name="T0" fmla="*/ 132 w 148"/>
                    <a:gd name="T1" fmla="*/ 72 h 155"/>
                    <a:gd name="T2" fmla="*/ 132 w 148"/>
                    <a:gd name="T3" fmla="*/ 67 h 155"/>
                    <a:gd name="T4" fmla="*/ 130 w 148"/>
                    <a:gd name="T5" fmla="*/ 65 h 155"/>
                    <a:gd name="T6" fmla="*/ 133 w 148"/>
                    <a:gd name="T7" fmla="*/ 57 h 155"/>
                    <a:gd name="T8" fmla="*/ 136 w 148"/>
                    <a:gd name="T9" fmla="*/ 51 h 155"/>
                    <a:gd name="T10" fmla="*/ 139 w 148"/>
                    <a:gd name="T11" fmla="*/ 38 h 155"/>
                    <a:gd name="T12" fmla="*/ 145 w 148"/>
                    <a:gd name="T13" fmla="*/ 31 h 155"/>
                    <a:gd name="T14" fmla="*/ 145 w 148"/>
                    <a:gd name="T15" fmla="*/ 23 h 155"/>
                    <a:gd name="T16" fmla="*/ 146 w 148"/>
                    <a:gd name="T17" fmla="*/ 16 h 155"/>
                    <a:gd name="T18" fmla="*/ 133 w 148"/>
                    <a:gd name="T19" fmla="*/ 9 h 155"/>
                    <a:gd name="T20" fmla="*/ 123 w 148"/>
                    <a:gd name="T21" fmla="*/ 9 h 155"/>
                    <a:gd name="T22" fmla="*/ 118 w 148"/>
                    <a:gd name="T23" fmla="*/ 3 h 155"/>
                    <a:gd name="T24" fmla="*/ 112 w 148"/>
                    <a:gd name="T25" fmla="*/ 4 h 155"/>
                    <a:gd name="T26" fmla="*/ 96 w 148"/>
                    <a:gd name="T27" fmla="*/ 4 h 155"/>
                    <a:gd name="T28" fmla="*/ 82 w 148"/>
                    <a:gd name="T29" fmla="*/ 6 h 155"/>
                    <a:gd name="T30" fmla="*/ 64 w 148"/>
                    <a:gd name="T31" fmla="*/ 9 h 155"/>
                    <a:gd name="T32" fmla="*/ 49 w 148"/>
                    <a:gd name="T33" fmla="*/ 11 h 155"/>
                    <a:gd name="T34" fmla="*/ 48 w 148"/>
                    <a:gd name="T35" fmla="*/ 25 h 155"/>
                    <a:gd name="T36" fmla="*/ 39 w 148"/>
                    <a:gd name="T37" fmla="*/ 50 h 155"/>
                    <a:gd name="T38" fmla="*/ 31 w 148"/>
                    <a:gd name="T39" fmla="*/ 72 h 155"/>
                    <a:gd name="T40" fmla="*/ 23 w 148"/>
                    <a:gd name="T41" fmla="*/ 83 h 155"/>
                    <a:gd name="T42" fmla="*/ 13 w 148"/>
                    <a:gd name="T43" fmla="*/ 83 h 155"/>
                    <a:gd name="T44" fmla="*/ 0 w 148"/>
                    <a:gd name="T45" fmla="*/ 86 h 155"/>
                    <a:gd name="T46" fmla="*/ 3 w 148"/>
                    <a:gd name="T47" fmla="*/ 96 h 155"/>
                    <a:gd name="T48" fmla="*/ 34 w 148"/>
                    <a:gd name="T49" fmla="*/ 94 h 155"/>
                    <a:gd name="T50" fmla="*/ 39 w 148"/>
                    <a:gd name="T51" fmla="*/ 106 h 155"/>
                    <a:gd name="T52" fmla="*/ 55 w 148"/>
                    <a:gd name="T53" fmla="*/ 110 h 155"/>
                    <a:gd name="T54" fmla="*/ 64 w 148"/>
                    <a:gd name="T55" fmla="*/ 103 h 155"/>
                    <a:gd name="T56" fmla="*/ 74 w 148"/>
                    <a:gd name="T57" fmla="*/ 106 h 155"/>
                    <a:gd name="T58" fmla="*/ 74 w 148"/>
                    <a:gd name="T59" fmla="*/ 123 h 155"/>
                    <a:gd name="T60" fmla="*/ 78 w 148"/>
                    <a:gd name="T61" fmla="*/ 136 h 155"/>
                    <a:gd name="T62" fmla="*/ 89 w 148"/>
                    <a:gd name="T63" fmla="*/ 133 h 155"/>
                    <a:gd name="T64" fmla="*/ 94 w 148"/>
                    <a:gd name="T65" fmla="*/ 136 h 155"/>
                    <a:gd name="T66" fmla="*/ 101 w 148"/>
                    <a:gd name="T67" fmla="*/ 137 h 155"/>
                    <a:gd name="T68" fmla="*/ 110 w 148"/>
                    <a:gd name="T69" fmla="*/ 143 h 155"/>
                    <a:gd name="T70" fmla="*/ 116 w 148"/>
                    <a:gd name="T71" fmla="*/ 141 h 155"/>
                    <a:gd name="T72" fmla="*/ 127 w 148"/>
                    <a:gd name="T73" fmla="*/ 147 h 155"/>
                    <a:gd name="T74" fmla="*/ 136 w 148"/>
                    <a:gd name="T75" fmla="*/ 153 h 155"/>
                    <a:gd name="T76" fmla="*/ 136 w 148"/>
                    <a:gd name="T77" fmla="*/ 144 h 155"/>
                    <a:gd name="T78" fmla="*/ 125 w 148"/>
                    <a:gd name="T79" fmla="*/ 140 h 155"/>
                    <a:gd name="T80" fmla="*/ 127 w 148"/>
                    <a:gd name="T81" fmla="*/ 123 h 155"/>
                    <a:gd name="T82" fmla="*/ 131 w 148"/>
                    <a:gd name="T83" fmla="*/ 113 h 155"/>
                    <a:gd name="T84" fmla="*/ 141 w 148"/>
                    <a:gd name="T85" fmla="*/ 112 h 155"/>
                    <a:gd name="T86" fmla="*/ 135 w 148"/>
                    <a:gd name="T87" fmla="*/ 102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148" h="155">
                      <a:moveTo>
                        <a:pt x="135" y="102"/>
                      </a:moveTo>
                      <a:cubicBezTo>
                        <a:pt x="131" y="100"/>
                        <a:pt x="130" y="73"/>
                        <a:pt x="132" y="72"/>
                      </a:cubicBezTo>
                      <a:cubicBezTo>
                        <a:pt x="132" y="72"/>
                        <a:pt x="132" y="73"/>
                        <a:pt x="133" y="73"/>
                      </a:cubicBezTo>
                      <a:cubicBezTo>
                        <a:pt x="132" y="67"/>
                        <a:pt x="132" y="67"/>
                        <a:pt x="132" y="67"/>
                      </a:cubicBezTo>
                      <a:cubicBezTo>
                        <a:pt x="132" y="67"/>
                        <a:pt x="132" y="67"/>
                        <a:pt x="132" y="67"/>
                      </a:cubicBezTo>
                      <a:cubicBezTo>
                        <a:pt x="131" y="67"/>
                        <a:pt x="130" y="66"/>
                        <a:pt x="130" y="65"/>
                      </a:cubicBezTo>
                      <a:cubicBezTo>
                        <a:pt x="130" y="62"/>
                        <a:pt x="132" y="62"/>
                        <a:pt x="132" y="62"/>
                      </a:cubicBezTo>
                      <a:cubicBezTo>
                        <a:pt x="132" y="62"/>
                        <a:pt x="131" y="58"/>
                        <a:pt x="133" y="57"/>
                      </a:cubicBezTo>
                      <a:cubicBezTo>
                        <a:pt x="134" y="57"/>
                        <a:pt x="134" y="57"/>
                        <a:pt x="134" y="56"/>
                      </a:cubicBezTo>
                      <a:cubicBezTo>
                        <a:pt x="135" y="55"/>
                        <a:pt x="136" y="52"/>
                        <a:pt x="136" y="51"/>
                      </a:cubicBezTo>
                      <a:cubicBezTo>
                        <a:pt x="136" y="48"/>
                        <a:pt x="136" y="46"/>
                        <a:pt x="137" y="44"/>
                      </a:cubicBezTo>
                      <a:cubicBezTo>
                        <a:pt x="138" y="42"/>
                        <a:pt x="138" y="39"/>
                        <a:pt x="139" y="38"/>
                      </a:cubicBezTo>
                      <a:cubicBezTo>
                        <a:pt x="140" y="37"/>
                        <a:pt x="140" y="34"/>
                        <a:pt x="142" y="33"/>
                      </a:cubicBezTo>
                      <a:cubicBezTo>
                        <a:pt x="144" y="33"/>
                        <a:pt x="145" y="32"/>
                        <a:pt x="145" y="31"/>
                      </a:cubicBezTo>
                      <a:cubicBezTo>
                        <a:pt x="146" y="30"/>
                        <a:pt x="148" y="29"/>
                        <a:pt x="148" y="27"/>
                      </a:cubicBezTo>
                      <a:cubicBezTo>
                        <a:pt x="148" y="25"/>
                        <a:pt x="145" y="25"/>
                        <a:pt x="145" y="23"/>
                      </a:cubicBezTo>
                      <a:cubicBezTo>
                        <a:pt x="145" y="21"/>
                        <a:pt x="146" y="16"/>
                        <a:pt x="146" y="16"/>
                      </a:cubicBezTo>
                      <a:cubicBezTo>
                        <a:pt x="146" y="16"/>
                        <a:pt x="146" y="16"/>
                        <a:pt x="146" y="16"/>
                      </a:cubicBezTo>
                      <a:cubicBezTo>
                        <a:pt x="142" y="13"/>
                        <a:pt x="138" y="9"/>
                        <a:pt x="137" y="8"/>
                      </a:cubicBezTo>
                      <a:cubicBezTo>
                        <a:pt x="135" y="7"/>
                        <a:pt x="133" y="9"/>
                        <a:pt x="133" y="9"/>
                      </a:cubicBezTo>
                      <a:cubicBezTo>
                        <a:pt x="133" y="9"/>
                        <a:pt x="130" y="7"/>
                        <a:pt x="128" y="9"/>
                      </a:cubicBezTo>
                      <a:cubicBezTo>
                        <a:pt x="126" y="11"/>
                        <a:pt x="123" y="9"/>
                        <a:pt x="123" y="9"/>
                      </a:cubicBezTo>
                      <a:cubicBezTo>
                        <a:pt x="123" y="9"/>
                        <a:pt x="121" y="7"/>
                        <a:pt x="120" y="5"/>
                      </a:cubicBezTo>
                      <a:cubicBezTo>
                        <a:pt x="119" y="4"/>
                        <a:pt x="119" y="3"/>
                        <a:pt x="118" y="3"/>
                      </a:cubicBezTo>
                      <a:cubicBezTo>
                        <a:pt x="118" y="3"/>
                        <a:pt x="118" y="3"/>
                        <a:pt x="118" y="3"/>
                      </a:cubicBezTo>
                      <a:cubicBezTo>
                        <a:pt x="112" y="4"/>
                        <a:pt x="112" y="4"/>
                        <a:pt x="112" y="4"/>
                      </a:cubicBezTo>
                      <a:cubicBezTo>
                        <a:pt x="112" y="4"/>
                        <a:pt x="104" y="0"/>
                        <a:pt x="103" y="3"/>
                      </a:cubicBezTo>
                      <a:cubicBezTo>
                        <a:pt x="101" y="6"/>
                        <a:pt x="100" y="4"/>
                        <a:pt x="96" y="4"/>
                      </a:cubicBezTo>
                      <a:cubicBezTo>
                        <a:pt x="93" y="4"/>
                        <a:pt x="90" y="5"/>
                        <a:pt x="88" y="6"/>
                      </a:cubicBezTo>
                      <a:cubicBezTo>
                        <a:pt x="86" y="7"/>
                        <a:pt x="83" y="5"/>
                        <a:pt x="82" y="6"/>
                      </a:cubicBezTo>
                      <a:cubicBezTo>
                        <a:pt x="80" y="7"/>
                        <a:pt x="79" y="12"/>
                        <a:pt x="79" y="12"/>
                      </a:cubicBezTo>
                      <a:cubicBezTo>
                        <a:pt x="64" y="9"/>
                        <a:pt x="64" y="9"/>
                        <a:pt x="64" y="9"/>
                      </a:cubicBezTo>
                      <a:cubicBezTo>
                        <a:pt x="64" y="9"/>
                        <a:pt x="61" y="4"/>
                        <a:pt x="57" y="4"/>
                      </a:cubicBezTo>
                      <a:cubicBezTo>
                        <a:pt x="54" y="4"/>
                        <a:pt x="49" y="11"/>
                        <a:pt x="49" y="11"/>
                      </a:cubicBezTo>
                      <a:cubicBezTo>
                        <a:pt x="49" y="16"/>
                        <a:pt x="49" y="16"/>
                        <a:pt x="49" y="16"/>
                      </a:cubicBezTo>
                      <a:cubicBezTo>
                        <a:pt x="49" y="20"/>
                        <a:pt x="49" y="23"/>
                        <a:pt x="48" y="25"/>
                      </a:cubicBezTo>
                      <a:cubicBezTo>
                        <a:pt x="46" y="27"/>
                        <a:pt x="45" y="28"/>
                        <a:pt x="45" y="33"/>
                      </a:cubicBezTo>
                      <a:cubicBezTo>
                        <a:pt x="45" y="38"/>
                        <a:pt x="39" y="46"/>
                        <a:pt x="39" y="50"/>
                      </a:cubicBezTo>
                      <a:cubicBezTo>
                        <a:pt x="39" y="54"/>
                        <a:pt x="32" y="56"/>
                        <a:pt x="32" y="59"/>
                      </a:cubicBezTo>
                      <a:cubicBezTo>
                        <a:pt x="32" y="61"/>
                        <a:pt x="31" y="67"/>
                        <a:pt x="31" y="72"/>
                      </a:cubicBezTo>
                      <a:cubicBezTo>
                        <a:pt x="31" y="78"/>
                        <a:pt x="28" y="73"/>
                        <a:pt x="28" y="78"/>
                      </a:cubicBezTo>
                      <a:cubicBezTo>
                        <a:pt x="28" y="83"/>
                        <a:pt x="26" y="80"/>
                        <a:pt x="23" y="83"/>
                      </a:cubicBezTo>
                      <a:cubicBezTo>
                        <a:pt x="21" y="85"/>
                        <a:pt x="20" y="86"/>
                        <a:pt x="20" y="83"/>
                      </a:cubicBezTo>
                      <a:cubicBezTo>
                        <a:pt x="20" y="81"/>
                        <a:pt x="16" y="80"/>
                        <a:pt x="13" y="83"/>
                      </a:cubicBezTo>
                      <a:cubicBezTo>
                        <a:pt x="10" y="85"/>
                        <a:pt x="9" y="83"/>
                        <a:pt x="8" y="82"/>
                      </a:cubicBezTo>
                      <a:cubicBezTo>
                        <a:pt x="7" y="82"/>
                        <a:pt x="4" y="84"/>
                        <a:pt x="0" y="86"/>
                      </a:cubicBezTo>
                      <a:cubicBezTo>
                        <a:pt x="2" y="89"/>
                        <a:pt x="3" y="92"/>
                        <a:pt x="3" y="95"/>
                      </a:cubicBezTo>
                      <a:cubicBezTo>
                        <a:pt x="3" y="95"/>
                        <a:pt x="3" y="96"/>
                        <a:pt x="3" y="96"/>
                      </a:cubicBezTo>
                      <a:cubicBezTo>
                        <a:pt x="5" y="95"/>
                        <a:pt x="7" y="94"/>
                        <a:pt x="8" y="94"/>
                      </a:cubicBezTo>
                      <a:cubicBezTo>
                        <a:pt x="10" y="93"/>
                        <a:pt x="34" y="94"/>
                        <a:pt x="34" y="94"/>
                      </a:cubicBezTo>
                      <a:cubicBezTo>
                        <a:pt x="34" y="94"/>
                        <a:pt x="36" y="97"/>
                        <a:pt x="35" y="100"/>
                      </a:cubicBezTo>
                      <a:cubicBezTo>
                        <a:pt x="35" y="103"/>
                        <a:pt x="37" y="102"/>
                        <a:pt x="39" y="106"/>
                      </a:cubicBezTo>
                      <a:cubicBezTo>
                        <a:pt x="40" y="111"/>
                        <a:pt x="42" y="112"/>
                        <a:pt x="45" y="111"/>
                      </a:cubicBezTo>
                      <a:cubicBezTo>
                        <a:pt x="49" y="110"/>
                        <a:pt x="53" y="110"/>
                        <a:pt x="55" y="110"/>
                      </a:cubicBezTo>
                      <a:cubicBezTo>
                        <a:pt x="56" y="110"/>
                        <a:pt x="56" y="104"/>
                        <a:pt x="58" y="103"/>
                      </a:cubicBezTo>
                      <a:cubicBezTo>
                        <a:pt x="60" y="102"/>
                        <a:pt x="64" y="103"/>
                        <a:pt x="64" y="103"/>
                      </a:cubicBezTo>
                      <a:cubicBezTo>
                        <a:pt x="64" y="103"/>
                        <a:pt x="65" y="105"/>
                        <a:pt x="68" y="105"/>
                      </a:cubicBezTo>
                      <a:cubicBezTo>
                        <a:pt x="72" y="105"/>
                        <a:pt x="74" y="103"/>
                        <a:pt x="74" y="106"/>
                      </a:cubicBezTo>
                      <a:cubicBezTo>
                        <a:pt x="74" y="108"/>
                        <a:pt x="74" y="111"/>
                        <a:pt x="75" y="112"/>
                      </a:cubicBezTo>
                      <a:cubicBezTo>
                        <a:pt x="76" y="113"/>
                        <a:pt x="72" y="122"/>
                        <a:pt x="74" y="123"/>
                      </a:cubicBezTo>
                      <a:cubicBezTo>
                        <a:pt x="76" y="125"/>
                        <a:pt x="78" y="128"/>
                        <a:pt x="78" y="130"/>
                      </a:cubicBezTo>
                      <a:cubicBezTo>
                        <a:pt x="78" y="132"/>
                        <a:pt x="76" y="136"/>
                        <a:pt x="78" y="136"/>
                      </a:cubicBezTo>
                      <a:cubicBezTo>
                        <a:pt x="79" y="137"/>
                        <a:pt x="80" y="134"/>
                        <a:pt x="82" y="134"/>
                      </a:cubicBezTo>
                      <a:cubicBezTo>
                        <a:pt x="85" y="134"/>
                        <a:pt x="87" y="135"/>
                        <a:pt x="89" y="133"/>
                      </a:cubicBezTo>
                      <a:cubicBezTo>
                        <a:pt x="90" y="133"/>
                        <a:pt x="91" y="133"/>
                        <a:pt x="91" y="134"/>
                      </a:cubicBezTo>
                      <a:cubicBezTo>
                        <a:pt x="93" y="134"/>
                        <a:pt x="94" y="136"/>
                        <a:pt x="94" y="136"/>
                      </a:cubicBezTo>
                      <a:cubicBezTo>
                        <a:pt x="94" y="136"/>
                        <a:pt x="94" y="138"/>
                        <a:pt x="96" y="137"/>
                      </a:cubicBezTo>
                      <a:cubicBezTo>
                        <a:pt x="97" y="137"/>
                        <a:pt x="101" y="136"/>
                        <a:pt x="101" y="137"/>
                      </a:cubicBezTo>
                      <a:cubicBezTo>
                        <a:pt x="100" y="138"/>
                        <a:pt x="102" y="142"/>
                        <a:pt x="103" y="141"/>
                      </a:cubicBezTo>
                      <a:cubicBezTo>
                        <a:pt x="105" y="140"/>
                        <a:pt x="108" y="143"/>
                        <a:pt x="110" y="143"/>
                      </a:cubicBezTo>
                      <a:cubicBezTo>
                        <a:pt x="112" y="143"/>
                        <a:pt x="114" y="143"/>
                        <a:pt x="114" y="142"/>
                      </a:cubicBezTo>
                      <a:cubicBezTo>
                        <a:pt x="114" y="141"/>
                        <a:pt x="116" y="139"/>
                        <a:pt x="116" y="141"/>
                      </a:cubicBezTo>
                      <a:cubicBezTo>
                        <a:pt x="117" y="142"/>
                        <a:pt x="119" y="145"/>
                        <a:pt x="121" y="145"/>
                      </a:cubicBezTo>
                      <a:cubicBezTo>
                        <a:pt x="122" y="145"/>
                        <a:pt x="127" y="145"/>
                        <a:pt x="127" y="147"/>
                      </a:cubicBezTo>
                      <a:cubicBezTo>
                        <a:pt x="127" y="148"/>
                        <a:pt x="128" y="152"/>
                        <a:pt x="130" y="153"/>
                      </a:cubicBezTo>
                      <a:cubicBezTo>
                        <a:pt x="132" y="155"/>
                        <a:pt x="136" y="153"/>
                        <a:pt x="136" y="153"/>
                      </a:cubicBezTo>
                      <a:cubicBezTo>
                        <a:pt x="136" y="153"/>
                        <a:pt x="137" y="152"/>
                        <a:pt x="137" y="150"/>
                      </a:cubicBezTo>
                      <a:cubicBezTo>
                        <a:pt x="137" y="147"/>
                        <a:pt x="137" y="144"/>
                        <a:pt x="136" y="144"/>
                      </a:cubicBezTo>
                      <a:cubicBezTo>
                        <a:pt x="135" y="144"/>
                        <a:pt x="133" y="147"/>
                        <a:pt x="131" y="146"/>
                      </a:cubicBezTo>
                      <a:cubicBezTo>
                        <a:pt x="128" y="145"/>
                        <a:pt x="126" y="140"/>
                        <a:pt x="125" y="140"/>
                      </a:cubicBezTo>
                      <a:cubicBezTo>
                        <a:pt x="124" y="139"/>
                        <a:pt x="127" y="134"/>
                        <a:pt x="127" y="132"/>
                      </a:cubicBezTo>
                      <a:cubicBezTo>
                        <a:pt x="127" y="130"/>
                        <a:pt x="129" y="124"/>
                        <a:pt x="127" y="123"/>
                      </a:cubicBezTo>
                      <a:cubicBezTo>
                        <a:pt x="126" y="122"/>
                        <a:pt x="127" y="120"/>
                        <a:pt x="129" y="119"/>
                      </a:cubicBezTo>
                      <a:cubicBezTo>
                        <a:pt x="130" y="117"/>
                        <a:pt x="128" y="113"/>
                        <a:pt x="131" y="113"/>
                      </a:cubicBezTo>
                      <a:cubicBezTo>
                        <a:pt x="133" y="113"/>
                        <a:pt x="139" y="114"/>
                        <a:pt x="140" y="112"/>
                      </a:cubicBezTo>
                      <a:cubicBezTo>
                        <a:pt x="140" y="112"/>
                        <a:pt x="141" y="112"/>
                        <a:pt x="141" y="112"/>
                      </a:cubicBezTo>
                      <a:cubicBezTo>
                        <a:pt x="141" y="111"/>
                        <a:pt x="141" y="111"/>
                        <a:pt x="141" y="110"/>
                      </a:cubicBezTo>
                      <a:cubicBezTo>
                        <a:pt x="139" y="107"/>
                        <a:pt x="138" y="103"/>
                        <a:pt x="135" y="102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46" name="Freeform 166">
                  <a:extLst>
                    <a:ext uri="{FF2B5EF4-FFF2-40B4-BE49-F238E27FC236}">
                      <a16:creationId xmlns:a16="http://schemas.microsoft.com/office/drawing/2014/main" id="{3FAC714D-A5BD-4750-90EB-C92401DE024E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450464" y="4132459"/>
                  <a:ext cx="30113" cy="38896"/>
                </a:xfrm>
                <a:custGeom>
                  <a:avLst/>
                  <a:gdLst>
                    <a:gd name="T0" fmla="*/ 1 w 13"/>
                    <a:gd name="T1" fmla="*/ 8 h 17"/>
                    <a:gd name="T2" fmla="*/ 3 w 13"/>
                    <a:gd name="T3" fmla="*/ 17 h 17"/>
                    <a:gd name="T4" fmla="*/ 6 w 13"/>
                    <a:gd name="T5" fmla="*/ 15 h 17"/>
                    <a:gd name="T6" fmla="*/ 13 w 13"/>
                    <a:gd name="T7" fmla="*/ 5 h 17"/>
                    <a:gd name="T8" fmla="*/ 10 w 13"/>
                    <a:gd name="T9" fmla="*/ 4 h 17"/>
                    <a:gd name="T10" fmla="*/ 10 w 13"/>
                    <a:gd name="T11" fmla="*/ 0 h 17"/>
                    <a:gd name="T12" fmla="*/ 6 w 13"/>
                    <a:gd name="T13" fmla="*/ 0 h 17"/>
                    <a:gd name="T14" fmla="*/ 2 w 13"/>
                    <a:gd name="T15" fmla="*/ 2 h 17"/>
                    <a:gd name="T16" fmla="*/ 0 w 13"/>
                    <a:gd name="T17" fmla="*/ 2 h 17"/>
                    <a:gd name="T18" fmla="*/ 0 w 13"/>
                    <a:gd name="T19" fmla="*/ 2 h 17"/>
                    <a:gd name="T20" fmla="*/ 1 w 13"/>
                    <a:gd name="T21" fmla="*/ 8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" h="17">
                      <a:moveTo>
                        <a:pt x="1" y="8"/>
                      </a:moveTo>
                      <a:cubicBezTo>
                        <a:pt x="1" y="10"/>
                        <a:pt x="2" y="13"/>
                        <a:pt x="3" y="17"/>
                      </a:cubicBezTo>
                      <a:cubicBezTo>
                        <a:pt x="4" y="16"/>
                        <a:pt x="5" y="15"/>
                        <a:pt x="6" y="15"/>
                      </a:cubicBezTo>
                      <a:cubicBezTo>
                        <a:pt x="8" y="14"/>
                        <a:pt x="13" y="5"/>
                        <a:pt x="13" y="5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0" y="4"/>
                        <a:pt x="11" y="2"/>
                        <a:pt x="10" y="0"/>
                      </a:cubicBezTo>
                      <a:cubicBezTo>
                        <a:pt x="8" y="0"/>
                        <a:pt x="6" y="0"/>
                        <a:pt x="6" y="0"/>
                      </a:cubicBezTo>
                      <a:cubicBezTo>
                        <a:pt x="6" y="0"/>
                        <a:pt x="7" y="3"/>
                        <a:pt x="2" y="2"/>
                      </a:cubicBezTo>
                      <a:cubicBezTo>
                        <a:pt x="2" y="2"/>
                        <a:pt x="1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lnTo>
                        <a:pt x="1" y="8"/>
                      </a:ln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47" name="Freeform 167">
                  <a:extLst>
                    <a:ext uri="{FF2B5EF4-FFF2-40B4-BE49-F238E27FC236}">
                      <a16:creationId xmlns:a16="http://schemas.microsoft.com/office/drawing/2014/main" id="{5734D1F3-C223-4BE8-A2C9-FF07FD905BC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469284" y="4284281"/>
                  <a:ext cx="198247" cy="318700"/>
                </a:xfrm>
                <a:custGeom>
                  <a:avLst/>
                  <a:gdLst>
                    <a:gd name="T0" fmla="*/ 85 w 86"/>
                    <a:gd name="T1" fmla="*/ 35 h 138"/>
                    <a:gd name="T2" fmla="*/ 83 w 86"/>
                    <a:gd name="T3" fmla="*/ 20 h 138"/>
                    <a:gd name="T4" fmla="*/ 82 w 86"/>
                    <a:gd name="T5" fmla="*/ 0 h 138"/>
                    <a:gd name="T6" fmla="*/ 82 w 86"/>
                    <a:gd name="T7" fmla="*/ 0 h 138"/>
                    <a:gd name="T8" fmla="*/ 73 w 86"/>
                    <a:gd name="T9" fmla="*/ 5 h 138"/>
                    <a:gd name="T10" fmla="*/ 68 w 86"/>
                    <a:gd name="T11" fmla="*/ 6 h 138"/>
                    <a:gd name="T12" fmla="*/ 63 w 86"/>
                    <a:gd name="T13" fmla="*/ 6 h 138"/>
                    <a:gd name="T14" fmla="*/ 60 w 86"/>
                    <a:gd name="T15" fmla="*/ 9 h 138"/>
                    <a:gd name="T16" fmla="*/ 56 w 86"/>
                    <a:gd name="T17" fmla="*/ 9 h 138"/>
                    <a:gd name="T18" fmla="*/ 49 w 86"/>
                    <a:gd name="T19" fmla="*/ 10 h 138"/>
                    <a:gd name="T20" fmla="*/ 46 w 86"/>
                    <a:gd name="T21" fmla="*/ 8 h 138"/>
                    <a:gd name="T22" fmla="*/ 41 w 86"/>
                    <a:gd name="T23" fmla="*/ 9 h 138"/>
                    <a:gd name="T24" fmla="*/ 37 w 86"/>
                    <a:gd name="T25" fmla="*/ 8 h 138"/>
                    <a:gd name="T26" fmla="*/ 36 w 86"/>
                    <a:gd name="T27" fmla="*/ 11 h 138"/>
                    <a:gd name="T28" fmla="*/ 40 w 86"/>
                    <a:gd name="T29" fmla="*/ 28 h 138"/>
                    <a:gd name="T30" fmla="*/ 45 w 86"/>
                    <a:gd name="T31" fmla="*/ 33 h 138"/>
                    <a:gd name="T32" fmla="*/ 45 w 86"/>
                    <a:gd name="T33" fmla="*/ 41 h 138"/>
                    <a:gd name="T34" fmla="*/ 40 w 86"/>
                    <a:gd name="T35" fmla="*/ 46 h 138"/>
                    <a:gd name="T36" fmla="*/ 40 w 86"/>
                    <a:gd name="T37" fmla="*/ 54 h 138"/>
                    <a:gd name="T38" fmla="*/ 32 w 86"/>
                    <a:gd name="T39" fmla="*/ 44 h 138"/>
                    <a:gd name="T40" fmla="*/ 34 w 86"/>
                    <a:gd name="T41" fmla="*/ 33 h 138"/>
                    <a:gd name="T42" fmla="*/ 28 w 86"/>
                    <a:gd name="T43" fmla="*/ 32 h 138"/>
                    <a:gd name="T44" fmla="*/ 22 w 86"/>
                    <a:gd name="T45" fmla="*/ 29 h 138"/>
                    <a:gd name="T46" fmla="*/ 0 w 86"/>
                    <a:gd name="T47" fmla="*/ 37 h 138"/>
                    <a:gd name="T48" fmla="*/ 1 w 86"/>
                    <a:gd name="T49" fmla="*/ 43 h 138"/>
                    <a:gd name="T50" fmla="*/ 1 w 86"/>
                    <a:gd name="T51" fmla="*/ 43 h 138"/>
                    <a:gd name="T52" fmla="*/ 2 w 86"/>
                    <a:gd name="T53" fmla="*/ 45 h 138"/>
                    <a:gd name="T54" fmla="*/ 12 w 86"/>
                    <a:gd name="T55" fmla="*/ 48 h 138"/>
                    <a:gd name="T56" fmla="*/ 22 w 86"/>
                    <a:gd name="T57" fmla="*/ 51 h 138"/>
                    <a:gd name="T58" fmla="*/ 22 w 86"/>
                    <a:gd name="T59" fmla="*/ 63 h 138"/>
                    <a:gd name="T60" fmla="*/ 20 w 86"/>
                    <a:gd name="T61" fmla="*/ 71 h 138"/>
                    <a:gd name="T62" fmla="*/ 22 w 86"/>
                    <a:gd name="T63" fmla="*/ 77 h 138"/>
                    <a:gd name="T64" fmla="*/ 18 w 86"/>
                    <a:gd name="T65" fmla="*/ 83 h 138"/>
                    <a:gd name="T66" fmla="*/ 16 w 86"/>
                    <a:gd name="T67" fmla="*/ 91 h 138"/>
                    <a:gd name="T68" fmla="*/ 8 w 86"/>
                    <a:gd name="T69" fmla="*/ 99 h 138"/>
                    <a:gd name="T70" fmla="*/ 8 w 86"/>
                    <a:gd name="T71" fmla="*/ 99 h 138"/>
                    <a:gd name="T72" fmla="*/ 13 w 86"/>
                    <a:gd name="T73" fmla="*/ 114 h 138"/>
                    <a:gd name="T74" fmla="*/ 14 w 86"/>
                    <a:gd name="T75" fmla="*/ 129 h 138"/>
                    <a:gd name="T76" fmla="*/ 15 w 86"/>
                    <a:gd name="T77" fmla="*/ 138 h 138"/>
                    <a:gd name="T78" fmla="*/ 21 w 86"/>
                    <a:gd name="T79" fmla="*/ 137 h 138"/>
                    <a:gd name="T80" fmla="*/ 21 w 86"/>
                    <a:gd name="T81" fmla="*/ 133 h 138"/>
                    <a:gd name="T82" fmla="*/ 18 w 86"/>
                    <a:gd name="T83" fmla="*/ 130 h 138"/>
                    <a:gd name="T84" fmla="*/ 31 w 86"/>
                    <a:gd name="T85" fmla="*/ 121 h 138"/>
                    <a:gd name="T86" fmla="*/ 41 w 86"/>
                    <a:gd name="T87" fmla="*/ 115 h 138"/>
                    <a:gd name="T88" fmla="*/ 41 w 86"/>
                    <a:gd name="T89" fmla="*/ 103 h 138"/>
                    <a:gd name="T90" fmla="*/ 40 w 86"/>
                    <a:gd name="T91" fmla="*/ 93 h 138"/>
                    <a:gd name="T92" fmla="*/ 36 w 86"/>
                    <a:gd name="T93" fmla="*/ 83 h 138"/>
                    <a:gd name="T94" fmla="*/ 37 w 86"/>
                    <a:gd name="T95" fmla="*/ 77 h 138"/>
                    <a:gd name="T96" fmla="*/ 41 w 86"/>
                    <a:gd name="T97" fmla="*/ 72 h 138"/>
                    <a:gd name="T98" fmla="*/ 48 w 86"/>
                    <a:gd name="T99" fmla="*/ 68 h 138"/>
                    <a:gd name="T100" fmla="*/ 56 w 86"/>
                    <a:gd name="T101" fmla="*/ 59 h 138"/>
                    <a:gd name="T102" fmla="*/ 72 w 86"/>
                    <a:gd name="T103" fmla="*/ 52 h 138"/>
                    <a:gd name="T104" fmla="*/ 85 w 86"/>
                    <a:gd name="T105" fmla="*/ 35 h 1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86" h="138">
                      <a:moveTo>
                        <a:pt x="85" y="35"/>
                      </a:moveTo>
                      <a:cubicBezTo>
                        <a:pt x="84" y="33"/>
                        <a:pt x="82" y="23"/>
                        <a:pt x="83" y="20"/>
                      </a:cubicBezTo>
                      <a:cubicBezTo>
                        <a:pt x="83" y="16"/>
                        <a:pt x="82" y="5"/>
                        <a:pt x="82" y="0"/>
                      </a:cubicBezTo>
                      <a:cubicBezTo>
                        <a:pt x="82" y="0"/>
                        <a:pt x="82" y="0"/>
                        <a:pt x="82" y="0"/>
                      </a:cubicBezTo>
                      <a:cubicBezTo>
                        <a:pt x="78" y="2"/>
                        <a:pt x="74" y="4"/>
                        <a:pt x="73" y="5"/>
                      </a:cubicBezTo>
                      <a:cubicBezTo>
                        <a:pt x="73" y="6"/>
                        <a:pt x="70" y="4"/>
                        <a:pt x="68" y="6"/>
                      </a:cubicBezTo>
                      <a:cubicBezTo>
                        <a:pt x="66" y="8"/>
                        <a:pt x="65" y="6"/>
                        <a:pt x="63" y="6"/>
                      </a:cubicBezTo>
                      <a:cubicBezTo>
                        <a:pt x="61" y="5"/>
                        <a:pt x="61" y="7"/>
                        <a:pt x="60" y="9"/>
                      </a:cubicBezTo>
                      <a:cubicBezTo>
                        <a:pt x="60" y="10"/>
                        <a:pt x="57" y="10"/>
                        <a:pt x="56" y="9"/>
                      </a:cubicBezTo>
                      <a:cubicBezTo>
                        <a:pt x="54" y="9"/>
                        <a:pt x="51" y="10"/>
                        <a:pt x="49" y="10"/>
                      </a:cubicBezTo>
                      <a:cubicBezTo>
                        <a:pt x="47" y="10"/>
                        <a:pt x="48" y="9"/>
                        <a:pt x="46" y="8"/>
                      </a:cubicBezTo>
                      <a:cubicBezTo>
                        <a:pt x="44" y="7"/>
                        <a:pt x="43" y="9"/>
                        <a:pt x="41" y="9"/>
                      </a:cubicBezTo>
                      <a:cubicBezTo>
                        <a:pt x="41" y="9"/>
                        <a:pt x="38" y="9"/>
                        <a:pt x="37" y="8"/>
                      </a:cubicBezTo>
                      <a:cubicBezTo>
                        <a:pt x="37" y="10"/>
                        <a:pt x="37" y="10"/>
                        <a:pt x="36" y="11"/>
                      </a:cubicBezTo>
                      <a:cubicBezTo>
                        <a:pt x="35" y="15"/>
                        <a:pt x="40" y="24"/>
                        <a:pt x="40" y="28"/>
                      </a:cubicBezTo>
                      <a:cubicBezTo>
                        <a:pt x="42" y="30"/>
                        <a:pt x="44" y="32"/>
                        <a:pt x="45" y="33"/>
                      </a:cubicBezTo>
                      <a:cubicBezTo>
                        <a:pt x="47" y="36"/>
                        <a:pt x="45" y="35"/>
                        <a:pt x="45" y="41"/>
                      </a:cubicBezTo>
                      <a:cubicBezTo>
                        <a:pt x="45" y="47"/>
                        <a:pt x="43" y="44"/>
                        <a:pt x="40" y="46"/>
                      </a:cubicBezTo>
                      <a:cubicBezTo>
                        <a:pt x="38" y="48"/>
                        <a:pt x="40" y="52"/>
                        <a:pt x="40" y="54"/>
                      </a:cubicBezTo>
                      <a:cubicBezTo>
                        <a:pt x="39" y="55"/>
                        <a:pt x="33" y="45"/>
                        <a:pt x="32" y="44"/>
                      </a:cubicBezTo>
                      <a:cubicBezTo>
                        <a:pt x="32" y="42"/>
                        <a:pt x="35" y="37"/>
                        <a:pt x="34" y="33"/>
                      </a:cubicBezTo>
                      <a:cubicBezTo>
                        <a:pt x="33" y="30"/>
                        <a:pt x="29" y="32"/>
                        <a:pt x="28" y="32"/>
                      </a:cubicBezTo>
                      <a:cubicBezTo>
                        <a:pt x="26" y="33"/>
                        <a:pt x="23" y="29"/>
                        <a:pt x="22" y="29"/>
                      </a:cubicBezTo>
                      <a:cubicBezTo>
                        <a:pt x="21" y="29"/>
                        <a:pt x="0" y="37"/>
                        <a:pt x="0" y="37"/>
                      </a:cubicBezTo>
                      <a:cubicBezTo>
                        <a:pt x="1" y="43"/>
                        <a:pt x="1" y="43"/>
                        <a:pt x="1" y="43"/>
                      </a:cubicBezTo>
                      <a:cubicBezTo>
                        <a:pt x="1" y="43"/>
                        <a:pt x="1" y="43"/>
                        <a:pt x="1" y="43"/>
                      </a:cubicBezTo>
                      <a:cubicBezTo>
                        <a:pt x="2" y="45"/>
                        <a:pt x="2" y="45"/>
                        <a:pt x="2" y="45"/>
                      </a:cubicBezTo>
                      <a:cubicBezTo>
                        <a:pt x="2" y="45"/>
                        <a:pt x="9" y="46"/>
                        <a:pt x="12" y="48"/>
                      </a:cubicBezTo>
                      <a:cubicBezTo>
                        <a:pt x="16" y="50"/>
                        <a:pt x="21" y="50"/>
                        <a:pt x="22" y="51"/>
                      </a:cubicBezTo>
                      <a:cubicBezTo>
                        <a:pt x="23" y="52"/>
                        <a:pt x="22" y="60"/>
                        <a:pt x="22" y="63"/>
                      </a:cubicBezTo>
                      <a:cubicBezTo>
                        <a:pt x="22" y="67"/>
                        <a:pt x="18" y="68"/>
                        <a:pt x="20" y="71"/>
                      </a:cubicBezTo>
                      <a:cubicBezTo>
                        <a:pt x="22" y="73"/>
                        <a:pt x="21" y="76"/>
                        <a:pt x="22" y="77"/>
                      </a:cubicBezTo>
                      <a:cubicBezTo>
                        <a:pt x="24" y="77"/>
                        <a:pt x="20" y="82"/>
                        <a:pt x="18" y="83"/>
                      </a:cubicBezTo>
                      <a:cubicBezTo>
                        <a:pt x="16" y="84"/>
                        <a:pt x="18" y="88"/>
                        <a:pt x="16" y="91"/>
                      </a:cubicBezTo>
                      <a:cubicBezTo>
                        <a:pt x="15" y="92"/>
                        <a:pt x="11" y="96"/>
                        <a:pt x="8" y="99"/>
                      </a:cubicBezTo>
                      <a:cubicBezTo>
                        <a:pt x="8" y="99"/>
                        <a:pt x="8" y="99"/>
                        <a:pt x="8" y="99"/>
                      </a:cubicBezTo>
                      <a:cubicBezTo>
                        <a:pt x="9" y="100"/>
                        <a:pt x="11" y="113"/>
                        <a:pt x="13" y="114"/>
                      </a:cubicBezTo>
                      <a:cubicBezTo>
                        <a:pt x="15" y="115"/>
                        <a:pt x="14" y="127"/>
                        <a:pt x="14" y="129"/>
                      </a:cubicBezTo>
                      <a:cubicBezTo>
                        <a:pt x="14" y="130"/>
                        <a:pt x="15" y="138"/>
                        <a:pt x="15" y="138"/>
                      </a:cubicBezTo>
                      <a:cubicBezTo>
                        <a:pt x="15" y="138"/>
                        <a:pt x="18" y="137"/>
                        <a:pt x="21" y="137"/>
                      </a:cubicBezTo>
                      <a:cubicBezTo>
                        <a:pt x="21" y="136"/>
                        <a:pt x="21" y="134"/>
                        <a:pt x="21" y="133"/>
                      </a:cubicBezTo>
                      <a:cubicBezTo>
                        <a:pt x="21" y="130"/>
                        <a:pt x="19" y="133"/>
                        <a:pt x="18" y="130"/>
                      </a:cubicBezTo>
                      <a:cubicBezTo>
                        <a:pt x="17" y="128"/>
                        <a:pt x="24" y="123"/>
                        <a:pt x="31" y="121"/>
                      </a:cubicBezTo>
                      <a:cubicBezTo>
                        <a:pt x="37" y="119"/>
                        <a:pt x="40" y="117"/>
                        <a:pt x="41" y="115"/>
                      </a:cubicBezTo>
                      <a:cubicBezTo>
                        <a:pt x="41" y="112"/>
                        <a:pt x="41" y="106"/>
                        <a:pt x="41" y="103"/>
                      </a:cubicBezTo>
                      <a:cubicBezTo>
                        <a:pt x="42" y="100"/>
                        <a:pt x="41" y="99"/>
                        <a:pt x="40" y="93"/>
                      </a:cubicBezTo>
                      <a:cubicBezTo>
                        <a:pt x="39" y="87"/>
                        <a:pt x="37" y="86"/>
                        <a:pt x="36" y="83"/>
                      </a:cubicBezTo>
                      <a:cubicBezTo>
                        <a:pt x="35" y="79"/>
                        <a:pt x="35" y="77"/>
                        <a:pt x="37" y="77"/>
                      </a:cubicBezTo>
                      <a:cubicBezTo>
                        <a:pt x="39" y="77"/>
                        <a:pt x="39" y="76"/>
                        <a:pt x="41" y="72"/>
                      </a:cubicBezTo>
                      <a:cubicBezTo>
                        <a:pt x="43" y="69"/>
                        <a:pt x="45" y="70"/>
                        <a:pt x="48" y="68"/>
                      </a:cubicBezTo>
                      <a:cubicBezTo>
                        <a:pt x="51" y="66"/>
                        <a:pt x="51" y="63"/>
                        <a:pt x="56" y="59"/>
                      </a:cubicBezTo>
                      <a:cubicBezTo>
                        <a:pt x="61" y="55"/>
                        <a:pt x="67" y="55"/>
                        <a:pt x="72" y="52"/>
                      </a:cubicBezTo>
                      <a:cubicBezTo>
                        <a:pt x="77" y="49"/>
                        <a:pt x="86" y="37"/>
                        <a:pt x="85" y="35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48" name="Freeform 168">
                  <a:extLst>
                    <a:ext uri="{FF2B5EF4-FFF2-40B4-BE49-F238E27FC236}">
                      <a16:creationId xmlns:a16="http://schemas.microsoft.com/office/drawing/2014/main" id="{80019A87-B089-47CE-85B4-7D9907DAAAEB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457992" y="4104855"/>
                  <a:ext cx="200756" cy="203266"/>
                </a:xfrm>
                <a:custGeom>
                  <a:avLst/>
                  <a:gdLst>
                    <a:gd name="T0" fmla="*/ 81 w 87"/>
                    <a:gd name="T1" fmla="*/ 71 h 88"/>
                    <a:gd name="T2" fmla="*/ 78 w 87"/>
                    <a:gd name="T3" fmla="*/ 63 h 88"/>
                    <a:gd name="T4" fmla="*/ 77 w 87"/>
                    <a:gd name="T5" fmla="*/ 56 h 88"/>
                    <a:gd name="T6" fmla="*/ 79 w 87"/>
                    <a:gd name="T7" fmla="*/ 50 h 88"/>
                    <a:gd name="T8" fmla="*/ 75 w 87"/>
                    <a:gd name="T9" fmla="*/ 43 h 88"/>
                    <a:gd name="T10" fmla="*/ 78 w 87"/>
                    <a:gd name="T11" fmla="*/ 31 h 88"/>
                    <a:gd name="T12" fmla="*/ 65 w 87"/>
                    <a:gd name="T13" fmla="*/ 21 h 88"/>
                    <a:gd name="T14" fmla="*/ 65 w 87"/>
                    <a:gd name="T15" fmla="*/ 16 h 88"/>
                    <a:gd name="T16" fmla="*/ 35 w 87"/>
                    <a:gd name="T17" fmla="*/ 0 h 88"/>
                    <a:gd name="T18" fmla="*/ 31 w 87"/>
                    <a:gd name="T19" fmla="*/ 8 h 88"/>
                    <a:gd name="T20" fmla="*/ 31 w 87"/>
                    <a:gd name="T21" fmla="*/ 13 h 88"/>
                    <a:gd name="T22" fmla="*/ 18 w 87"/>
                    <a:gd name="T23" fmla="*/ 12 h 88"/>
                    <a:gd name="T24" fmla="*/ 18 w 87"/>
                    <a:gd name="T25" fmla="*/ 0 h 88"/>
                    <a:gd name="T26" fmla="*/ 12 w 87"/>
                    <a:gd name="T27" fmla="*/ 0 h 88"/>
                    <a:gd name="T28" fmla="*/ 8 w 87"/>
                    <a:gd name="T29" fmla="*/ 1 h 88"/>
                    <a:gd name="T30" fmla="*/ 9 w 87"/>
                    <a:gd name="T31" fmla="*/ 5 h 88"/>
                    <a:gd name="T32" fmla="*/ 10 w 87"/>
                    <a:gd name="T33" fmla="*/ 10 h 88"/>
                    <a:gd name="T34" fmla="*/ 7 w 87"/>
                    <a:gd name="T35" fmla="*/ 12 h 88"/>
                    <a:gd name="T36" fmla="*/ 7 w 87"/>
                    <a:gd name="T37" fmla="*/ 16 h 88"/>
                    <a:gd name="T38" fmla="*/ 10 w 87"/>
                    <a:gd name="T39" fmla="*/ 17 h 88"/>
                    <a:gd name="T40" fmla="*/ 3 w 87"/>
                    <a:gd name="T41" fmla="*/ 27 h 88"/>
                    <a:gd name="T42" fmla="*/ 0 w 87"/>
                    <a:gd name="T43" fmla="*/ 29 h 88"/>
                    <a:gd name="T44" fmla="*/ 4 w 87"/>
                    <a:gd name="T45" fmla="*/ 44 h 88"/>
                    <a:gd name="T46" fmla="*/ 9 w 87"/>
                    <a:gd name="T47" fmla="*/ 54 h 88"/>
                    <a:gd name="T48" fmla="*/ 11 w 87"/>
                    <a:gd name="T49" fmla="*/ 61 h 88"/>
                    <a:gd name="T50" fmla="*/ 6 w 87"/>
                    <a:gd name="T51" fmla="*/ 57 h 88"/>
                    <a:gd name="T52" fmla="*/ 6 w 87"/>
                    <a:gd name="T53" fmla="*/ 59 h 88"/>
                    <a:gd name="T54" fmla="*/ 5 w 87"/>
                    <a:gd name="T55" fmla="*/ 59 h 88"/>
                    <a:gd name="T56" fmla="*/ 11 w 87"/>
                    <a:gd name="T57" fmla="*/ 62 h 88"/>
                    <a:gd name="T58" fmla="*/ 19 w 87"/>
                    <a:gd name="T59" fmla="*/ 65 h 88"/>
                    <a:gd name="T60" fmla="*/ 29 w 87"/>
                    <a:gd name="T61" fmla="*/ 70 h 88"/>
                    <a:gd name="T62" fmla="*/ 29 w 87"/>
                    <a:gd name="T63" fmla="*/ 71 h 88"/>
                    <a:gd name="T64" fmla="*/ 35 w 87"/>
                    <a:gd name="T65" fmla="*/ 71 h 88"/>
                    <a:gd name="T66" fmla="*/ 36 w 87"/>
                    <a:gd name="T67" fmla="*/ 70 h 88"/>
                    <a:gd name="T68" fmla="*/ 42 w 87"/>
                    <a:gd name="T69" fmla="*/ 86 h 88"/>
                    <a:gd name="T70" fmla="*/ 46 w 87"/>
                    <a:gd name="T71" fmla="*/ 87 h 88"/>
                    <a:gd name="T72" fmla="*/ 51 w 87"/>
                    <a:gd name="T73" fmla="*/ 86 h 88"/>
                    <a:gd name="T74" fmla="*/ 54 w 87"/>
                    <a:gd name="T75" fmla="*/ 88 h 88"/>
                    <a:gd name="T76" fmla="*/ 61 w 87"/>
                    <a:gd name="T77" fmla="*/ 87 h 88"/>
                    <a:gd name="T78" fmla="*/ 65 w 87"/>
                    <a:gd name="T79" fmla="*/ 87 h 88"/>
                    <a:gd name="T80" fmla="*/ 68 w 87"/>
                    <a:gd name="T81" fmla="*/ 84 h 88"/>
                    <a:gd name="T82" fmla="*/ 73 w 87"/>
                    <a:gd name="T83" fmla="*/ 84 h 88"/>
                    <a:gd name="T84" fmla="*/ 78 w 87"/>
                    <a:gd name="T85" fmla="*/ 83 h 88"/>
                    <a:gd name="T86" fmla="*/ 87 w 87"/>
                    <a:gd name="T87" fmla="*/ 78 h 88"/>
                    <a:gd name="T88" fmla="*/ 81 w 87"/>
                    <a:gd name="T89" fmla="*/ 71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87" h="88">
                      <a:moveTo>
                        <a:pt x="81" y="71"/>
                      </a:moveTo>
                      <a:cubicBezTo>
                        <a:pt x="81" y="66"/>
                        <a:pt x="78" y="66"/>
                        <a:pt x="78" y="63"/>
                      </a:cubicBezTo>
                      <a:cubicBezTo>
                        <a:pt x="78" y="59"/>
                        <a:pt x="79" y="56"/>
                        <a:pt x="77" y="56"/>
                      </a:cubicBezTo>
                      <a:cubicBezTo>
                        <a:pt x="76" y="55"/>
                        <a:pt x="77" y="53"/>
                        <a:pt x="79" y="50"/>
                      </a:cubicBezTo>
                      <a:cubicBezTo>
                        <a:pt x="81" y="47"/>
                        <a:pt x="75" y="47"/>
                        <a:pt x="75" y="43"/>
                      </a:cubicBezTo>
                      <a:cubicBezTo>
                        <a:pt x="74" y="41"/>
                        <a:pt x="76" y="36"/>
                        <a:pt x="78" y="31"/>
                      </a:cubicBezTo>
                      <a:cubicBezTo>
                        <a:pt x="72" y="26"/>
                        <a:pt x="65" y="21"/>
                        <a:pt x="65" y="21"/>
                      </a:cubicBezTo>
                      <a:cubicBezTo>
                        <a:pt x="65" y="16"/>
                        <a:pt x="65" y="16"/>
                        <a:pt x="65" y="16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35" y="4"/>
                        <a:pt x="33" y="7"/>
                        <a:pt x="31" y="8"/>
                      </a:cubicBezTo>
                      <a:cubicBezTo>
                        <a:pt x="29" y="9"/>
                        <a:pt x="34" y="12"/>
                        <a:pt x="31" y="13"/>
                      </a:cubicBezTo>
                      <a:cubicBezTo>
                        <a:pt x="29" y="13"/>
                        <a:pt x="23" y="10"/>
                        <a:pt x="18" y="12"/>
                      </a:cubicBezTo>
                      <a:cubicBezTo>
                        <a:pt x="15" y="13"/>
                        <a:pt x="16" y="6"/>
                        <a:pt x="18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2" y="0"/>
                        <a:pt x="10" y="1"/>
                        <a:pt x="8" y="1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9" y="5"/>
                        <a:pt x="11" y="8"/>
                        <a:pt x="10" y="10"/>
                      </a:cubicBezTo>
                      <a:cubicBezTo>
                        <a:pt x="10" y="11"/>
                        <a:pt x="9" y="11"/>
                        <a:pt x="7" y="12"/>
                      </a:cubicBezTo>
                      <a:cubicBezTo>
                        <a:pt x="8" y="14"/>
                        <a:pt x="7" y="16"/>
                        <a:pt x="7" y="16"/>
                      </a:cubicBezTo>
                      <a:cubicBezTo>
                        <a:pt x="10" y="17"/>
                        <a:pt x="10" y="17"/>
                        <a:pt x="10" y="17"/>
                      </a:cubicBezTo>
                      <a:cubicBezTo>
                        <a:pt x="10" y="17"/>
                        <a:pt x="5" y="26"/>
                        <a:pt x="3" y="27"/>
                      </a:cubicBezTo>
                      <a:cubicBezTo>
                        <a:pt x="2" y="27"/>
                        <a:pt x="1" y="28"/>
                        <a:pt x="0" y="29"/>
                      </a:cubicBezTo>
                      <a:cubicBezTo>
                        <a:pt x="1" y="35"/>
                        <a:pt x="2" y="42"/>
                        <a:pt x="4" y="44"/>
                      </a:cubicBezTo>
                      <a:cubicBezTo>
                        <a:pt x="9" y="48"/>
                        <a:pt x="8" y="52"/>
                        <a:pt x="9" y="54"/>
                      </a:cubicBezTo>
                      <a:cubicBezTo>
                        <a:pt x="10" y="57"/>
                        <a:pt x="13" y="60"/>
                        <a:pt x="11" y="61"/>
                      </a:cubicBezTo>
                      <a:cubicBezTo>
                        <a:pt x="9" y="62"/>
                        <a:pt x="8" y="60"/>
                        <a:pt x="6" y="57"/>
                      </a:cubicBezTo>
                      <a:cubicBezTo>
                        <a:pt x="6" y="58"/>
                        <a:pt x="6" y="58"/>
                        <a:pt x="6" y="59"/>
                      </a:cubicBezTo>
                      <a:cubicBezTo>
                        <a:pt x="6" y="59"/>
                        <a:pt x="5" y="59"/>
                        <a:pt x="5" y="59"/>
                      </a:cubicBezTo>
                      <a:cubicBezTo>
                        <a:pt x="8" y="61"/>
                        <a:pt x="10" y="62"/>
                        <a:pt x="11" y="62"/>
                      </a:cubicBezTo>
                      <a:cubicBezTo>
                        <a:pt x="13" y="62"/>
                        <a:pt x="17" y="65"/>
                        <a:pt x="19" y="65"/>
                      </a:cubicBezTo>
                      <a:cubicBezTo>
                        <a:pt x="21" y="66"/>
                        <a:pt x="28" y="69"/>
                        <a:pt x="29" y="70"/>
                      </a:cubicBezTo>
                      <a:cubicBezTo>
                        <a:pt x="29" y="70"/>
                        <a:pt x="29" y="70"/>
                        <a:pt x="29" y="71"/>
                      </a:cubicBezTo>
                      <a:cubicBezTo>
                        <a:pt x="31" y="70"/>
                        <a:pt x="33" y="70"/>
                        <a:pt x="35" y="71"/>
                      </a:cubicBezTo>
                      <a:cubicBezTo>
                        <a:pt x="35" y="70"/>
                        <a:pt x="35" y="70"/>
                        <a:pt x="36" y="70"/>
                      </a:cubicBezTo>
                      <a:cubicBezTo>
                        <a:pt x="39" y="70"/>
                        <a:pt x="42" y="80"/>
                        <a:pt x="42" y="86"/>
                      </a:cubicBezTo>
                      <a:cubicBezTo>
                        <a:pt x="43" y="87"/>
                        <a:pt x="46" y="87"/>
                        <a:pt x="46" y="87"/>
                      </a:cubicBezTo>
                      <a:cubicBezTo>
                        <a:pt x="48" y="87"/>
                        <a:pt x="49" y="85"/>
                        <a:pt x="51" y="86"/>
                      </a:cubicBezTo>
                      <a:cubicBezTo>
                        <a:pt x="53" y="87"/>
                        <a:pt x="52" y="88"/>
                        <a:pt x="54" y="88"/>
                      </a:cubicBezTo>
                      <a:cubicBezTo>
                        <a:pt x="56" y="88"/>
                        <a:pt x="59" y="87"/>
                        <a:pt x="61" y="87"/>
                      </a:cubicBezTo>
                      <a:cubicBezTo>
                        <a:pt x="62" y="88"/>
                        <a:pt x="65" y="88"/>
                        <a:pt x="65" y="87"/>
                      </a:cubicBezTo>
                      <a:cubicBezTo>
                        <a:pt x="66" y="85"/>
                        <a:pt x="66" y="83"/>
                        <a:pt x="68" y="84"/>
                      </a:cubicBezTo>
                      <a:cubicBezTo>
                        <a:pt x="70" y="84"/>
                        <a:pt x="71" y="86"/>
                        <a:pt x="73" y="84"/>
                      </a:cubicBezTo>
                      <a:cubicBezTo>
                        <a:pt x="75" y="82"/>
                        <a:pt x="78" y="84"/>
                        <a:pt x="78" y="83"/>
                      </a:cubicBezTo>
                      <a:cubicBezTo>
                        <a:pt x="79" y="82"/>
                        <a:pt x="83" y="80"/>
                        <a:pt x="87" y="78"/>
                      </a:cubicBezTo>
                      <a:cubicBezTo>
                        <a:pt x="87" y="73"/>
                        <a:pt x="82" y="75"/>
                        <a:pt x="81" y="71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49" name="Freeform 169">
                  <a:extLst>
                    <a:ext uri="{FF2B5EF4-FFF2-40B4-BE49-F238E27FC236}">
                      <a16:creationId xmlns:a16="http://schemas.microsoft.com/office/drawing/2014/main" id="{308ABD5F-1B69-48C0-BA32-239D7E434252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515709" y="4266714"/>
                  <a:ext cx="61482" cy="144293"/>
                </a:xfrm>
                <a:custGeom>
                  <a:avLst/>
                  <a:gdLst>
                    <a:gd name="T0" fmla="*/ 25 w 27"/>
                    <a:gd name="T1" fmla="*/ 41 h 63"/>
                    <a:gd name="T2" fmla="*/ 20 w 27"/>
                    <a:gd name="T3" fmla="*/ 36 h 63"/>
                    <a:gd name="T4" fmla="*/ 20 w 27"/>
                    <a:gd name="T5" fmla="*/ 38 h 63"/>
                    <a:gd name="T6" fmla="*/ 11 w 27"/>
                    <a:gd name="T7" fmla="*/ 25 h 63"/>
                    <a:gd name="T8" fmla="*/ 12 w 27"/>
                    <a:gd name="T9" fmla="*/ 11 h 63"/>
                    <a:gd name="T10" fmla="*/ 10 w 27"/>
                    <a:gd name="T11" fmla="*/ 1 h 63"/>
                    <a:gd name="T12" fmla="*/ 4 w 27"/>
                    <a:gd name="T13" fmla="*/ 1 h 63"/>
                    <a:gd name="T14" fmla="*/ 8 w 27"/>
                    <a:gd name="T15" fmla="*/ 8 h 63"/>
                    <a:gd name="T16" fmla="*/ 5 w 27"/>
                    <a:gd name="T17" fmla="*/ 10 h 63"/>
                    <a:gd name="T18" fmla="*/ 5 w 27"/>
                    <a:gd name="T19" fmla="*/ 23 h 63"/>
                    <a:gd name="T20" fmla="*/ 2 w 27"/>
                    <a:gd name="T21" fmla="*/ 25 h 63"/>
                    <a:gd name="T22" fmla="*/ 1 w 27"/>
                    <a:gd name="T23" fmla="*/ 33 h 63"/>
                    <a:gd name="T24" fmla="*/ 2 w 27"/>
                    <a:gd name="T25" fmla="*/ 37 h 63"/>
                    <a:gd name="T26" fmla="*/ 2 w 27"/>
                    <a:gd name="T27" fmla="*/ 37 h 63"/>
                    <a:gd name="T28" fmla="*/ 8 w 27"/>
                    <a:gd name="T29" fmla="*/ 40 h 63"/>
                    <a:gd name="T30" fmla="*/ 14 w 27"/>
                    <a:gd name="T31" fmla="*/ 41 h 63"/>
                    <a:gd name="T32" fmla="*/ 12 w 27"/>
                    <a:gd name="T33" fmla="*/ 52 h 63"/>
                    <a:gd name="T34" fmla="*/ 20 w 27"/>
                    <a:gd name="T35" fmla="*/ 62 h 63"/>
                    <a:gd name="T36" fmla="*/ 20 w 27"/>
                    <a:gd name="T37" fmla="*/ 54 h 63"/>
                    <a:gd name="T38" fmla="*/ 25 w 27"/>
                    <a:gd name="T39" fmla="*/ 49 h 63"/>
                    <a:gd name="T40" fmla="*/ 25 w 27"/>
                    <a:gd name="T41" fmla="*/ 4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7" h="63">
                      <a:moveTo>
                        <a:pt x="25" y="41"/>
                      </a:moveTo>
                      <a:cubicBezTo>
                        <a:pt x="24" y="40"/>
                        <a:pt x="22" y="38"/>
                        <a:pt x="20" y="36"/>
                      </a:cubicBezTo>
                      <a:cubicBezTo>
                        <a:pt x="20" y="37"/>
                        <a:pt x="20" y="37"/>
                        <a:pt x="20" y="38"/>
                      </a:cubicBezTo>
                      <a:cubicBezTo>
                        <a:pt x="17" y="41"/>
                        <a:pt x="12" y="31"/>
                        <a:pt x="11" y="25"/>
                      </a:cubicBezTo>
                      <a:cubicBezTo>
                        <a:pt x="10" y="19"/>
                        <a:pt x="14" y="17"/>
                        <a:pt x="12" y="11"/>
                      </a:cubicBezTo>
                      <a:cubicBezTo>
                        <a:pt x="10" y="6"/>
                        <a:pt x="8" y="2"/>
                        <a:pt x="10" y="1"/>
                      </a:cubicBezTo>
                      <a:cubicBezTo>
                        <a:pt x="8" y="0"/>
                        <a:pt x="6" y="0"/>
                        <a:pt x="4" y="1"/>
                      </a:cubicBezTo>
                      <a:cubicBezTo>
                        <a:pt x="6" y="3"/>
                        <a:pt x="8" y="7"/>
                        <a:pt x="8" y="8"/>
                      </a:cubicBezTo>
                      <a:cubicBezTo>
                        <a:pt x="8" y="10"/>
                        <a:pt x="6" y="8"/>
                        <a:pt x="5" y="10"/>
                      </a:cubicBezTo>
                      <a:cubicBezTo>
                        <a:pt x="4" y="12"/>
                        <a:pt x="3" y="22"/>
                        <a:pt x="5" y="23"/>
                      </a:cubicBezTo>
                      <a:cubicBezTo>
                        <a:pt x="7" y="25"/>
                        <a:pt x="2" y="24"/>
                        <a:pt x="2" y="25"/>
                      </a:cubicBezTo>
                      <a:cubicBezTo>
                        <a:pt x="2" y="27"/>
                        <a:pt x="1" y="33"/>
                        <a:pt x="1" y="33"/>
                      </a:cubicBezTo>
                      <a:cubicBezTo>
                        <a:pt x="0" y="33"/>
                        <a:pt x="1" y="35"/>
                        <a:pt x="2" y="37"/>
                      </a:cubicBezTo>
                      <a:cubicBezTo>
                        <a:pt x="2" y="37"/>
                        <a:pt x="2" y="37"/>
                        <a:pt x="2" y="37"/>
                      </a:cubicBezTo>
                      <a:cubicBezTo>
                        <a:pt x="3" y="37"/>
                        <a:pt x="6" y="41"/>
                        <a:pt x="8" y="40"/>
                      </a:cubicBezTo>
                      <a:cubicBezTo>
                        <a:pt x="9" y="40"/>
                        <a:pt x="13" y="38"/>
                        <a:pt x="14" y="41"/>
                      </a:cubicBezTo>
                      <a:cubicBezTo>
                        <a:pt x="15" y="45"/>
                        <a:pt x="12" y="50"/>
                        <a:pt x="12" y="52"/>
                      </a:cubicBezTo>
                      <a:cubicBezTo>
                        <a:pt x="13" y="53"/>
                        <a:pt x="19" y="63"/>
                        <a:pt x="20" y="62"/>
                      </a:cubicBezTo>
                      <a:cubicBezTo>
                        <a:pt x="20" y="60"/>
                        <a:pt x="18" y="56"/>
                        <a:pt x="20" y="54"/>
                      </a:cubicBezTo>
                      <a:cubicBezTo>
                        <a:pt x="23" y="52"/>
                        <a:pt x="25" y="55"/>
                        <a:pt x="25" y="49"/>
                      </a:cubicBezTo>
                      <a:cubicBezTo>
                        <a:pt x="25" y="43"/>
                        <a:pt x="27" y="44"/>
                        <a:pt x="25" y="41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50" name="Freeform 170">
                  <a:extLst>
                    <a:ext uri="{FF2B5EF4-FFF2-40B4-BE49-F238E27FC236}">
                      <a16:creationId xmlns:a16="http://schemas.microsoft.com/office/drawing/2014/main" id="{B0B40C54-F20D-41E5-B390-820B910A038D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174440" y="3276736"/>
                  <a:ext cx="143039" cy="97869"/>
                </a:xfrm>
                <a:custGeom>
                  <a:avLst/>
                  <a:gdLst>
                    <a:gd name="T0" fmla="*/ 50 w 62"/>
                    <a:gd name="T1" fmla="*/ 34 h 42"/>
                    <a:gd name="T2" fmla="*/ 53 w 62"/>
                    <a:gd name="T3" fmla="*/ 36 h 42"/>
                    <a:gd name="T4" fmla="*/ 59 w 62"/>
                    <a:gd name="T5" fmla="*/ 38 h 42"/>
                    <a:gd name="T6" fmla="*/ 62 w 62"/>
                    <a:gd name="T7" fmla="*/ 38 h 42"/>
                    <a:gd name="T8" fmla="*/ 60 w 62"/>
                    <a:gd name="T9" fmla="*/ 27 h 42"/>
                    <a:gd name="T10" fmla="*/ 52 w 62"/>
                    <a:gd name="T11" fmla="*/ 22 h 42"/>
                    <a:gd name="T12" fmla="*/ 51 w 62"/>
                    <a:gd name="T13" fmla="*/ 15 h 42"/>
                    <a:gd name="T14" fmla="*/ 40 w 62"/>
                    <a:gd name="T15" fmla="*/ 16 h 42"/>
                    <a:gd name="T16" fmla="*/ 34 w 62"/>
                    <a:gd name="T17" fmla="*/ 14 h 42"/>
                    <a:gd name="T18" fmla="*/ 26 w 62"/>
                    <a:gd name="T19" fmla="*/ 14 h 42"/>
                    <a:gd name="T20" fmla="*/ 15 w 62"/>
                    <a:gd name="T21" fmla="*/ 13 h 42"/>
                    <a:gd name="T22" fmla="*/ 21 w 62"/>
                    <a:gd name="T23" fmla="*/ 8 h 42"/>
                    <a:gd name="T24" fmla="*/ 23 w 62"/>
                    <a:gd name="T25" fmla="*/ 8 h 42"/>
                    <a:gd name="T26" fmla="*/ 26 w 62"/>
                    <a:gd name="T27" fmla="*/ 2 h 42"/>
                    <a:gd name="T28" fmla="*/ 20 w 62"/>
                    <a:gd name="T29" fmla="*/ 3 h 42"/>
                    <a:gd name="T30" fmla="*/ 14 w 62"/>
                    <a:gd name="T31" fmla="*/ 4 h 42"/>
                    <a:gd name="T32" fmla="*/ 10 w 62"/>
                    <a:gd name="T33" fmla="*/ 9 h 42"/>
                    <a:gd name="T34" fmla="*/ 8 w 62"/>
                    <a:gd name="T35" fmla="*/ 13 h 42"/>
                    <a:gd name="T36" fmla="*/ 0 w 62"/>
                    <a:gd name="T37" fmla="*/ 16 h 42"/>
                    <a:gd name="T38" fmla="*/ 5 w 62"/>
                    <a:gd name="T39" fmla="*/ 22 h 42"/>
                    <a:gd name="T40" fmla="*/ 6 w 62"/>
                    <a:gd name="T41" fmla="*/ 29 h 42"/>
                    <a:gd name="T42" fmla="*/ 3 w 62"/>
                    <a:gd name="T43" fmla="*/ 38 h 42"/>
                    <a:gd name="T44" fmla="*/ 7 w 62"/>
                    <a:gd name="T45" fmla="*/ 38 h 42"/>
                    <a:gd name="T46" fmla="*/ 15 w 62"/>
                    <a:gd name="T47" fmla="*/ 36 h 42"/>
                    <a:gd name="T48" fmla="*/ 23 w 62"/>
                    <a:gd name="T49" fmla="*/ 32 h 42"/>
                    <a:gd name="T50" fmla="*/ 30 w 62"/>
                    <a:gd name="T51" fmla="*/ 25 h 42"/>
                    <a:gd name="T52" fmla="*/ 33 w 62"/>
                    <a:gd name="T53" fmla="*/ 32 h 42"/>
                    <a:gd name="T54" fmla="*/ 33 w 62"/>
                    <a:gd name="T55" fmla="*/ 41 h 42"/>
                    <a:gd name="T56" fmla="*/ 37 w 62"/>
                    <a:gd name="T57" fmla="*/ 41 h 42"/>
                    <a:gd name="T58" fmla="*/ 41 w 62"/>
                    <a:gd name="T59" fmla="*/ 40 h 42"/>
                    <a:gd name="T60" fmla="*/ 50 w 62"/>
                    <a:gd name="T61" fmla="*/ 34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62" h="42">
                      <a:moveTo>
                        <a:pt x="50" y="34"/>
                      </a:moveTo>
                      <a:cubicBezTo>
                        <a:pt x="52" y="35"/>
                        <a:pt x="52" y="37"/>
                        <a:pt x="53" y="36"/>
                      </a:cubicBezTo>
                      <a:cubicBezTo>
                        <a:pt x="55" y="36"/>
                        <a:pt x="58" y="37"/>
                        <a:pt x="59" y="38"/>
                      </a:cubicBezTo>
                      <a:cubicBezTo>
                        <a:pt x="60" y="38"/>
                        <a:pt x="62" y="38"/>
                        <a:pt x="62" y="38"/>
                      </a:cubicBezTo>
                      <a:cubicBezTo>
                        <a:pt x="62" y="38"/>
                        <a:pt x="60" y="29"/>
                        <a:pt x="60" y="27"/>
                      </a:cubicBezTo>
                      <a:cubicBezTo>
                        <a:pt x="60" y="24"/>
                        <a:pt x="52" y="22"/>
                        <a:pt x="52" y="22"/>
                      </a:cubicBezTo>
                      <a:cubicBezTo>
                        <a:pt x="51" y="15"/>
                        <a:pt x="51" y="15"/>
                        <a:pt x="51" y="15"/>
                      </a:cubicBezTo>
                      <a:cubicBezTo>
                        <a:pt x="51" y="15"/>
                        <a:pt x="42" y="16"/>
                        <a:pt x="40" y="16"/>
                      </a:cubicBezTo>
                      <a:cubicBezTo>
                        <a:pt x="39" y="15"/>
                        <a:pt x="35" y="16"/>
                        <a:pt x="34" y="14"/>
                      </a:cubicBezTo>
                      <a:cubicBezTo>
                        <a:pt x="32" y="12"/>
                        <a:pt x="29" y="16"/>
                        <a:pt x="26" y="14"/>
                      </a:cubicBezTo>
                      <a:cubicBezTo>
                        <a:pt x="23" y="12"/>
                        <a:pt x="15" y="15"/>
                        <a:pt x="15" y="13"/>
                      </a:cubicBezTo>
                      <a:cubicBezTo>
                        <a:pt x="15" y="11"/>
                        <a:pt x="18" y="8"/>
                        <a:pt x="21" y="8"/>
                      </a:cubicBezTo>
                      <a:cubicBezTo>
                        <a:pt x="21" y="8"/>
                        <a:pt x="22" y="8"/>
                        <a:pt x="23" y="8"/>
                      </a:cubicBezTo>
                      <a:cubicBezTo>
                        <a:pt x="24" y="7"/>
                        <a:pt x="26" y="3"/>
                        <a:pt x="26" y="2"/>
                      </a:cubicBezTo>
                      <a:cubicBezTo>
                        <a:pt x="25" y="0"/>
                        <a:pt x="22" y="1"/>
                        <a:pt x="20" y="3"/>
                      </a:cubicBezTo>
                      <a:cubicBezTo>
                        <a:pt x="19" y="4"/>
                        <a:pt x="15" y="2"/>
                        <a:pt x="14" y="4"/>
                      </a:cubicBezTo>
                      <a:cubicBezTo>
                        <a:pt x="14" y="6"/>
                        <a:pt x="13" y="9"/>
                        <a:pt x="10" y="9"/>
                      </a:cubicBezTo>
                      <a:cubicBezTo>
                        <a:pt x="8" y="9"/>
                        <a:pt x="10" y="12"/>
                        <a:pt x="8" y="13"/>
                      </a:cubicBezTo>
                      <a:cubicBezTo>
                        <a:pt x="6" y="14"/>
                        <a:pt x="1" y="14"/>
                        <a:pt x="0" y="16"/>
                      </a:cubicBezTo>
                      <a:cubicBezTo>
                        <a:pt x="0" y="18"/>
                        <a:pt x="6" y="20"/>
                        <a:pt x="5" y="22"/>
                      </a:cubicBezTo>
                      <a:cubicBezTo>
                        <a:pt x="5" y="25"/>
                        <a:pt x="8" y="28"/>
                        <a:pt x="6" y="29"/>
                      </a:cubicBezTo>
                      <a:cubicBezTo>
                        <a:pt x="4" y="31"/>
                        <a:pt x="3" y="33"/>
                        <a:pt x="3" y="38"/>
                      </a:cubicBezTo>
                      <a:cubicBezTo>
                        <a:pt x="4" y="39"/>
                        <a:pt x="6" y="40"/>
                        <a:pt x="7" y="38"/>
                      </a:cubicBezTo>
                      <a:cubicBezTo>
                        <a:pt x="8" y="36"/>
                        <a:pt x="15" y="38"/>
                        <a:pt x="15" y="36"/>
                      </a:cubicBezTo>
                      <a:cubicBezTo>
                        <a:pt x="15" y="34"/>
                        <a:pt x="23" y="34"/>
                        <a:pt x="23" y="32"/>
                      </a:cubicBezTo>
                      <a:cubicBezTo>
                        <a:pt x="23" y="30"/>
                        <a:pt x="27" y="25"/>
                        <a:pt x="30" y="25"/>
                      </a:cubicBezTo>
                      <a:cubicBezTo>
                        <a:pt x="33" y="25"/>
                        <a:pt x="30" y="30"/>
                        <a:pt x="33" y="32"/>
                      </a:cubicBezTo>
                      <a:cubicBezTo>
                        <a:pt x="36" y="33"/>
                        <a:pt x="31" y="39"/>
                        <a:pt x="33" y="41"/>
                      </a:cubicBezTo>
                      <a:cubicBezTo>
                        <a:pt x="34" y="42"/>
                        <a:pt x="35" y="42"/>
                        <a:pt x="37" y="41"/>
                      </a:cubicBezTo>
                      <a:cubicBezTo>
                        <a:pt x="38" y="41"/>
                        <a:pt x="40" y="40"/>
                        <a:pt x="41" y="40"/>
                      </a:cubicBezTo>
                      <a:cubicBezTo>
                        <a:pt x="45" y="37"/>
                        <a:pt x="49" y="33"/>
                        <a:pt x="50" y="34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51" name="Freeform 173">
                  <a:extLst>
                    <a:ext uri="{FF2B5EF4-FFF2-40B4-BE49-F238E27FC236}">
                      <a16:creationId xmlns:a16="http://schemas.microsoft.com/office/drawing/2014/main" id="{AAE60404-0935-4F61-B691-E9358835651B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717720" y="3267953"/>
                  <a:ext cx="62736" cy="52698"/>
                </a:xfrm>
                <a:custGeom>
                  <a:avLst/>
                  <a:gdLst>
                    <a:gd name="T0" fmla="*/ 25 w 27"/>
                    <a:gd name="T1" fmla="*/ 18 h 23"/>
                    <a:gd name="T2" fmla="*/ 20 w 27"/>
                    <a:gd name="T3" fmla="*/ 12 h 23"/>
                    <a:gd name="T4" fmla="*/ 17 w 27"/>
                    <a:gd name="T5" fmla="*/ 6 h 23"/>
                    <a:gd name="T6" fmla="*/ 15 w 27"/>
                    <a:gd name="T7" fmla="*/ 1 h 23"/>
                    <a:gd name="T8" fmla="*/ 8 w 27"/>
                    <a:gd name="T9" fmla="*/ 1 h 23"/>
                    <a:gd name="T10" fmla="*/ 0 w 27"/>
                    <a:gd name="T11" fmla="*/ 2 h 23"/>
                    <a:gd name="T12" fmla="*/ 2 w 27"/>
                    <a:gd name="T13" fmla="*/ 9 h 23"/>
                    <a:gd name="T14" fmla="*/ 8 w 27"/>
                    <a:gd name="T15" fmla="*/ 11 h 23"/>
                    <a:gd name="T16" fmla="*/ 9 w 27"/>
                    <a:gd name="T17" fmla="*/ 14 h 23"/>
                    <a:gd name="T18" fmla="*/ 10 w 27"/>
                    <a:gd name="T19" fmla="*/ 14 h 23"/>
                    <a:gd name="T20" fmla="*/ 12 w 27"/>
                    <a:gd name="T21" fmla="*/ 16 h 23"/>
                    <a:gd name="T22" fmla="*/ 16 w 27"/>
                    <a:gd name="T23" fmla="*/ 18 h 23"/>
                    <a:gd name="T24" fmla="*/ 20 w 27"/>
                    <a:gd name="T25" fmla="*/ 19 h 23"/>
                    <a:gd name="T26" fmla="*/ 22 w 27"/>
                    <a:gd name="T27" fmla="*/ 23 h 23"/>
                    <a:gd name="T28" fmla="*/ 27 w 27"/>
                    <a:gd name="T29" fmla="*/ 22 h 23"/>
                    <a:gd name="T30" fmla="*/ 25 w 27"/>
                    <a:gd name="T31" fmla="*/ 18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7" h="23">
                      <a:moveTo>
                        <a:pt x="25" y="18"/>
                      </a:moveTo>
                      <a:cubicBezTo>
                        <a:pt x="25" y="16"/>
                        <a:pt x="20" y="15"/>
                        <a:pt x="20" y="12"/>
                      </a:cubicBezTo>
                      <a:cubicBezTo>
                        <a:pt x="20" y="10"/>
                        <a:pt x="17" y="8"/>
                        <a:pt x="17" y="6"/>
                      </a:cubicBezTo>
                      <a:cubicBezTo>
                        <a:pt x="18" y="5"/>
                        <a:pt x="16" y="3"/>
                        <a:pt x="15" y="1"/>
                      </a:cubicBezTo>
                      <a:cubicBezTo>
                        <a:pt x="13" y="1"/>
                        <a:pt x="10" y="0"/>
                        <a:pt x="8" y="1"/>
                      </a:cubicBezTo>
                      <a:cubicBezTo>
                        <a:pt x="5" y="1"/>
                        <a:pt x="3" y="2"/>
                        <a:pt x="0" y="2"/>
                      </a:cubicBezTo>
                      <a:cubicBezTo>
                        <a:pt x="1" y="5"/>
                        <a:pt x="0" y="5"/>
                        <a:pt x="2" y="9"/>
                      </a:cubicBezTo>
                      <a:cubicBezTo>
                        <a:pt x="3" y="12"/>
                        <a:pt x="7" y="10"/>
                        <a:pt x="8" y="11"/>
                      </a:cubicBezTo>
                      <a:cubicBezTo>
                        <a:pt x="8" y="12"/>
                        <a:pt x="9" y="13"/>
                        <a:pt x="9" y="14"/>
                      </a:cubicBezTo>
                      <a:cubicBezTo>
                        <a:pt x="9" y="14"/>
                        <a:pt x="10" y="14"/>
                        <a:pt x="10" y="14"/>
                      </a:cubicBezTo>
                      <a:cubicBezTo>
                        <a:pt x="11" y="14"/>
                        <a:pt x="12" y="15"/>
                        <a:pt x="12" y="16"/>
                      </a:cubicBezTo>
                      <a:cubicBezTo>
                        <a:pt x="14" y="16"/>
                        <a:pt x="15" y="17"/>
                        <a:pt x="16" y="18"/>
                      </a:cubicBezTo>
                      <a:cubicBezTo>
                        <a:pt x="17" y="18"/>
                        <a:pt x="18" y="17"/>
                        <a:pt x="20" y="19"/>
                      </a:cubicBezTo>
                      <a:cubicBezTo>
                        <a:pt x="22" y="21"/>
                        <a:pt x="22" y="22"/>
                        <a:pt x="22" y="23"/>
                      </a:cubicBezTo>
                      <a:cubicBezTo>
                        <a:pt x="23" y="23"/>
                        <a:pt x="25" y="23"/>
                        <a:pt x="27" y="22"/>
                      </a:cubicBezTo>
                      <a:cubicBezTo>
                        <a:pt x="26" y="21"/>
                        <a:pt x="25" y="19"/>
                        <a:pt x="25" y="18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52" name="Freeform 174">
                  <a:extLst>
                    <a:ext uri="{FF2B5EF4-FFF2-40B4-BE49-F238E27FC236}">
                      <a16:creationId xmlns:a16="http://schemas.microsoft.com/office/drawing/2014/main" id="{53EB2302-6B1F-457D-8BE3-65F3A6215BB0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5745324" y="3256660"/>
                  <a:ext cx="92850" cy="75284"/>
                </a:xfrm>
                <a:custGeom>
                  <a:avLst/>
                  <a:gdLst>
                    <a:gd name="T0" fmla="*/ 38 w 40"/>
                    <a:gd name="T1" fmla="*/ 11 h 33"/>
                    <a:gd name="T2" fmla="*/ 31 w 40"/>
                    <a:gd name="T3" fmla="*/ 2 h 33"/>
                    <a:gd name="T4" fmla="*/ 25 w 40"/>
                    <a:gd name="T5" fmla="*/ 5 h 33"/>
                    <a:gd name="T6" fmla="*/ 22 w 40"/>
                    <a:gd name="T7" fmla="*/ 5 h 33"/>
                    <a:gd name="T8" fmla="*/ 16 w 40"/>
                    <a:gd name="T9" fmla="*/ 1 h 33"/>
                    <a:gd name="T10" fmla="*/ 13 w 40"/>
                    <a:gd name="T11" fmla="*/ 0 h 33"/>
                    <a:gd name="T12" fmla="*/ 12 w 40"/>
                    <a:gd name="T13" fmla="*/ 3 h 33"/>
                    <a:gd name="T14" fmla="*/ 14 w 40"/>
                    <a:gd name="T15" fmla="*/ 7 h 33"/>
                    <a:gd name="T16" fmla="*/ 8 w 40"/>
                    <a:gd name="T17" fmla="*/ 6 h 33"/>
                    <a:gd name="T18" fmla="*/ 3 w 40"/>
                    <a:gd name="T19" fmla="*/ 4 h 33"/>
                    <a:gd name="T20" fmla="*/ 5 w 40"/>
                    <a:gd name="T21" fmla="*/ 11 h 33"/>
                    <a:gd name="T22" fmla="*/ 8 w 40"/>
                    <a:gd name="T23" fmla="*/ 17 h 33"/>
                    <a:gd name="T24" fmla="*/ 13 w 40"/>
                    <a:gd name="T25" fmla="*/ 23 h 33"/>
                    <a:gd name="T26" fmla="*/ 15 w 40"/>
                    <a:gd name="T27" fmla="*/ 27 h 33"/>
                    <a:gd name="T28" fmla="*/ 24 w 40"/>
                    <a:gd name="T29" fmla="*/ 21 h 33"/>
                    <a:gd name="T30" fmla="*/ 26 w 40"/>
                    <a:gd name="T31" fmla="*/ 29 h 33"/>
                    <a:gd name="T32" fmla="*/ 32 w 40"/>
                    <a:gd name="T33" fmla="*/ 33 h 33"/>
                    <a:gd name="T34" fmla="*/ 33 w 40"/>
                    <a:gd name="T35" fmla="*/ 28 h 33"/>
                    <a:gd name="T36" fmla="*/ 38 w 40"/>
                    <a:gd name="T37" fmla="*/ 11 h 33"/>
                    <a:gd name="T38" fmla="*/ 4 w 40"/>
                    <a:gd name="T39" fmla="*/ 23 h 33"/>
                    <a:gd name="T40" fmla="*/ 0 w 40"/>
                    <a:gd name="T41" fmla="*/ 21 h 33"/>
                    <a:gd name="T42" fmla="*/ 3 w 40"/>
                    <a:gd name="T43" fmla="*/ 25 h 33"/>
                    <a:gd name="T44" fmla="*/ 8 w 40"/>
                    <a:gd name="T45" fmla="*/ 28 h 33"/>
                    <a:gd name="T46" fmla="*/ 10 w 40"/>
                    <a:gd name="T47" fmla="*/ 28 h 33"/>
                    <a:gd name="T48" fmla="*/ 8 w 40"/>
                    <a:gd name="T49" fmla="*/ 24 h 33"/>
                    <a:gd name="T50" fmla="*/ 4 w 40"/>
                    <a:gd name="T51" fmla="*/ 2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40" h="33">
                      <a:moveTo>
                        <a:pt x="38" y="11"/>
                      </a:moveTo>
                      <a:cubicBezTo>
                        <a:pt x="37" y="9"/>
                        <a:pt x="34" y="6"/>
                        <a:pt x="31" y="2"/>
                      </a:cubicBezTo>
                      <a:cubicBezTo>
                        <a:pt x="30" y="5"/>
                        <a:pt x="26" y="4"/>
                        <a:pt x="25" y="5"/>
                      </a:cubicBezTo>
                      <a:cubicBezTo>
                        <a:pt x="25" y="7"/>
                        <a:pt x="23" y="5"/>
                        <a:pt x="22" y="5"/>
                      </a:cubicBezTo>
                      <a:cubicBezTo>
                        <a:pt x="21" y="6"/>
                        <a:pt x="18" y="2"/>
                        <a:pt x="16" y="1"/>
                      </a:cubicBezTo>
                      <a:cubicBezTo>
                        <a:pt x="15" y="1"/>
                        <a:pt x="14" y="1"/>
                        <a:pt x="13" y="0"/>
                      </a:cubicBezTo>
                      <a:cubicBezTo>
                        <a:pt x="12" y="1"/>
                        <a:pt x="11" y="2"/>
                        <a:pt x="12" y="3"/>
                      </a:cubicBezTo>
                      <a:cubicBezTo>
                        <a:pt x="12" y="4"/>
                        <a:pt x="16" y="5"/>
                        <a:pt x="14" y="7"/>
                      </a:cubicBezTo>
                      <a:cubicBezTo>
                        <a:pt x="13" y="8"/>
                        <a:pt x="9" y="7"/>
                        <a:pt x="8" y="6"/>
                      </a:cubicBezTo>
                      <a:cubicBezTo>
                        <a:pt x="7" y="5"/>
                        <a:pt x="3" y="3"/>
                        <a:pt x="3" y="4"/>
                      </a:cubicBezTo>
                      <a:cubicBezTo>
                        <a:pt x="2" y="6"/>
                        <a:pt x="6" y="9"/>
                        <a:pt x="5" y="11"/>
                      </a:cubicBezTo>
                      <a:cubicBezTo>
                        <a:pt x="5" y="13"/>
                        <a:pt x="8" y="15"/>
                        <a:pt x="8" y="17"/>
                      </a:cubicBezTo>
                      <a:cubicBezTo>
                        <a:pt x="8" y="20"/>
                        <a:pt x="13" y="21"/>
                        <a:pt x="13" y="23"/>
                      </a:cubicBezTo>
                      <a:cubicBezTo>
                        <a:pt x="13" y="24"/>
                        <a:pt x="14" y="26"/>
                        <a:pt x="15" y="27"/>
                      </a:cubicBezTo>
                      <a:cubicBezTo>
                        <a:pt x="19" y="26"/>
                        <a:pt x="22" y="23"/>
                        <a:pt x="24" y="21"/>
                      </a:cubicBezTo>
                      <a:cubicBezTo>
                        <a:pt x="28" y="19"/>
                        <a:pt x="27" y="27"/>
                        <a:pt x="26" y="29"/>
                      </a:cubicBezTo>
                      <a:cubicBezTo>
                        <a:pt x="25" y="30"/>
                        <a:pt x="29" y="32"/>
                        <a:pt x="32" y="33"/>
                      </a:cubicBezTo>
                      <a:cubicBezTo>
                        <a:pt x="32" y="31"/>
                        <a:pt x="32" y="29"/>
                        <a:pt x="33" y="28"/>
                      </a:cubicBezTo>
                      <a:cubicBezTo>
                        <a:pt x="37" y="23"/>
                        <a:pt x="40" y="15"/>
                        <a:pt x="38" y="11"/>
                      </a:cubicBezTo>
                      <a:close/>
                      <a:moveTo>
                        <a:pt x="4" y="23"/>
                      </a:moveTo>
                      <a:cubicBezTo>
                        <a:pt x="3" y="22"/>
                        <a:pt x="2" y="21"/>
                        <a:pt x="0" y="21"/>
                      </a:cubicBezTo>
                      <a:cubicBezTo>
                        <a:pt x="1" y="22"/>
                        <a:pt x="1" y="24"/>
                        <a:pt x="3" y="25"/>
                      </a:cubicBezTo>
                      <a:cubicBezTo>
                        <a:pt x="6" y="27"/>
                        <a:pt x="1" y="27"/>
                        <a:pt x="8" y="28"/>
                      </a:cubicBezTo>
                      <a:cubicBezTo>
                        <a:pt x="9" y="28"/>
                        <a:pt x="9" y="28"/>
                        <a:pt x="10" y="28"/>
                      </a:cubicBezTo>
                      <a:cubicBezTo>
                        <a:pt x="10" y="27"/>
                        <a:pt x="10" y="26"/>
                        <a:pt x="8" y="24"/>
                      </a:cubicBezTo>
                      <a:cubicBezTo>
                        <a:pt x="6" y="22"/>
                        <a:pt x="5" y="23"/>
                        <a:pt x="4" y="23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53" name="Freeform 175">
                  <a:extLst>
                    <a:ext uri="{FF2B5EF4-FFF2-40B4-BE49-F238E27FC236}">
                      <a16:creationId xmlns:a16="http://schemas.microsoft.com/office/drawing/2014/main" id="{3349AB65-D745-4D3C-B643-415A88549252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041439" y="3334453"/>
                  <a:ext cx="264747" cy="189464"/>
                </a:xfrm>
                <a:custGeom>
                  <a:avLst/>
                  <a:gdLst>
                    <a:gd name="T0" fmla="*/ 111 w 115"/>
                    <a:gd name="T1" fmla="*/ 11 h 82"/>
                    <a:gd name="T2" fmla="*/ 108 w 115"/>
                    <a:gd name="T3" fmla="*/ 9 h 82"/>
                    <a:gd name="T4" fmla="*/ 99 w 115"/>
                    <a:gd name="T5" fmla="*/ 15 h 82"/>
                    <a:gd name="T6" fmla="*/ 95 w 115"/>
                    <a:gd name="T7" fmla="*/ 16 h 82"/>
                    <a:gd name="T8" fmla="*/ 91 w 115"/>
                    <a:gd name="T9" fmla="*/ 16 h 82"/>
                    <a:gd name="T10" fmla="*/ 91 w 115"/>
                    <a:gd name="T11" fmla="*/ 7 h 82"/>
                    <a:gd name="T12" fmla="*/ 88 w 115"/>
                    <a:gd name="T13" fmla="*/ 0 h 82"/>
                    <a:gd name="T14" fmla="*/ 81 w 115"/>
                    <a:gd name="T15" fmla="*/ 7 h 82"/>
                    <a:gd name="T16" fmla="*/ 73 w 115"/>
                    <a:gd name="T17" fmla="*/ 11 h 82"/>
                    <a:gd name="T18" fmla="*/ 65 w 115"/>
                    <a:gd name="T19" fmla="*/ 13 h 82"/>
                    <a:gd name="T20" fmla="*/ 58 w 115"/>
                    <a:gd name="T21" fmla="*/ 11 h 82"/>
                    <a:gd name="T22" fmla="*/ 51 w 115"/>
                    <a:gd name="T23" fmla="*/ 9 h 82"/>
                    <a:gd name="T24" fmla="*/ 44 w 115"/>
                    <a:gd name="T25" fmla="*/ 8 h 82"/>
                    <a:gd name="T26" fmla="*/ 38 w 115"/>
                    <a:gd name="T27" fmla="*/ 11 h 82"/>
                    <a:gd name="T28" fmla="*/ 33 w 115"/>
                    <a:gd name="T29" fmla="*/ 19 h 82"/>
                    <a:gd name="T30" fmla="*/ 22 w 115"/>
                    <a:gd name="T31" fmla="*/ 26 h 82"/>
                    <a:gd name="T32" fmla="*/ 15 w 115"/>
                    <a:gd name="T33" fmla="*/ 29 h 82"/>
                    <a:gd name="T34" fmla="*/ 9 w 115"/>
                    <a:gd name="T35" fmla="*/ 27 h 82"/>
                    <a:gd name="T36" fmla="*/ 6 w 115"/>
                    <a:gd name="T37" fmla="*/ 31 h 82"/>
                    <a:gd name="T38" fmla="*/ 2 w 115"/>
                    <a:gd name="T39" fmla="*/ 37 h 82"/>
                    <a:gd name="T40" fmla="*/ 1 w 115"/>
                    <a:gd name="T41" fmla="*/ 44 h 82"/>
                    <a:gd name="T42" fmla="*/ 1 w 115"/>
                    <a:gd name="T43" fmla="*/ 53 h 82"/>
                    <a:gd name="T44" fmla="*/ 3 w 115"/>
                    <a:gd name="T45" fmla="*/ 62 h 82"/>
                    <a:gd name="T46" fmla="*/ 11 w 115"/>
                    <a:gd name="T47" fmla="*/ 66 h 82"/>
                    <a:gd name="T48" fmla="*/ 2 w 115"/>
                    <a:gd name="T49" fmla="*/ 78 h 82"/>
                    <a:gd name="T50" fmla="*/ 4 w 115"/>
                    <a:gd name="T51" fmla="*/ 80 h 82"/>
                    <a:gd name="T52" fmla="*/ 16 w 115"/>
                    <a:gd name="T53" fmla="*/ 82 h 82"/>
                    <a:gd name="T54" fmla="*/ 49 w 115"/>
                    <a:gd name="T55" fmla="*/ 78 h 82"/>
                    <a:gd name="T56" fmla="*/ 48 w 115"/>
                    <a:gd name="T57" fmla="*/ 69 h 82"/>
                    <a:gd name="T58" fmla="*/ 54 w 115"/>
                    <a:gd name="T59" fmla="*/ 66 h 82"/>
                    <a:gd name="T60" fmla="*/ 60 w 115"/>
                    <a:gd name="T61" fmla="*/ 64 h 82"/>
                    <a:gd name="T62" fmla="*/ 68 w 115"/>
                    <a:gd name="T63" fmla="*/ 61 h 82"/>
                    <a:gd name="T64" fmla="*/ 72 w 115"/>
                    <a:gd name="T65" fmla="*/ 58 h 82"/>
                    <a:gd name="T66" fmla="*/ 75 w 115"/>
                    <a:gd name="T67" fmla="*/ 49 h 82"/>
                    <a:gd name="T68" fmla="*/ 80 w 115"/>
                    <a:gd name="T69" fmla="*/ 46 h 82"/>
                    <a:gd name="T70" fmla="*/ 78 w 115"/>
                    <a:gd name="T71" fmla="*/ 41 h 82"/>
                    <a:gd name="T72" fmla="*/ 87 w 115"/>
                    <a:gd name="T73" fmla="*/ 41 h 82"/>
                    <a:gd name="T74" fmla="*/ 87 w 115"/>
                    <a:gd name="T75" fmla="*/ 34 h 82"/>
                    <a:gd name="T76" fmla="*/ 91 w 115"/>
                    <a:gd name="T77" fmla="*/ 29 h 82"/>
                    <a:gd name="T78" fmla="*/ 90 w 115"/>
                    <a:gd name="T79" fmla="*/ 24 h 82"/>
                    <a:gd name="T80" fmla="*/ 91 w 115"/>
                    <a:gd name="T81" fmla="*/ 20 h 82"/>
                    <a:gd name="T82" fmla="*/ 92 w 115"/>
                    <a:gd name="T83" fmla="*/ 19 h 82"/>
                    <a:gd name="T84" fmla="*/ 96 w 115"/>
                    <a:gd name="T85" fmla="*/ 18 h 82"/>
                    <a:gd name="T86" fmla="*/ 107 w 115"/>
                    <a:gd name="T87" fmla="*/ 15 h 82"/>
                    <a:gd name="T88" fmla="*/ 115 w 115"/>
                    <a:gd name="T89" fmla="*/ 12 h 82"/>
                    <a:gd name="T90" fmla="*/ 111 w 115"/>
                    <a:gd name="T91" fmla="*/ 11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15" h="82">
                      <a:moveTo>
                        <a:pt x="111" y="11"/>
                      </a:moveTo>
                      <a:cubicBezTo>
                        <a:pt x="110" y="12"/>
                        <a:pt x="110" y="10"/>
                        <a:pt x="108" y="9"/>
                      </a:cubicBezTo>
                      <a:cubicBezTo>
                        <a:pt x="107" y="8"/>
                        <a:pt x="103" y="12"/>
                        <a:pt x="99" y="15"/>
                      </a:cubicBezTo>
                      <a:cubicBezTo>
                        <a:pt x="98" y="15"/>
                        <a:pt x="96" y="16"/>
                        <a:pt x="95" y="16"/>
                      </a:cubicBezTo>
                      <a:cubicBezTo>
                        <a:pt x="93" y="17"/>
                        <a:pt x="92" y="17"/>
                        <a:pt x="91" y="16"/>
                      </a:cubicBezTo>
                      <a:cubicBezTo>
                        <a:pt x="89" y="14"/>
                        <a:pt x="94" y="8"/>
                        <a:pt x="91" y="7"/>
                      </a:cubicBezTo>
                      <a:cubicBezTo>
                        <a:pt x="88" y="5"/>
                        <a:pt x="91" y="0"/>
                        <a:pt x="88" y="0"/>
                      </a:cubicBezTo>
                      <a:cubicBezTo>
                        <a:pt x="85" y="0"/>
                        <a:pt x="81" y="5"/>
                        <a:pt x="81" y="7"/>
                      </a:cubicBezTo>
                      <a:cubicBezTo>
                        <a:pt x="81" y="9"/>
                        <a:pt x="73" y="9"/>
                        <a:pt x="73" y="11"/>
                      </a:cubicBezTo>
                      <a:cubicBezTo>
                        <a:pt x="73" y="13"/>
                        <a:pt x="66" y="11"/>
                        <a:pt x="65" y="13"/>
                      </a:cubicBezTo>
                      <a:cubicBezTo>
                        <a:pt x="63" y="16"/>
                        <a:pt x="60" y="11"/>
                        <a:pt x="58" y="11"/>
                      </a:cubicBezTo>
                      <a:cubicBezTo>
                        <a:pt x="55" y="11"/>
                        <a:pt x="54" y="8"/>
                        <a:pt x="51" y="9"/>
                      </a:cubicBezTo>
                      <a:cubicBezTo>
                        <a:pt x="48" y="10"/>
                        <a:pt x="47" y="8"/>
                        <a:pt x="44" y="8"/>
                      </a:cubicBezTo>
                      <a:cubicBezTo>
                        <a:pt x="42" y="7"/>
                        <a:pt x="41" y="12"/>
                        <a:pt x="38" y="11"/>
                      </a:cubicBezTo>
                      <a:cubicBezTo>
                        <a:pt x="35" y="11"/>
                        <a:pt x="34" y="16"/>
                        <a:pt x="33" y="19"/>
                      </a:cubicBezTo>
                      <a:cubicBezTo>
                        <a:pt x="32" y="23"/>
                        <a:pt x="21" y="23"/>
                        <a:pt x="22" y="26"/>
                      </a:cubicBezTo>
                      <a:cubicBezTo>
                        <a:pt x="22" y="30"/>
                        <a:pt x="15" y="31"/>
                        <a:pt x="15" y="29"/>
                      </a:cubicBezTo>
                      <a:cubicBezTo>
                        <a:pt x="14" y="26"/>
                        <a:pt x="10" y="28"/>
                        <a:pt x="9" y="27"/>
                      </a:cubicBezTo>
                      <a:cubicBezTo>
                        <a:pt x="8" y="26"/>
                        <a:pt x="5" y="28"/>
                        <a:pt x="6" y="31"/>
                      </a:cubicBezTo>
                      <a:cubicBezTo>
                        <a:pt x="6" y="34"/>
                        <a:pt x="3" y="36"/>
                        <a:pt x="2" y="37"/>
                      </a:cubicBezTo>
                      <a:cubicBezTo>
                        <a:pt x="2" y="38"/>
                        <a:pt x="0" y="42"/>
                        <a:pt x="1" y="44"/>
                      </a:cubicBezTo>
                      <a:cubicBezTo>
                        <a:pt x="3" y="46"/>
                        <a:pt x="0" y="49"/>
                        <a:pt x="1" y="53"/>
                      </a:cubicBezTo>
                      <a:cubicBezTo>
                        <a:pt x="3" y="56"/>
                        <a:pt x="2" y="61"/>
                        <a:pt x="3" y="62"/>
                      </a:cubicBezTo>
                      <a:cubicBezTo>
                        <a:pt x="3" y="63"/>
                        <a:pt x="9" y="63"/>
                        <a:pt x="11" y="66"/>
                      </a:cubicBezTo>
                      <a:cubicBezTo>
                        <a:pt x="12" y="70"/>
                        <a:pt x="3" y="76"/>
                        <a:pt x="2" y="78"/>
                      </a:cubicBezTo>
                      <a:cubicBezTo>
                        <a:pt x="2" y="78"/>
                        <a:pt x="3" y="79"/>
                        <a:pt x="4" y="80"/>
                      </a:cubicBezTo>
                      <a:cubicBezTo>
                        <a:pt x="8" y="80"/>
                        <a:pt x="12" y="81"/>
                        <a:pt x="16" y="82"/>
                      </a:cubicBezTo>
                      <a:cubicBezTo>
                        <a:pt x="22" y="82"/>
                        <a:pt x="48" y="78"/>
                        <a:pt x="49" y="78"/>
                      </a:cubicBezTo>
                      <a:cubicBezTo>
                        <a:pt x="49" y="77"/>
                        <a:pt x="48" y="71"/>
                        <a:pt x="48" y="69"/>
                      </a:cubicBezTo>
                      <a:cubicBezTo>
                        <a:pt x="48" y="68"/>
                        <a:pt x="52" y="65"/>
                        <a:pt x="54" y="66"/>
                      </a:cubicBezTo>
                      <a:cubicBezTo>
                        <a:pt x="57" y="66"/>
                        <a:pt x="60" y="66"/>
                        <a:pt x="60" y="64"/>
                      </a:cubicBezTo>
                      <a:cubicBezTo>
                        <a:pt x="60" y="62"/>
                        <a:pt x="68" y="59"/>
                        <a:pt x="68" y="61"/>
                      </a:cubicBezTo>
                      <a:cubicBezTo>
                        <a:pt x="69" y="63"/>
                        <a:pt x="72" y="63"/>
                        <a:pt x="72" y="58"/>
                      </a:cubicBezTo>
                      <a:cubicBezTo>
                        <a:pt x="73" y="53"/>
                        <a:pt x="72" y="49"/>
                        <a:pt x="75" y="49"/>
                      </a:cubicBezTo>
                      <a:cubicBezTo>
                        <a:pt x="78" y="49"/>
                        <a:pt x="81" y="47"/>
                        <a:pt x="80" y="46"/>
                      </a:cubicBezTo>
                      <a:cubicBezTo>
                        <a:pt x="80" y="44"/>
                        <a:pt x="77" y="42"/>
                        <a:pt x="78" y="41"/>
                      </a:cubicBezTo>
                      <a:cubicBezTo>
                        <a:pt x="79" y="40"/>
                        <a:pt x="86" y="43"/>
                        <a:pt x="87" y="41"/>
                      </a:cubicBezTo>
                      <a:cubicBezTo>
                        <a:pt x="88" y="39"/>
                        <a:pt x="86" y="36"/>
                        <a:pt x="87" y="34"/>
                      </a:cubicBezTo>
                      <a:cubicBezTo>
                        <a:pt x="89" y="33"/>
                        <a:pt x="92" y="31"/>
                        <a:pt x="91" y="29"/>
                      </a:cubicBezTo>
                      <a:cubicBezTo>
                        <a:pt x="91" y="27"/>
                        <a:pt x="92" y="26"/>
                        <a:pt x="90" y="24"/>
                      </a:cubicBezTo>
                      <a:cubicBezTo>
                        <a:pt x="88" y="22"/>
                        <a:pt x="89" y="20"/>
                        <a:pt x="91" y="20"/>
                      </a:cubicBezTo>
                      <a:cubicBezTo>
                        <a:pt x="91" y="20"/>
                        <a:pt x="92" y="20"/>
                        <a:pt x="92" y="19"/>
                      </a:cubicBezTo>
                      <a:cubicBezTo>
                        <a:pt x="94" y="19"/>
                        <a:pt x="95" y="19"/>
                        <a:pt x="96" y="18"/>
                      </a:cubicBezTo>
                      <a:cubicBezTo>
                        <a:pt x="99" y="16"/>
                        <a:pt x="105" y="14"/>
                        <a:pt x="107" y="15"/>
                      </a:cubicBezTo>
                      <a:cubicBezTo>
                        <a:pt x="109" y="15"/>
                        <a:pt x="113" y="15"/>
                        <a:pt x="115" y="12"/>
                      </a:cubicBezTo>
                      <a:cubicBezTo>
                        <a:pt x="114" y="12"/>
                        <a:pt x="112" y="11"/>
                        <a:pt x="111" y="11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54" name="Freeform 176">
                  <a:extLst>
                    <a:ext uri="{FF2B5EF4-FFF2-40B4-BE49-F238E27FC236}">
                      <a16:creationId xmlns:a16="http://schemas.microsoft.com/office/drawing/2014/main" id="{3CDF7AD2-B6D7-4846-9554-D4EBD508C45B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050223" y="3362057"/>
                  <a:ext cx="306153" cy="277294"/>
                </a:xfrm>
                <a:custGeom>
                  <a:avLst/>
                  <a:gdLst>
                    <a:gd name="T0" fmla="*/ 123 w 133"/>
                    <a:gd name="T1" fmla="*/ 7 h 120"/>
                    <a:gd name="T2" fmla="*/ 113 w 133"/>
                    <a:gd name="T3" fmla="*/ 1 h 120"/>
                    <a:gd name="T4" fmla="*/ 103 w 133"/>
                    <a:gd name="T5" fmla="*/ 3 h 120"/>
                    <a:gd name="T6" fmla="*/ 88 w 133"/>
                    <a:gd name="T7" fmla="*/ 7 h 120"/>
                    <a:gd name="T8" fmla="*/ 86 w 133"/>
                    <a:gd name="T9" fmla="*/ 12 h 120"/>
                    <a:gd name="T10" fmla="*/ 83 w 133"/>
                    <a:gd name="T11" fmla="*/ 22 h 120"/>
                    <a:gd name="T12" fmla="*/ 74 w 133"/>
                    <a:gd name="T13" fmla="*/ 29 h 120"/>
                    <a:gd name="T14" fmla="*/ 71 w 133"/>
                    <a:gd name="T15" fmla="*/ 37 h 120"/>
                    <a:gd name="T16" fmla="*/ 64 w 133"/>
                    <a:gd name="T17" fmla="*/ 49 h 120"/>
                    <a:gd name="T18" fmla="*/ 50 w 133"/>
                    <a:gd name="T19" fmla="*/ 54 h 120"/>
                    <a:gd name="T20" fmla="*/ 45 w 133"/>
                    <a:gd name="T21" fmla="*/ 66 h 120"/>
                    <a:gd name="T22" fmla="*/ 0 w 133"/>
                    <a:gd name="T23" fmla="*/ 68 h 120"/>
                    <a:gd name="T24" fmla="*/ 12 w 133"/>
                    <a:gd name="T25" fmla="*/ 79 h 120"/>
                    <a:gd name="T26" fmla="*/ 18 w 133"/>
                    <a:gd name="T27" fmla="*/ 94 h 120"/>
                    <a:gd name="T28" fmla="*/ 5 w 133"/>
                    <a:gd name="T29" fmla="*/ 105 h 120"/>
                    <a:gd name="T30" fmla="*/ 21 w 133"/>
                    <a:gd name="T31" fmla="*/ 106 h 120"/>
                    <a:gd name="T32" fmla="*/ 40 w 133"/>
                    <a:gd name="T33" fmla="*/ 105 h 120"/>
                    <a:gd name="T34" fmla="*/ 50 w 133"/>
                    <a:gd name="T35" fmla="*/ 111 h 120"/>
                    <a:gd name="T36" fmla="*/ 59 w 133"/>
                    <a:gd name="T37" fmla="*/ 120 h 120"/>
                    <a:gd name="T38" fmla="*/ 60 w 133"/>
                    <a:gd name="T39" fmla="*/ 120 h 120"/>
                    <a:gd name="T40" fmla="*/ 75 w 133"/>
                    <a:gd name="T41" fmla="*/ 114 h 120"/>
                    <a:gd name="T42" fmla="*/ 78 w 133"/>
                    <a:gd name="T43" fmla="*/ 106 h 120"/>
                    <a:gd name="T44" fmla="*/ 70 w 133"/>
                    <a:gd name="T45" fmla="*/ 92 h 120"/>
                    <a:gd name="T46" fmla="*/ 82 w 133"/>
                    <a:gd name="T47" fmla="*/ 85 h 120"/>
                    <a:gd name="T48" fmla="*/ 92 w 133"/>
                    <a:gd name="T49" fmla="*/ 78 h 120"/>
                    <a:gd name="T50" fmla="*/ 102 w 133"/>
                    <a:gd name="T51" fmla="*/ 66 h 120"/>
                    <a:gd name="T52" fmla="*/ 110 w 133"/>
                    <a:gd name="T53" fmla="*/ 57 h 120"/>
                    <a:gd name="T54" fmla="*/ 116 w 133"/>
                    <a:gd name="T55" fmla="*/ 45 h 120"/>
                    <a:gd name="T56" fmla="*/ 107 w 133"/>
                    <a:gd name="T57" fmla="*/ 34 h 120"/>
                    <a:gd name="T58" fmla="*/ 110 w 133"/>
                    <a:gd name="T59" fmla="*/ 22 h 120"/>
                    <a:gd name="T60" fmla="*/ 130 w 133"/>
                    <a:gd name="T61" fmla="*/ 21 h 120"/>
                    <a:gd name="T62" fmla="*/ 127 w 133"/>
                    <a:gd name="T63" fmla="*/ 13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33" h="120">
                      <a:moveTo>
                        <a:pt x="127" y="13"/>
                      </a:moveTo>
                      <a:cubicBezTo>
                        <a:pt x="123" y="11"/>
                        <a:pt x="123" y="8"/>
                        <a:pt x="123" y="7"/>
                      </a:cubicBezTo>
                      <a:cubicBezTo>
                        <a:pt x="123" y="6"/>
                        <a:pt x="118" y="3"/>
                        <a:pt x="115" y="1"/>
                      </a:cubicBezTo>
                      <a:cubicBezTo>
                        <a:pt x="115" y="1"/>
                        <a:pt x="114" y="1"/>
                        <a:pt x="113" y="1"/>
                      </a:cubicBezTo>
                      <a:cubicBezTo>
                        <a:pt x="113" y="1"/>
                        <a:pt x="112" y="1"/>
                        <a:pt x="111" y="0"/>
                      </a:cubicBezTo>
                      <a:cubicBezTo>
                        <a:pt x="109" y="3"/>
                        <a:pt x="105" y="3"/>
                        <a:pt x="103" y="3"/>
                      </a:cubicBezTo>
                      <a:cubicBezTo>
                        <a:pt x="101" y="2"/>
                        <a:pt x="95" y="4"/>
                        <a:pt x="92" y="6"/>
                      </a:cubicBezTo>
                      <a:cubicBezTo>
                        <a:pt x="91" y="7"/>
                        <a:pt x="90" y="7"/>
                        <a:pt x="88" y="7"/>
                      </a:cubicBezTo>
                      <a:cubicBezTo>
                        <a:pt x="88" y="8"/>
                        <a:pt x="87" y="8"/>
                        <a:pt x="87" y="8"/>
                      </a:cubicBezTo>
                      <a:cubicBezTo>
                        <a:pt x="85" y="8"/>
                        <a:pt x="84" y="10"/>
                        <a:pt x="86" y="12"/>
                      </a:cubicBezTo>
                      <a:cubicBezTo>
                        <a:pt x="88" y="14"/>
                        <a:pt x="87" y="15"/>
                        <a:pt x="87" y="17"/>
                      </a:cubicBezTo>
                      <a:cubicBezTo>
                        <a:pt x="88" y="19"/>
                        <a:pt x="85" y="21"/>
                        <a:pt x="83" y="22"/>
                      </a:cubicBezTo>
                      <a:cubicBezTo>
                        <a:pt x="82" y="24"/>
                        <a:pt x="84" y="27"/>
                        <a:pt x="83" y="29"/>
                      </a:cubicBezTo>
                      <a:cubicBezTo>
                        <a:pt x="82" y="31"/>
                        <a:pt x="75" y="28"/>
                        <a:pt x="74" y="29"/>
                      </a:cubicBezTo>
                      <a:cubicBezTo>
                        <a:pt x="73" y="30"/>
                        <a:pt x="76" y="32"/>
                        <a:pt x="76" y="34"/>
                      </a:cubicBezTo>
                      <a:cubicBezTo>
                        <a:pt x="77" y="35"/>
                        <a:pt x="74" y="37"/>
                        <a:pt x="71" y="37"/>
                      </a:cubicBezTo>
                      <a:cubicBezTo>
                        <a:pt x="68" y="37"/>
                        <a:pt x="69" y="41"/>
                        <a:pt x="68" y="46"/>
                      </a:cubicBezTo>
                      <a:cubicBezTo>
                        <a:pt x="68" y="51"/>
                        <a:pt x="65" y="51"/>
                        <a:pt x="64" y="49"/>
                      </a:cubicBezTo>
                      <a:cubicBezTo>
                        <a:pt x="64" y="47"/>
                        <a:pt x="56" y="50"/>
                        <a:pt x="56" y="52"/>
                      </a:cubicBezTo>
                      <a:cubicBezTo>
                        <a:pt x="56" y="54"/>
                        <a:pt x="53" y="54"/>
                        <a:pt x="50" y="54"/>
                      </a:cubicBezTo>
                      <a:cubicBezTo>
                        <a:pt x="48" y="53"/>
                        <a:pt x="44" y="56"/>
                        <a:pt x="44" y="57"/>
                      </a:cubicBezTo>
                      <a:cubicBezTo>
                        <a:pt x="44" y="59"/>
                        <a:pt x="45" y="65"/>
                        <a:pt x="45" y="66"/>
                      </a:cubicBezTo>
                      <a:cubicBezTo>
                        <a:pt x="44" y="66"/>
                        <a:pt x="18" y="70"/>
                        <a:pt x="12" y="70"/>
                      </a:cubicBezTo>
                      <a:cubicBezTo>
                        <a:pt x="8" y="69"/>
                        <a:pt x="4" y="68"/>
                        <a:pt x="0" y="68"/>
                      </a:cubicBezTo>
                      <a:cubicBezTo>
                        <a:pt x="1" y="70"/>
                        <a:pt x="3" y="71"/>
                        <a:pt x="4" y="73"/>
                      </a:cubicBezTo>
                      <a:cubicBezTo>
                        <a:pt x="5" y="75"/>
                        <a:pt x="8" y="78"/>
                        <a:pt x="12" y="79"/>
                      </a:cubicBezTo>
                      <a:cubicBezTo>
                        <a:pt x="16" y="81"/>
                        <a:pt x="14" y="88"/>
                        <a:pt x="16" y="88"/>
                      </a:cubicBezTo>
                      <a:cubicBezTo>
                        <a:pt x="18" y="89"/>
                        <a:pt x="20" y="94"/>
                        <a:pt x="18" y="94"/>
                      </a:cubicBezTo>
                      <a:cubicBezTo>
                        <a:pt x="15" y="95"/>
                        <a:pt x="13" y="95"/>
                        <a:pt x="10" y="97"/>
                      </a:cubicBezTo>
                      <a:cubicBezTo>
                        <a:pt x="8" y="98"/>
                        <a:pt x="5" y="101"/>
                        <a:pt x="5" y="105"/>
                      </a:cubicBezTo>
                      <a:cubicBezTo>
                        <a:pt x="5" y="105"/>
                        <a:pt x="6" y="106"/>
                        <a:pt x="6" y="107"/>
                      </a:cubicBezTo>
                      <a:cubicBezTo>
                        <a:pt x="12" y="107"/>
                        <a:pt x="20" y="107"/>
                        <a:pt x="21" y="106"/>
                      </a:cubicBezTo>
                      <a:cubicBezTo>
                        <a:pt x="22" y="104"/>
                        <a:pt x="25" y="104"/>
                        <a:pt x="27" y="105"/>
                      </a:cubicBezTo>
                      <a:cubicBezTo>
                        <a:pt x="29" y="106"/>
                        <a:pt x="37" y="107"/>
                        <a:pt x="40" y="105"/>
                      </a:cubicBezTo>
                      <a:cubicBezTo>
                        <a:pt x="44" y="103"/>
                        <a:pt x="46" y="105"/>
                        <a:pt x="46" y="107"/>
                      </a:cubicBezTo>
                      <a:cubicBezTo>
                        <a:pt x="46" y="109"/>
                        <a:pt x="48" y="109"/>
                        <a:pt x="50" y="111"/>
                      </a:cubicBezTo>
                      <a:cubicBezTo>
                        <a:pt x="52" y="113"/>
                        <a:pt x="50" y="115"/>
                        <a:pt x="52" y="117"/>
                      </a:cubicBezTo>
                      <a:cubicBezTo>
                        <a:pt x="53" y="118"/>
                        <a:pt x="55" y="118"/>
                        <a:pt x="59" y="120"/>
                      </a:cubicBezTo>
                      <a:cubicBezTo>
                        <a:pt x="59" y="120"/>
                        <a:pt x="59" y="120"/>
                        <a:pt x="60" y="120"/>
                      </a:cubicBezTo>
                      <a:cubicBezTo>
                        <a:pt x="60" y="120"/>
                        <a:pt x="60" y="120"/>
                        <a:pt x="60" y="120"/>
                      </a:cubicBezTo>
                      <a:cubicBezTo>
                        <a:pt x="62" y="118"/>
                        <a:pt x="63" y="114"/>
                        <a:pt x="68" y="115"/>
                      </a:cubicBezTo>
                      <a:cubicBezTo>
                        <a:pt x="73" y="116"/>
                        <a:pt x="72" y="114"/>
                        <a:pt x="75" y="114"/>
                      </a:cubicBezTo>
                      <a:cubicBezTo>
                        <a:pt x="78" y="115"/>
                        <a:pt x="80" y="115"/>
                        <a:pt x="81" y="113"/>
                      </a:cubicBezTo>
                      <a:cubicBezTo>
                        <a:pt x="83" y="111"/>
                        <a:pt x="80" y="107"/>
                        <a:pt x="78" y="106"/>
                      </a:cubicBezTo>
                      <a:cubicBezTo>
                        <a:pt x="77" y="104"/>
                        <a:pt x="75" y="100"/>
                        <a:pt x="75" y="97"/>
                      </a:cubicBezTo>
                      <a:cubicBezTo>
                        <a:pt x="75" y="94"/>
                        <a:pt x="70" y="94"/>
                        <a:pt x="70" y="92"/>
                      </a:cubicBezTo>
                      <a:cubicBezTo>
                        <a:pt x="70" y="89"/>
                        <a:pt x="75" y="85"/>
                        <a:pt x="76" y="84"/>
                      </a:cubicBezTo>
                      <a:cubicBezTo>
                        <a:pt x="77" y="83"/>
                        <a:pt x="81" y="86"/>
                        <a:pt x="82" y="85"/>
                      </a:cubicBezTo>
                      <a:cubicBezTo>
                        <a:pt x="83" y="83"/>
                        <a:pt x="86" y="84"/>
                        <a:pt x="87" y="84"/>
                      </a:cubicBezTo>
                      <a:cubicBezTo>
                        <a:pt x="89" y="85"/>
                        <a:pt x="91" y="81"/>
                        <a:pt x="92" y="78"/>
                      </a:cubicBezTo>
                      <a:cubicBezTo>
                        <a:pt x="92" y="75"/>
                        <a:pt x="97" y="75"/>
                        <a:pt x="98" y="74"/>
                      </a:cubicBezTo>
                      <a:cubicBezTo>
                        <a:pt x="99" y="73"/>
                        <a:pt x="101" y="67"/>
                        <a:pt x="102" y="66"/>
                      </a:cubicBezTo>
                      <a:cubicBezTo>
                        <a:pt x="102" y="64"/>
                        <a:pt x="106" y="65"/>
                        <a:pt x="106" y="62"/>
                      </a:cubicBezTo>
                      <a:cubicBezTo>
                        <a:pt x="106" y="58"/>
                        <a:pt x="108" y="58"/>
                        <a:pt x="110" y="57"/>
                      </a:cubicBezTo>
                      <a:cubicBezTo>
                        <a:pt x="112" y="57"/>
                        <a:pt x="111" y="54"/>
                        <a:pt x="112" y="51"/>
                      </a:cubicBezTo>
                      <a:cubicBezTo>
                        <a:pt x="112" y="49"/>
                        <a:pt x="113" y="46"/>
                        <a:pt x="116" y="45"/>
                      </a:cubicBezTo>
                      <a:cubicBezTo>
                        <a:pt x="118" y="45"/>
                        <a:pt x="115" y="41"/>
                        <a:pt x="112" y="42"/>
                      </a:cubicBezTo>
                      <a:cubicBezTo>
                        <a:pt x="109" y="42"/>
                        <a:pt x="107" y="34"/>
                        <a:pt x="107" y="34"/>
                      </a:cubicBezTo>
                      <a:cubicBezTo>
                        <a:pt x="107" y="34"/>
                        <a:pt x="108" y="27"/>
                        <a:pt x="106" y="26"/>
                      </a:cubicBezTo>
                      <a:cubicBezTo>
                        <a:pt x="104" y="26"/>
                        <a:pt x="107" y="22"/>
                        <a:pt x="110" y="22"/>
                      </a:cubicBezTo>
                      <a:cubicBezTo>
                        <a:pt x="114" y="22"/>
                        <a:pt x="120" y="26"/>
                        <a:pt x="122" y="24"/>
                      </a:cubicBezTo>
                      <a:cubicBezTo>
                        <a:pt x="124" y="23"/>
                        <a:pt x="129" y="22"/>
                        <a:pt x="130" y="21"/>
                      </a:cubicBezTo>
                      <a:cubicBezTo>
                        <a:pt x="131" y="21"/>
                        <a:pt x="132" y="18"/>
                        <a:pt x="133" y="16"/>
                      </a:cubicBezTo>
                      <a:cubicBezTo>
                        <a:pt x="132" y="15"/>
                        <a:pt x="129" y="14"/>
                        <a:pt x="127" y="13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55" name="Freeform 177">
                  <a:extLst>
                    <a:ext uri="{FF2B5EF4-FFF2-40B4-BE49-F238E27FC236}">
                      <a16:creationId xmlns:a16="http://schemas.microsoft.com/office/drawing/2014/main" id="{65CB37DB-126D-4F3C-AABD-75DDB3CA1CB5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6663784" y="3980637"/>
                  <a:ext cx="851959" cy="311172"/>
                </a:xfrm>
                <a:custGeom>
                  <a:avLst/>
                  <a:gdLst>
                    <a:gd name="T0" fmla="*/ 27 w 370"/>
                    <a:gd name="T1" fmla="*/ 57 h 135"/>
                    <a:gd name="T2" fmla="*/ 105 w 370"/>
                    <a:gd name="T3" fmla="*/ 72 h 135"/>
                    <a:gd name="T4" fmla="*/ 16 w 370"/>
                    <a:gd name="T5" fmla="*/ 37 h 135"/>
                    <a:gd name="T6" fmla="*/ 199 w 370"/>
                    <a:gd name="T7" fmla="*/ 95 h 135"/>
                    <a:gd name="T8" fmla="*/ 207 w 370"/>
                    <a:gd name="T9" fmla="*/ 76 h 135"/>
                    <a:gd name="T10" fmla="*/ 219 w 370"/>
                    <a:gd name="T11" fmla="*/ 79 h 135"/>
                    <a:gd name="T12" fmla="*/ 227 w 370"/>
                    <a:gd name="T13" fmla="*/ 54 h 135"/>
                    <a:gd name="T14" fmla="*/ 227 w 370"/>
                    <a:gd name="T15" fmla="*/ 45 h 135"/>
                    <a:gd name="T16" fmla="*/ 212 w 370"/>
                    <a:gd name="T17" fmla="*/ 38 h 135"/>
                    <a:gd name="T18" fmla="*/ 190 w 370"/>
                    <a:gd name="T19" fmla="*/ 69 h 135"/>
                    <a:gd name="T20" fmla="*/ 88 w 370"/>
                    <a:gd name="T21" fmla="*/ 75 h 135"/>
                    <a:gd name="T22" fmla="*/ 85 w 370"/>
                    <a:gd name="T23" fmla="*/ 62 h 135"/>
                    <a:gd name="T24" fmla="*/ 82 w 370"/>
                    <a:gd name="T25" fmla="*/ 68 h 135"/>
                    <a:gd name="T26" fmla="*/ 68 w 370"/>
                    <a:gd name="T27" fmla="*/ 51 h 135"/>
                    <a:gd name="T28" fmla="*/ 56 w 370"/>
                    <a:gd name="T29" fmla="*/ 36 h 135"/>
                    <a:gd name="T30" fmla="*/ 38 w 370"/>
                    <a:gd name="T31" fmla="*/ 24 h 135"/>
                    <a:gd name="T32" fmla="*/ 2 w 370"/>
                    <a:gd name="T33" fmla="*/ 3 h 135"/>
                    <a:gd name="T34" fmla="*/ 33 w 370"/>
                    <a:gd name="T35" fmla="*/ 46 h 135"/>
                    <a:gd name="T36" fmla="*/ 71 w 370"/>
                    <a:gd name="T37" fmla="*/ 91 h 135"/>
                    <a:gd name="T38" fmla="*/ 87 w 370"/>
                    <a:gd name="T39" fmla="*/ 84 h 135"/>
                    <a:gd name="T40" fmla="*/ 266 w 370"/>
                    <a:gd name="T41" fmla="*/ 37 h 135"/>
                    <a:gd name="T42" fmla="*/ 268 w 370"/>
                    <a:gd name="T43" fmla="*/ 46 h 135"/>
                    <a:gd name="T44" fmla="*/ 249 w 370"/>
                    <a:gd name="T45" fmla="*/ 75 h 135"/>
                    <a:gd name="T46" fmla="*/ 198 w 370"/>
                    <a:gd name="T47" fmla="*/ 119 h 135"/>
                    <a:gd name="T48" fmla="*/ 230 w 370"/>
                    <a:gd name="T49" fmla="*/ 115 h 135"/>
                    <a:gd name="T50" fmla="*/ 276 w 370"/>
                    <a:gd name="T51" fmla="*/ 76 h 135"/>
                    <a:gd name="T52" fmla="*/ 156 w 370"/>
                    <a:gd name="T53" fmla="*/ 113 h 135"/>
                    <a:gd name="T54" fmla="*/ 140 w 370"/>
                    <a:gd name="T55" fmla="*/ 105 h 135"/>
                    <a:gd name="T56" fmla="*/ 88 w 370"/>
                    <a:gd name="T57" fmla="*/ 98 h 135"/>
                    <a:gd name="T58" fmla="*/ 94 w 370"/>
                    <a:gd name="T59" fmla="*/ 109 h 135"/>
                    <a:gd name="T60" fmla="*/ 144 w 370"/>
                    <a:gd name="T61" fmla="*/ 117 h 135"/>
                    <a:gd name="T62" fmla="*/ 156 w 370"/>
                    <a:gd name="T63" fmla="*/ 113 h 135"/>
                    <a:gd name="T64" fmla="*/ 323 w 370"/>
                    <a:gd name="T65" fmla="*/ 76 h 135"/>
                    <a:gd name="T66" fmla="*/ 289 w 370"/>
                    <a:gd name="T67" fmla="*/ 59 h 135"/>
                    <a:gd name="T68" fmla="*/ 310 w 370"/>
                    <a:gd name="T69" fmla="*/ 67 h 135"/>
                    <a:gd name="T70" fmla="*/ 298 w 370"/>
                    <a:gd name="T71" fmla="*/ 72 h 135"/>
                    <a:gd name="T72" fmla="*/ 317 w 370"/>
                    <a:gd name="T73" fmla="*/ 81 h 135"/>
                    <a:gd name="T74" fmla="*/ 351 w 370"/>
                    <a:gd name="T75" fmla="*/ 102 h 135"/>
                    <a:gd name="T76" fmla="*/ 362 w 370"/>
                    <a:gd name="T77" fmla="*/ 115 h 135"/>
                    <a:gd name="T78" fmla="*/ 343 w 370"/>
                    <a:gd name="T79" fmla="*/ 61 h 135"/>
                    <a:gd name="T80" fmla="*/ 236 w 370"/>
                    <a:gd name="T81" fmla="*/ 125 h 135"/>
                    <a:gd name="T82" fmla="*/ 240 w 370"/>
                    <a:gd name="T83" fmla="*/ 127 h 135"/>
                    <a:gd name="T84" fmla="*/ 242 w 370"/>
                    <a:gd name="T85" fmla="*/ 124 h 135"/>
                    <a:gd name="T86" fmla="*/ 178 w 370"/>
                    <a:gd name="T87" fmla="*/ 48 h 135"/>
                    <a:gd name="T88" fmla="*/ 183 w 370"/>
                    <a:gd name="T89" fmla="*/ 28 h 135"/>
                    <a:gd name="T90" fmla="*/ 182 w 370"/>
                    <a:gd name="T91" fmla="*/ 14 h 135"/>
                    <a:gd name="T92" fmla="*/ 161 w 370"/>
                    <a:gd name="T93" fmla="*/ 25 h 135"/>
                    <a:gd name="T94" fmla="*/ 144 w 370"/>
                    <a:gd name="T95" fmla="*/ 36 h 135"/>
                    <a:gd name="T96" fmla="*/ 118 w 370"/>
                    <a:gd name="T97" fmla="*/ 37 h 135"/>
                    <a:gd name="T98" fmla="*/ 110 w 370"/>
                    <a:gd name="T99" fmla="*/ 43 h 135"/>
                    <a:gd name="T100" fmla="*/ 129 w 370"/>
                    <a:gd name="T101" fmla="*/ 73 h 135"/>
                    <a:gd name="T102" fmla="*/ 156 w 370"/>
                    <a:gd name="T103" fmla="*/ 80 h 135"/>
                    <a:gd name="T104" fmla="*/ 192 w 370"/>
                    <a:gd name="T105" fmla="*/ 127 h 135"/>
                    <a:gd name="T106" fmla="*/ 192 w 370"/>
                    <a:gd name="T107" fmla="*/ 127 h 135"/>
                    <a:gd name="T108" fmla="*/ 168 w 370"/>
                    <a:gd name="T109" fmla="*/ 120 h 135"/>
                    <a:gd name="T110" fmla="*/ 180 w 370"/>
                    <a:gd name="T111" fmla="*/ 115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370" h="135">
                      <a:moveTo>
                        <a:pt x="27" y="57"/>
                      </a:moveTo>
                      <a:cubicBezTo>
                        <a:pt x="27" y="58"/>
                        <a:pt x="30" y="63"/>
                        <a:pt x="31" y="62"/>
                      </a:cubicBezTo>
                      <a:cubicBezTo>
                        <a:pt x="33" y="60"/>
                        <a:pt x="29" y="53"/>
                        <a:pt x="27" y="57"/>
                      </a:cubicBezTo>
                      <a:close/>
                      <a:moveTo>
                        <a:pt x="105" y="72"/>
                      </a:moveTo>
                      <a:cubicBezTo>
                        <a:pt x="105" y="70"/>
                        <a:pt x="99" y="71"/>
                        <a:pt x="101" y="74"/>
                      </a:cubicBezTo>
                      <a:cubicBezTo>
                        <a:pt x="103" y="77"/>
                        <a:pt x="105" y="74"/>
                        <a:pt x="105" y="72"/>
                      </a:cubicBezTo>
                      <a:close/>
                      <a:moveTo>
                        <a:pt x="16" y="37"/>
                      </a:moveTo>
                      <a:cubicBezTo>
                        <a:pt x="15" y="39"/>
                        <a:pt x="18" y="46"/>
                        <a:pt x="21" y="43"/>
                      </a:cubicBezTo>
                      <a:cubicBezTo>
                        <a:pt x="24" y="40"/>
                        <a:pt x="16" y="34"/>
                        <a:pt x="16" y="37"/>
                      </a:cubicBezTo>
                      <a:close/>
                      <a:moveTo>
                        <a:pt x="195" y="77"/>
                      </a:moveTo>
                      <a:cubicBezTo>
                        <a:pt x="199" y="78"/>
                        <a:pt x="198" y="83"/>
                        <a:pt x="198" y="86"/>
                      </a:cubicBezTo>
                      <a:cubicBezTo>
                        <a:pt x="197" y="89"/>
                        <a:pt x="196" y="96"/>
                        <a:pt x="199" y="95"/>
                      </a:cubicBezTo>
                      <a:cubicBezTo>
                        <a:pt x="202" y="94"/>
                        <a:pt x="205" y="89"/>
                        <a:pt x="203" y="87"/>
                      </a:cubicBezTo>
                      <a:cubicBezTo>
                        <a:pt x="201" y="86"/>
                        <a:pt x="201" y="75"/>
                        <a:pt x="202" y="73"/>
                      </a:cubicBezTo>
                      <a:cubicBezTo>
                        <a:pt x="203" y="70"/>
                        <a:pt x="209" y="72"/>
                        <a:pt x="207" y="76"/>
                      </a:cubicBezTo>
                      <a:cubicBezTo>
                        <a:pt x="205" y="80"/>
                        <a:pt x="211" y="80"/>
                        <a:pt x="211" y="84"/>
                      </a:cubicBezTo>
                      <a:cubicBezTo>
                        <a:pt x="211" y="89"/>
                        <a:pt x="215" y="86"/>
                        <a:pt x="218" y="85"/>
                      </a:cubicBezTo>
                      <a:cubicBezTo>
                        <a:pt x="222" y="84"/>
                        <a:pt x="222" y="82"/>
                        <a:pt x="219" y="79"/>
                      </a:cubicBezTo>
                      <a:cubicBezTo>
                        <a:pt x="216" y="76"/>
                        <a:pt x="221" y="72"/>
                        <a:pt x="217" y="70"/>
                      </a:cubicBezTo>
                      <a:cubicBezTo>
                        <a:pt x="214" y="67"/>
                        <a:pt x="211" y="64"/>
                        <a:pt x="215" y="63"/>
                      </a:cubicBezTo>
                      <a:cubicBezTo>
                        <a:pt x="218" y="62"/>
                        <a:pt x="228" y="56"/>
                        <a:pt x="227" y="54"/>
                      </a:cubicBezTo>
                      <a:cubicBezTo>
                        <a:pt x="226" y="52"/>
                        <a:pt x="212" y="55"/>
                        <a:pt x="210" y="59"/>
                      </a:cubicBezTo>
                      <a:cubicBezTo>
                        <a:pt x="209" y="63"/>
                        <a:pt x="199" y="58"/>
                        <a:pt x="200" y="51"/>
                      </a:cubicBezTo>
                      <a:cubicBezTo>
                        <a:pt x="202" y="44"/>
                        <a:pt x="221" y="42"/>
                        <a:pt x="227" y="45"/>
                      </a:cubicBezTo>
                      <a:cubicBezTo>
                        <a:pt x="233" y="48"/>
                        <a:pt x="239" y="41"/>
                        <a:pt x="241" y="37"/>
                      </a:cubicBezTo>
                      <a:cubicBezTo>
                        <a:pt x="243" y="33"/>
                        <a:pt x="236" y="37"/>
                        <a:pt x="232" y="40"/>
                      </a:cubicBezTo>
                      <a:cubicBezTo>
                        <a:pt x="228" y="43"/>
                        <a:pt x="218" y="40"/>
                        <a:pt x="212" y="38"/>
                      </a:cubicBezTo>
                      <a:cubicBezTo>
                        <a:pt x="207" y="36"/>
                        <a:pt x="207" y="41"/>
                        <a:pt x="202" y="42"/>
                      </a:cubicBezTo>
                      <a:cubicBezTo>
                        <a:pt x="198" y="43"/>
                        <a:pt x="199" y="53"/>
                        <a:pt x="197" y="54"/>
                      </a:cubicBezTo>
                      <a:cubicBezTo>
                        <a:pt x="195" y="55"/>
                        <a:pt x="195" y="62"/>
                        <a:pt x="190" y="69"/>
                      </a:cubicBezTo>
                      <a:cubicBezTo>
                        <a:pt x="186" y="76"/>
                        <a:pt x="192" y="77"/>
                        <a:pt x="195" y="77"/>
                      </a:cubicBezTo>
                      <a:close/>
                      <a:moveTo>
                        <a:pt x="87" y="84"/>
                      </a:moveTo>
                      <a:cubicBezTo>
                        <a:pt x="86" y="80"/>
                        <a:pt x="88" y="77"/>
                        <a:pt x="88" y="75"/>
                      </a:cubicBezTo>
                      <a:cubicBezTo>
                        <a:pt x="88" y="74"/>
                        <a:pt x="89" y="73"/>
                        <a:pt x="91" y="73"/>
                      </a:cubicBezTo>
                      <a:cubicBezTo>
                        <a:pt x="93" y="74"/>
                        <a:pt x="93" y="69"/>
                        <a:pt x="91" y="68"/>
                      </a:cubicBezTo>
                      <a:cubicBezTo>
                        <a:pt x="90" y="68"/>
                        <a:pt x="89" y="62"/>
                        <a:pt x="85" y="62"/>
                      </a:cubicBezTo>
                      <a:cubicBezTo>
                        <a:pt x="81" y="62"/>
                        <a:pt x="81" y="65"/>
                        <a:pt x="84" y="65"/>
                      </a:cubicBezTo>
                      <a:cubicBezTo>
                        <a:pt x="86" y="66"/>
                        <a:pt x="88" y="68"/>
                        <a:pt x="87" y="69"/>
                      </a:cubicBezTo>
                      <a:cubicBezTo>
                        <a:pt x="86" y="71"/>
                        <a:pt x="85" y="68"/>
                        <a:pt x="82" y="68"/>
                      </a:cubicBezTo>
                      <a:cubicBezTo>
                        <a:pt x="79" y="68"/>
                        <a:pt x="81" y="64"/>
                        <a:pt x="77" y="64"/>
                      </a:cubicBezTo>
                      <a:cubicBezTo>
                        <a:pt x="73" y="63"/>
                        <a:pt x="74" y="56"/>
                        <a:pt x="70" y="56"/>
                      </a:cubicBezTo>
                      <a:cubicBezTo>
                        <a:pt x="66" y="56"/>
                        <a:pt x="66" y="53"/>
                        <a:pt x="68" y="51"/>
                      </a:cubicBezTo>
                      <a:cubicBezTo>
                        <a:pt x="71" y="48"/>
                        <a:pt x="64" y="46"/>
                        <a:pt x="64" y="43"/>
                      </a:cubicBezTo>
                      <a:cubicBezTo>
                        <a:pt x="64" y="41"/>
                        <a:pt x="60" y="42"/>
                        <a:pt x="60" y="40"/>
                      </a:cubicBezTo>
                      <a:cubicBezTo>
                        <a:pt x="60" y="37"/>
                        <a:pt x="58" y="39"/>
                        <a:pt x="56" y="36"/>
                      </a:cubicBezTo>
                      <a:cubicBezTo>
                        <a:pt x="54" y="33"/>
                        <a:pt x="53" y="36"/>
                        <a:pt x="51" y="33"/>
                      </a:cubicBezTo>
                      <a:cubicBezTo>
                        <a:pt x="49" y="31"/>
                        <a:pt x="46" y="30"/>
                        <a:pt x="45" y="31"/>
                      </a:cubicBezTo>
                      <a:cubicBezTo>
                        <a:pt x="43" y="31"/>
                        <a:pt x="39" y="28"/>
                        <a:pt x="38" y="24"/>
                      </a:cubicBezTo>
                      <a:cubicBezTo>
                        <a:pt x="37" y="21"/>
                        <a:pt x="26" y="16"/>
                        <a:pt x="24" y="12"/>
                      </a:cubicBezTo>
                      <a:cubicBezTo>
                        <a:pt x="23" y="8"/>
                        <a:pt x="19" y="6"/>
                        <a:pt x="12" y="6"/>
                      </a:cubicBezTo>
                      <a:cubicBezTo>
                        <a:pt x="6" y="7"/>
                        <a:pt x="4" y="0"/>
                        <a:pt x="2" y="3"/>
                      </a:cubicBezTo>
                      <a:cubicBezTo>
                        <a:pt x="0" y="7"/>
                        <a:pt x="9" y="16"/>
                        <a:pt x="13" y="19"/>
                      </a:cubicBezTo>
                      <a:cubicBezTo>
                        <a:pt x="17" y="21"/>
                        <a:pt x="19" y="30"/>
                        <a:pt x="24" y="30"/>
                      </a:cubicBezTo>
                      <a:cubicBezTo>
                        <a:pt x="29" y="31"/>
                        <a:pt x="29" y="46"/>
                        <a:pt x="33" y="46"/>
                      </a:cubicBezTo>
                      <a:cubicBezTo>
                        <a:pt x="36" y="47"/>
                        <a:pt x="44" y="59"/>
                        <a:pt x="45" y="65"/>
                      </a:cubicBezTo>
                      <a:cubicBezTo>
                        <a:pt x="46" y="71"/>
                        <a:pt x="54" y="74"/>
                        <a:pt x="57" y="79"/>
                      </a:cubicBezTo>
                      <a:cubicBezTo>
                        <a:pt x="59" y="83"/>
                        <a:pt x="70" y="89"/>
                        <a:pt x="71" y="91"/>
                      </a:cubicBezTo>
                      <a:cubicBezTo>
                        <a:pt x="73" y="93"/>
                        <a:pt x="74" y="97"/>
                        <a:pt x="75" y="95"/>
                      </a:cubicBezTo>
                      <a:cubicBezTo>
                        <a:pt x="76" y="93"/>
                        <a:pt x="81" y="95"/>
                        <a:pt x="84" y="95"/>
                      </a:cubicBezTo>
                      <a:cubicBezTo>
                        <a:pt x="86" y="96"/>
                        <a:pt x="87" y="87"/>
                        <a:pt x="87" y="84"/>
                      </a:cubicBezTo>
                      <a:close/>
                      <a:moveTo>
                        <a:pt x="268" y="46"/>
                      </a:moveTo>
                      <a:cubicBezTo>
                        <a:pt x="274" y="46"/>
                        <a:pt x="271" y="43"/>
                        <a:pt x="271" y="40"/>
                      </a:cubicBezTo>
                      <a:cubicBezTo>
                        <a:pt x="271" y="36"/>
                        <a:pt x="266" y="39"/>
                        <a:pt x="266" y="37"/>
                      </a:cubicBezTo>
                      <a:cubicBezTo>
                        <a:pt x="266" y="36"/>
                        <a:pt x="265" y="29"/>
                        <a:pt x="261" y="34"/>
                      </a:cubicBezTo>
                      <a:cubicBezTo>
                        <a:pt x="257" y="40"/>
                        <a:pt x="262" y="53"/>
                        <a:pt x="265" y="52"/>
                      </a:cubicBezTo>
                      <a:cubicBezTo>
                        <a:pt x="268" y="51"/>
                        <a:pt x="263" y="45"/>
                        <a:pt x="268" y="46"/>
                      </a:cubicBezTo>
                      <a:close/>
                      <a:moveTo>
                        <a:pt x="249" y="75"/>
                      </a:moveTo>
                      <a:cubicBezTo>
                        <a:pt x="250" y="79"/>
                        <a:pt x="257" y="81"/>
                        <a:pt x="259" y="78"/>
                      </a:cubicBezTo>
                      <a:cubicBezTo>
                        <a:pt x="261" y="75"/>
                        <a:pt x="248" y="71"/>
                        <a:pt x="249" y="75"/>
                      </a:cubicBezTo>
                      <a:close/>
                      <a:moveTo>
                        <a:pt x="230" y="115"/>
                      </a:moveTo>
                      <a:cubicBezTo>
                        <a:pt x="224" y="114"/>
                        <a:pt x="219" y="119"/>
                        <a:pt x="213" y="117"/>
                      </a:cubicBezTo>
                      <a:cubicBezTo>
                        <a:pt x="207" y="114"/>
                        <a:pt x="197" y="117"/>
                        <a:pt x="198" y="119"/>
                      </a:cubicBezTo>
                      <a:cubicBezTo>
                        <a:pt x="199" y="121"/>
                        <a:pt x="205" y="121"/>
                        <a:pt x="211" y="121"/>
                      </a:cubicBezTo>
                      <a:cubicBezTo>
                        <a:pt x="217" y="122"/>
                        <a:pt x="223" y="118"/>
                        <a:pt x="227" y="118"/>
                      </a:cubicBezTo>
                      <a:cubicBezTo>
                        <a:pt x="232" y="118"/>
                        <a:pt x="236" y="116"/>
                        <a:pt x="230" y="115"/>
                      </a:cubicBezTo>
                      <a:close/>
                      <a:moveTo>
                        <a:pt x="281" y="72"/>
                      </a:moveTo>
                      <a:cubicBezTo>
                        <a:pt x="275" y="70"/>
                        <a:pt x="264" y="72"/>
                        <a:pt x="265" y="75"/>
                      </a:cubicBezTo>
                      <a:cubicBezTo>
                        <a:pt x="266" y="78"/>
                        <a:pt x="271" y="76"/>
                        <a:pt x="276" y="76"/>
                      </a:cubicBezTo>
                      <a:cubicBezTo>
                        <a:pt x="281" y="76"/>
                        <a:pt x="284" y="80"/>
                        <a:pt x="286" y="80"/>
                      </a:cubicBezTo>
                      <a:cubicBezTo>
                        <a:pt x="289" y="80"/>
                        <a:pt x="287" y="74"/>
                        <a:pt x="281" y="72"/>
                      </a:cubicBezTo>
                      <a:close/>
                      <a:moveTo>
                        <a:pt x="156" y="113"/>
                      </a:moveTo>
                      <a:cubicBezTo>
                        <a:pt x="155" y="110"/>
                        <a:pt x="146" y="113"/>
                        <a:pt x="142" y="111"/>
                      </a:cubicBezTo>
                      <a:cubicBezTo>
                        <a:pt x="137" y="109"/>
                        <a:pt x="147" y="107"/>
                        <a:pt x="150" y="105"/>
                      </a:cubicBezTo>
                      <a:cubicBezTo>
                        <a:pt x="153" y="103"/>
                        <a:pt x="148" y="103"/>
                        <a:pt x="140" y="105"/>
                      </a:cubicBezTo>
                      <a:cubicBezTo>
                        <a:pt x="133" y="107"/>
                        <a:pt x="124" y="100"/>
                        <a:pt x="124" y="103"/>
                      </a:cubicBezTo>
                      <a:cubicBezTo>
                        <a:pt x="123" y="106"/>
                        <a:pt x="110" y="102"/>
                        <a:pt x="106" y="99"/>
                      </a:cubicBezTo>
                      <a:cubicBezTo>
                        <a:pt x="103" y="97"/>
                        <a:pt x="90" y="94"/>
                        <a:pt x="88" y="98"/>
                      </a:cubicBezTo>
                      <a:cubicBezTo>
                        <a:pt x="85" y="103"/>
                        <a:pt x="83" y="99"/>
                        <a:pt x="84" y="103"/>
                      </a:cubicBezTo>
                      <a:cubicBezTo>
                        <a:pt x="85" y="106"/>
                        <a:pt x="88" y="104"/>
                        <a:pt x="90" y="104"/>
                      </a:cubicBezTo>
                      <a:cubicBezTo>
                        <a:pt x="92" y="104"/>
                        <a:pt x="91" y="108"/>
                        <a:pt x="94" y="109"/>
                      </a:cubicBezTo>
                      <a:cubicBezTo>
                        <a:pt x="97" y="109"/>
                        <a:pt x="107" y="112"/>
                        <a:pt x="108" y="110"/>
                      </a:cubicBezTo>
                      <a:cubicBezTo>
                        <a:pt x="109" y="108"/>
                        <a:pt x="119" y="110"/>
                        <a:pt x="124" y="114"/>
                      </a:cubicBezTo>
                      <a:cubicBezTo>
                        <a:pt x="128" y="118"/>
                        <a:pt x="139" y="118"/>
                        <a:pt x="144" y="117"/>
                      </a:cubicBezTo>
                      <a:cubicBezTo>
                        <a:pt x="148" y="116"/>
                        <a:pt x="153" y="120"/>
                        <a:pt x="154" y="118"/>
                      </a:cubicBezTo>
                      <a:cubicBezTo>
                        <a:pt x="156" y="115"/>
                        <a:pt x="159" y="121"/>
                        <a:pt x="164" y="118"/>
                      </a:cubicBezTo>
                      <a:cubicBezTo>
                        <a:pt x="168" y="114"/>
                        <a:pt x="156" y="116"/>
                        <a:pt x="156" y="113"/>
                      </a:cubicBezTo>
                      <a:close/>
                      <a:moveTo>
                        <a:pt x="343" y="61"/>
                      </a:moveTo>
                      <a:cubicBezTo>
                        <a:pt x="339" y="61"/>
                        <a:pt x="339" y="67"/>
                        <a:pt x="336" y="67"/>
                      </a:cubicBezTo>
                      <a:cubicBezTo>
                        <a:pt x="333" y="67"/>
                        <a:pt x="328" y="74"/>
                        <a:pt x="323" y="76"/>
                      </a:cubicBezTo>
                      <a:cubicBezTo>
                        <a:pt x="317" y="78"/>
                        <a:pt x="317" y="59"/>
                        <a:pt x="314" y="56"/>
                      </a:cubicBezTo>
                      <a:cubicBezTo>
                        <a:pt x="311" y="52"/>
                        <a:pt x="297" y="49"/>
                        <a:pt x="296" y="53"/>
                      </a:cubicBezTo>
                      <a:cubicBezTo>
                        <a:pt x="294" y="57"/>
                        <a:pt x="289" y="55"/>
                        <a:pt x="289" y="59"/>
                      </a:cubicBezTo>
                      <a:cubicBezTo>
                        <a:pt x="288" y="62"/>
                        <a:pt x="290" y="61"/>
                        <a:pt x="293" y="61"/>
                      </a:cubicBezTo>
                      <a:cubicBezTo>
                        <a:pt x="296" y="61"/>
                        <a:pt x="296" y="63"/>
                        <a:pt x="298" y="66"/>
                      </a:cubicBezTo>
                      <a:cubicBezTo>
                        <a:pt x="299" y="69"/>
                        <a:pt x="308" y="67"/>
                        <a:pt x="310" y="67"/>
                      </a:cubicBezTo>
                      <a:cubicBezTo>
                        <a:pt x="313" y="67"/>
                        <a:pt x="314" y="71"/>
                        <a:pt x="310" y="69"/>
                      </a:cubicBezTo>
                      <a:cubicBezTo>
                        <a:pt x="306" y="68"/>
                        <a:pt x="306" y="71"/>
                        <a:pt x="303" y="70"/>
                      </a:cubicBezTo>
                      <a:cubicBezTo>
                        <a:pt x="300" y="70"/>
                        <a:pt x="296" y="70"/>
                        <a:pt x="298" y="72"/>
                      </a:cubicBezTo>
                      <a:cubicBezTo>
                        <a:pt x="300" y="73"/>
                        <a:pt x="303" y="75"/>
                        <a:pt x="303" y="79"/>
                      </a:cubicBezTo>
                      <a:cubicBezTo>
                        <a:pt x="303" y="83"/>
                        <a:pt x="309" y="82"/>
                        <a:pt x="309" y="79"/>
                      </a:cubicBezTo>
                      <a:cubicBezTo>
                        <a:pt x="309" y="76"/>
                        <a:pt x="311" y="80"/>
                        <a:pt x="317" y="81"/>
                      </a:cubicBezTo>
                      <a:cubicBezTo>
                        <a:pt x="322" y="83"/>
                        <a:pt x="319" y="85"/>
                        <a:pt x="324" y="85"/>
                      </a:cubicBezTo>
                      <a:cubicBezTo>
                        <a:pt x="329" y="85"/>
                        <a:pt x="342" y="89"/>
                        <a:pt x="347" y="93"/>
                      </a:cubicBezTo>
                      <a:cubicBezTo>
                        <a:pt x="351" y="96"/>
                        <a:pt x="348" y="99"/>
                        <a:pt x="351" y="102"/>
                      </a:cubicBezTo>
                      <a:cubicBezTo>
                        <a:pt x="354" y="105"/>
                        <a:pt x="355" y="109"/>
                        <a:pt x="351" y="109"/>
                      </a:cubicBezTo>
                      <a:cubicBezTo>
                        <a:pt x="347" y="109"/>
                        <a:pt x="342" y="114"/>
                        <a:pt x="343" y="116"/>
                      </a:cubicBezTo>
                      <a:cubicBezTo>
                        <a:pt x="344" y="118"/>
                        <a:pt x="358" y="115"/>
                        <a:pt x="362" y="115"/>
                      </a:cubicBezTo>
                      <a:cubicBezTo>
                        <a:pt x="364" y="115"/>
                        <a:pt x="366" y="119"/>
                        <a:pt x="370" y="121"/>
                      </a:cubicBezTo>
                      <a:cubicBezTo>
                        <a:pt x="370" y="71"/>
                        <a:pt x="370" y="71"/>
                        <a:pt x="370" y="71"/>
                      </a:cubicBezTo>
                      <a:cubicBezTo>
                        <a:pt x="360" y="67"/>
                        <a:pt x="346" y="61"/>
                        <a:pt x="343" y="61"/>
                      </a:cubicBezTo>
                      <a:close/>
                      <a:moveTo>
                        <a:pt x="240" y="121"/>
                      </a:moveTo>
                      <a:cubicBezTo>
                        <a:pt x="239" y="122"/>
                        <a:pt x="238" y="122"/>
                        <a:pt x="237" y="122"/>
                      </a:cubicBezTo>
                      <a:cubicBezTo>
                        <a:pt x="237" y="123"/>
                        <a:pt x="237" y="124"/>
                        <a:pt x="236" y="125"/>
                      </a:cubicBezTo>
                      <a:cubicBezTo>
                        <a:pt x="235" y="125"/>
                        <a:pt x="234" y="124"/>
                        <a:pt x="233" y="123"/>
                      </a:cubicBezTo>
                      <a:cubicBezTo>
                        <a:pt x="229" y="125"/>
                        <a:pt x="226" y="131"/>
                        <a:pt x="230" y="132"/>
                      </a:cubicBezTo>
                      <a:cubicBezTo>
                        <a:pt x="233" y="134"/>
                        <a:pt x="237" y="130"/>
                        <a:pt x="240" y="127"/>
                      </a:cubicBezTo>
                      <a:cubicBezTo>
                        <a:pt x="240" y="126"/>
                        <a:pt x="240" y="126"/>
                        <a:pt x="241" y="125"/>
                      </a:cubicBezTo>
                      <a:cubicBezTo>
                        <a:pt x="241" y="125"/>
                        <a:pt x="241" y="125"/>
                        <a:pt x="242" y="124"/>
                      </a:cubicBezTo>
                      <a:cubicBezTo>
                        <a:pt x="242" y="124"/>
                        <a:pt x="242" y="124"/>
                        <a:pt x="242" y="124"/>
                      </a:cubicBezTo>
                      <a:cubicBezTo>
                        <a:pt x="242" y="123"/>
                        <a:pt x="241" y="122"/>
                        <a:pt x="240" y="121"/>
                      </a:cubicBezTo>
                      <a:close/>
                      <a:moveTo>
                        <a:pt x="174" y="60"/>
                      </a:moveTo>
                      <a:cubicBezTo>
                        <a:pt x="178" y="57"/>
                        <a:pt x="179" y="52"/>
                        <a:pt x="178" y="48"/>
                      </a:cubicBezTo>
                      <a:cubicBezTo>
                        <a:pt x="178" y="43"/>
                        <a:pt x="189" y="43"/>
                        <a:pt x="191" y="41"/>
                      </a:cubicBezTo>
                      <a:cubicBezTo>
                        <a:pt x="192" y="39"/>
                        <a:pt x="188" y="36"/>
                        <a:pt x="185" y="34"/>
                      </a:cubicBezTo>
                      <a:cubicBezTo>
                        <a:pt x="182" y="33"/>
                        <a:pt x="185" y="30"/>
                        <a:pt x="183" y="28"/>
                      </a:cubicBezTo>
                      <a:cubicBezTo>
                        <a:pt x="180" y="26"/>
                        <a:pt x="177" y="21"/>
                        <a:pt x="180" y="21"/>
                      </a:cubicBezTo>
                      <a:cubicBezTo>
                        <a:pt x="183" y="21"/>
                        <a:pt x="178" y="16"/>
                        <a:pt x="180" y="15"/>
                      </a:cubicBezTo>
                      <a:cubicBezTo>
                        <a:pt x="181" y="15"/>
                        <a:pt x="181" y="14"/>
                        <a:pt x="182" y="14"/>
                      </a:cubicBezTo>
                      <a:cubicBezTo>
                        <a:pt x="180" y="13"/>
                        <a:pt x="179" y="13"/>
                        <a:pt x="178" y="13"/>
                      </a:cubicBezTo>
                      <a:cubicBezTo>
                        <a:pt x="174" y="13"/>
                        <a:pt x="165" y="12"/>
                        <a:pt x="165" y="18"/>
                      </a:cubicBezTo>
                      <a:cubicBezTo>
                        <a:pt x="166" y="24"/>
                        <a:pt x="160" y="22"/>
                        <a:pt x="161" y="25"/>
                      </a:cubicBezTo>
                      <a:cubicBezTo>
                        <a:pt x="161" y="29"/>
                        <a:pt x="158" y="29"/>
                        <a:pt x="158" y="33"/>
                      </a:cubicBezTo>
                      <a:cubicBezTo>
                        <a:pt x="159" y="37"/>
                        <a:pt x="156" y="35"/>
                        <a:pt x="151" y="38"/>
                      </a:cubicBezTo>
                      <a:cubicBezTo>
                        <a:pt x="146" y="40"/>
                        <a:pt x="148" y="36"/>
                        <a:pt x="144" y="36"/>
                      </a:cubicBezTo>
                      <a:cubicBezTo>
                        <a:pt x="139" y="36"/>
                        <a:pt x="138" y="39"/>
                        <a:pt x="135" y="40"/>
                      </a:cubicBezTo>
                      <a:cubicBezTo>
                        <a:pt x="133" y="41"/>
                        <a:pt x="127" y="39"/>
                        <a:pt x="125" y="41"/>
                      </a:cubicBezTo>
                      <a:cubicBezTo>
                        <a:pt x="123" y="42"/>
                        <a:pt x="120" y="37"/>
                        <a:pt x="118" y="37"/>
                      </a:cubicBezTo>
                      <a:cubicBezTo>
                        <a:pt x="117" y="37"/>
                        <a:pt x="116" y="35"/>
                        <a:pt x="116" y="32"/>
                      </a:cubicBezTo>
                      <a:cubicBezTo>
                        <a:pt x="116" y="32"/>
                        <a:pt x="115" y="32"/>
                        <a:pt x="115" y="32"/>
                      </a:cubicBezTo>
                      <a:cubicBezTo>
                        <a:pt x="112" y="32"/>
                        <a:pt x="107" y="40"/>
                        <a:pt x="110" y="43"/>
                      </a:cubicBezTo>
                      <a:cubicBezTo>
                        <a:pt x="113" y="46"/>
                        <a:pt x="112" y="52"/>
                        <a:pt x="114" y="54"/>
                      </a:cubicBezTo>
                      <a:cubicBezTo>
                        <a:pt x="116" y="57"/>
                        <a:pt x="121" y="57"/>
                        <a:pt x="121" y="62"/>
                      </a:cubicBezTo>
                      <a:cubicBezTo>
                        <a:pt x="121" y="67"/>
                        <a:pt x="125" y="75"/>
                        <a:pt x="129" y="73"/>
                      </a:cubicBezTo>
                      <a:cubicBezTo>
                        <a:pt x="132" y="71"/>
                        <a:pt x="134" y="74"/>
                        <a:pt x="135" y="76"/>
                      </a:cubicBezTo>
                      <a:cubicBezTo>
                        <a:pt x="136" y="78"/>
                        <a:pt x="143" y="75"/>
                        <a:pt x="146" y="75"/>
                      </a:cubicBezTo>
                      <a:cubicBezTo>
                        <a:pt x="148" y="75"/>
                        <a:pt x="155" y="77"/>
                        <a:pt x="156" y="80"/>
                      </a:cubicBezTo>
                      <a:cubicBezTo>
                        <a:pt x="156" y="83"/>
                        <a:pt x="163" y="80"/>
                        <a:pt x="168" y="78"/>
                      </a:cubicBezTo>
                      <a:cubicBezTo>
                        <a:pt x="172" y="76"/>
                        <a:pt x="169" y="63"/>
                        <a:pt x="174" y="60"/>
                      </a:cubicBezTo>
                      <a:close/>
                      <a:moveTo>
                        <a:pt x="192" y="127"/>
                      </a:moveTo>
                      <a:cubicBezTo>
                        <a:pt x="193" y="129"/>
                        <a:pt x="197" y="129"/>
                        <a:pt x="199" y="130"/>
                      </a:cubicBezTo>
                      <a:cubicBezTo>
                        <a:pt x="200" y="132"/>
                        <a:pt x="206" y="135"/>
                        <a:pt x="206" y="131"/>
                      </a:cubicBezTo>
                      <a:cubicBezTo>
                        <a:pt x="206" y="127"/>
                        <a:pt x="190" y="124"/>
                        <a:pt x="192" y="127"/>
                      </a:cubicBezTo>
                      <a:close/>
                      <a:moveTo>
                        <a:pt x="180" y="115"/>
                      </a:moveTo>
                      <a:cubicBezTo>
                        <a:pt x="179" y="117"/>
                        <a:pt x="175" y="118"/>
                        <a:pt x="172" y="116"/>
                      </a:cubicBezTo>
                      <a:cubicBezTo>
                        <a:pt x="170" y="114"/>
                        <a:pt x="167" y="118"/>
                        <a:pt x="168" y="120"/>
                      </a:cubicBezTo>
                      <a:cubicBezTo>
                        <a:pt x="169" y="121"/>
                        <a:pt x="174" y="125"/>
                        <a:pt x="180" y="122"/>
                      </a:cubicBezTo>
                      <a:cubicBezTo>
                        <a:pt x="186" y="119"/>
                        <a:pt x="190" y="122"/>
                        <a:pt x="192" y="119"/>
                      </a:cubicBezTo>
                      <a:cubicBezTo>
                        <a:pt x="193" y="116"/>
                        <a:pt x="181" y="113"/>
                        <a:pt x="180" y="115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56" name="Freeform 178">
                  <a:extLst>
                    <a:ext uri="{FF2B5EF4-FFF2-40B4-BE49-F238E27FC236}">
                      <a16:creationId xmlns:a16="http://schemas.microsoft.com/office/drawing/2014/main" id="{13E22384-AB4B-4FB2-A675-AB3F26FA6C75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7200806" y="4242875"/>
                  <a:ext cx="61482" cy="26349"/>
                </a:xfrm>
                <a:custGeom>
                  <a:avLst/>
                  <a:gdLst>
                    <a:gd name="T0" fmla="*/ 3 w 27"/>
                    <a:gd name="T1" fmla="*/ 9 h 11"/>
                    <a:gd name="T2" fmla="*/ 0 w 27"/>
                    <a:gd name="T3" fmla="*/ 9 h 11"/>
                    <a:gd name="T4" fmla="*/ 3 w 27"/>
                    <a:gd name="T5" fmla="*/ 11 h 11"/>
                    <a:gd name="T6" fmla="*/ 4 w 27"/>
                    <a:gd name="T7" fmla="*/ 8 h 11"/>
                    <a:gd name="T8" fmla="*/ 3 w 27"/>
                    <a:gd name="T9" fmla="*/ 9 h 11"/>
                    <a:gd name="T10" fmla="*/ 3 w 27"/>
                    <a:gd name="T11" fmla="*/ 9 h 11"/>
                    <a:gd name="T12" fmla="*/ 14 w 27"/>
                    <a:gd name="T13" fmla="*/ 2 h 11"/>
                    <a:gd name="T14" fmla="*/ 8 w 27"/>
                    <a:gd name="T15" fmla="*/ 7 h 11"/>
                    <a:gd name="T16" fmla="*/ 7 w 27"/>
                    <a:gd name="T17" fmla="*/ 7 h 11"/>
                    <a:gd name="T18" fmla="*/ 9 w 27"/>
                    <a:gd name="T19" fmla="*/ 10 h 11"/>
                    <a:gd name="T20" fmla="*/ 26 w 27"/>
                    <a:gd name="T21" fmla="*/ 2 h 11"/>
                    <a:gd name="T22" fmla="*/ 14 w 27"/>
                    <a:gd name="T2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7" h="11">
                      <a:moveTo>
                        <a:pt x="3" y="9"/>
                      </a:moveTo>
                      <a:cubicBezTo>
                        <a:pt x="2" y="9"/>
                        <a:pt x="1" y="9"/>
                        <a:pt x="0" y="9"/>
                      </a:cubicBezTo>
                      <a:cubicBezTo>
                        <a:pt x="1" y="10"/>
                        <a:pt x="2" y="11"/>
                        <a:pt x="3" y="11"/>
                      </a:cubicBezTo>
                      <a:cubicBezTo>
                        <a:pt x="4" y="10"/>
                        <a:pt x="4" y="9"/>
                        <a:pt x="4" y="8"/>
                      </a:cubicBezTo>
                      <a:cubicBezTo>
                        <a:pt x="4" y="8"/>
                        <a:pt x="4" y="9"/>
                        <a:pt x="3" y="9"/>
                      </a:cubicBezTo>
                      <a:cubicBezTo>
                        <a:pt x="3" y="9"/>
                        <a:pt x="3" y="9"/>
                        <a:pt x="3" y="9"/>
                      </a:cubicBezTo>
                      <a:close/>
                      <a:moveTo>
                        <a:pt x="14" y="2"/>
                      </a:moveTo>
                      <a:cubicBezTo>
                        <a:pt x="11" y="2"/>
                        <a:pt x="10" y="5"/>
                        <a:pt x="8" y="7"/>
                      </a:cubicBezTo>
                      <a:cubicBezTo>
                        <a:pt x="7" y="7"/>
                        <a:pt x="7" y="7"/>
                        <a:pt x="7" y="7"/>
                      </a:cubicBezTo>
                      <a:cubicBezTo>
                        <a:pt x="8" y="8"/>
                        <a:pt x="9" y="9"/>
                        <a:pt x="9" y="10"/>
                      </a:cubicBezTo>
                      <a:cubicBezTo>
                        <a:pt x="14" y="7"/>
                        <a:pt x="26" y="4"/>
                        <a:pt x="26" y="2"/>
                      </a:cubicBezTo>
                      <a:cubicBezTo>
                        <a:pt x="27" y="0"/>
                        <a:pt x="19" y="3"/>
                        <a:pt x="14" y="2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57" name="Freeform 179">
                  <a:extLst>
                    <a:ext uri="{FF2B5EF4-FFF2-40B4-BE49-F238E27FC236}">
                      <a16:creationId xmlns:a16="http://schemas.microsoft.com/office/drawing/2014/main" id="{40F53606-541D-4A32-92FF-63B3CF42FF58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5045187" y="3136207"/>
                  <a:ext cx="214558" cy="233379"/>
                </a:xfrm>
                <a:custGeom>
                  <a:avLst/>
                  <a:gdLst>
                    <a:gd name="T0" fmla="*/ 65 w 93"/>
                    <a:gd name="T1" fmla="*/ 87 h 101"/>
                    <a:gd name="T2" fmla="*/ 55 w 93"/>
                    <a:gd name="T3" fmla="*/ 87 h 101"/>
                    <a:gd name="T4" fmla="*/ 48 w 93"/>
                    <a:gd name="T5" fmla="*/ 90 h 101"/>
                    <a:gd name="T6" fmla="*/ 57 w 93"/>
                    <a:gd name="T7" fmla="*/ 95 h 101"/>
                    <a:gd name="T8" fmla="*/ 66 w 93"/>
                    <a:gd name="T9" fmla="*/ 101 h 101"/>
                    <a:gd name="T10" fmla="*/ 68 w 93"/>
                    <a:gd name="T11" fmla="*/ 95 h 101"/>
                    <a:gd name="T12" fmla="*/ 71 w 93"/>
                    <a:gd name="T13" fmla="*/ 88 h 101"/>
                    <a:gd name="T14" fmla="*/ 65 w 93"/>
                    <a:gd name="T15" fmla="*/ 87 h 101"/>
                    <a:gd name="T16" fmla="*/ 19 w 93"/>
                    <a:gd name="T17" fmla="*/ 60 h 101"/>
                    <a:gd name="T18" fmla="*/ 13 w 93"/>
                    <a:gd name="T19" fmla="*/ 62 h 101"/>
                    <a:gd name="T20" fmla="*/ 16 w 93"/>
                    <a:gd name="T21" fmla="*/ 72 h 101"/>
                    <a:gd name="T22" fmla="*/ 19 w 93"/>
                    <a:gd name="T23" fmla="*/ 80 h 101"/>
                    <a:gd name="T24" fmla="*/ 25 w 93"/>
                    <a:gd name="T25" fmla="*/ 76 h 101"/>
                    <a:gd name="T26" fmla="*/ 26 w 93"/>
                    <a:gd name="T27" fmla="*/ 63 h 101"/>
                    <a:gd name="T28" fmla="*/ 19 w 93"/>
                    <a:gd name="T29" fmla="*/ 60 h 101"/>
                    <a:gd name="T30" fmla="*/ 77 w 93"/>
                    <a:gd name="T31" fmla="*/ 56 h 101"/>
                    <a:gd name="T32" fmla="*/ 71 w 93"/>
                    <a:gd name="T33" fmla="*/ 52 h 101"/>
                    <a:gd name="T34" fmla="*/ 59 w 93"/>
                    <a:gd name="T35" fmla="*/ 39 h 101"/>
                    <a:gd name="T36" fmla="*/ 47 w 93"/>
                    <a:gd name="T37" fmla="*/ 27 h 101"/>
                    <a:gd name="T38" fmla="*/ 47 w 93"/>
                    <a:gd name="T39" fmla="*/ 19 h 101"/>
                    <a:gd name="T40" fmla="*/ 51 w 93"/>
                    <a:gd name="T41" fmla="*/ 15 h 101"/>
                    <a:gd name="T42" fmla="*/ 51 w 93"/>
                    <a:gd name="T43" fmla="*/ 4 h 101"/>
                    <a:gd name="T44" fmla="*/ 47 w 93"/>
                    <a:gd name="T45" fmla="*/ 3 h 101"/>
                    <a:gd name="T46" fmla="*/ 46 w 93"/>
                    <a:gd name="T47" fmla="*/ 0 h 101"/>
                    <a:gd name="T48" fmla="*/ 39 w 93"/>
                    <a:gd name="T49" fmla="*/ 1 h 101"/>
                    <a:gd name="T50" fmla="*/ 34 w 93"/>
                    <a:gd name="T51" fmla="*/ 2 h 101"/>
                    <a:gd name="T52" fmla="*/ 33 w 93"/>
                    <a:gd name="T53" fmla="*/ 2 h 101"/>
                    <a:gd name="T54" fmla="*/ 32 w 93"/>
                    <a:gd name="T55" fmla="*/ 3 h 101"/>
                    <a:gd name="T56" fmla="*/ 31 w 93"/>
                    <a:gd name="T57" fmla="*/ 5 h 101"/>
                    <a:gd name="T58" fmla="*/ 28 w 93"/>
                    <a:gd name="T59" fmla="*/ 6 h 101"/>
                    <a:gd name="T60" fmla="*/ 24 w 93"/>
                    <a:gd name="T61" fmla="*/ 7 h 101"/>
                    <a:gd name="T62" fmla="*/ 22 w 93"/>
                    <a:gd name="T63" fmla="*/ 9 h 101"/>
                    <a:gd name="T64" fmla="*/ 19 w 93"/>
                    <a:gd name="T65" fmla="*/ 12 h 101"/>
                    <a:gd name="T66" fmla="*/ 15 w 93"/>
                    <a:gd name="T67" fmla="*/ 6 h 101"/>
                    <a:gd name="T68" fmla="*/ 11 w 93"/>
                    <a:gd name="T69" fmla="*/ 12 h 101"/>
                    <a:gd name="T70" fmla="*/ 4 w 93"/>
                    <a:gd name="T71" fmla="*/ 12 h 101"/>
                    <a:gd name="T72" fmla="*/ 5 w 93"/>
                    <a:gd name="T73" fmla="*/ 16 h 101"/>
                    <a:gd name="T74" fmla="*/ 3 w 93"/>
                    <a:gd name="T75" fmla="*/ 19 h 101"/>
                    <a:gd name="T76" fmla="*/ 2 w 93"/>
                    <a:gd name="T77" fmla="*/ 21 h 101"/>
                    <a:gd name="T78" fmla="*/ 4 w 93"/>
                    <a:gd name="T79" fmla="*/ 25 h 101"/>
                    <a:gd name="T80" fmla="*/ 6 w 93"/>
                    <a:gd name="T81" fmla="*/ 29 h 101"/>
                    <a:gd name="T82" fmla="*/ 10 w 93"/>
                    <a:gd name="T83" fmla="*/ 31 h 101"/>
                    <a:gd name="T84" fmla="*/ 9 w 93"/>
                    <a:gd name="T85" fmla="*/ 33 h 101"/>
                    <a:gd name="T86" fmla="*/ 13 w 93"/>
                    <a:gd name="T87" fmla="*/ 32 h 101"/>
                    <a:gd name="T88" fmla="*/ 18 w 93"/>
                    <a:gd name="T89" fmla="*/ 27 h 101"/>
                    <a:gd name="T90" fmla="*/ 29 w 93"/>
                    <a:gd name="T91" fmla="*/ 32 h 101"/>
                    <a:gd name="T92" fmla="*/ 32 w 93"/>
                    <a:gd name="T93" fmla="*/ 37 h 101"/>
                    <a:gd name="T94" fmla="*/ 40 w 93"/>
                    <a:gd name="T95" fmla="*/ 47 h 101"/>
                    <a:gd name="T96" fmla="*/ 50 w 93"/>
                    <a:gd name="T97" fmla="*/ 56 h 101"/>
                    <a:gd name="T98" fmla="*/ 58 w 93"/>
                    <a:gd name="T99" fmla="*/ 59 h 101"/>
                    <a:gd name="T100" fmla="*/ 65 w 93"/>
                    <a:gd name="T101" fmla="*/ 64 h 101"/>
                    <a:gd name="T102" fmla="*/ 71 w 93"/>
                    <a:gd name="T103" fmla="*/ 69 h 101"/>
                    <a:gd name="T104" fmla="*/ 74 w 93"/>
                    <a:gd name="T105" fmla="*/ 73 h 101"/>
                    <a:gd name="T106" fmla="*/ 74 w 93"/>
                    <a:gd name="T107" fmla="*/ 82 h 101"/>
                    <a:gd name="T108" fmla="*/ 74 w 93"/>
                    <a:gd name="T109" fmla="*/ 89 h 101"/>
                    <a:gd name="T110" fmla="*/ 78 w 93"/>
                    <a:gd name="T111" fmla="*/ 82 h 101"/>
                    <a:gd name="T112" fmla="*/ 83 w 93"/>
                    <a:gd name="T113" fmla="*/ 77 h 101"/>
                    <a:gd name="T114" fmla="*/ 79 w 93"/>
                    <a:gd name="T115" fmla="*/ 71 h 101"/>
                    <a:gd name="T116" fmla="*/ 87 w 93"/>
                    <a:gd name="T117" fmla="*/ 67 h 101"/>
                    <a:gd name="T118" fmla="*/ 93 w 93"/>
                    <a:gd name="T119" fmla="*/ 68 h 101"/>
                    <a:gd name="T120" fmla="*/ 77 w 93"/>
                    <a:gd name="T121" fmla="*/ 56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93" h="101">
                      <a:moveTo>
                        <a:pt x="65" y="87"/>
                      </a:moveTo>
                      <a:cubicBezTo>
                        <a:pt x="60" y="88"/>
                        <a:pt x="58" y="89"/>
                        <a:pt x="55" y="87"/>
                      </a:cubicBezTo>
                      <a:cubicBezTo>
                        <a:pt x="52" y="86"/>
                        <a:pt x="48" y="89"/>
                        <a:pt x="48" y="90"/>
                      </a:cubicBezTo>
                      <a:cubicBezTo>
                        <a:pt x="49" y="92"/>
                        <a:pt x="51" y="93"/>
                        <a:pt x="57" y="95"/>
                      </a:cubicBezTo>
                      <a:cubicBezTo>
                        <a:pt x="63" y="97"/>
                        <a:pt x="63" y="101"/>
                        <a:pt x="66" y="101"/>
                      </a:cubicBezTo>
                      <a:cubicBezTo>
                        <a:pt x="68" y="101"/>
                        <a:pt x="69" y="98"/>
                        <a:pt x="68" y="95"/>
                      </a:cubicBezTo>
                      <a:cubicBezTo>
                        <a:pt x="67" y="92"/>
                        <a:pt x="71" y="88"/>
                        <a:pt x="71" y="88"/>
                      </a:cubicBezTo>
                      <a:cubicBezTo>
                        <a:pt x="72" y="87"/>
                        <a:pt x="70" y="86"/>
                        <a:pt x="65" y="87"/>
                      </a:cubicBezTo>
                      <a:close/>
                      <a:moveTo>
                        <a:pt x="19" y="60"/>
                      </a:moveTo>
                      <a:cubicBezTo>
                        <a:pt x="16" y="63"/>
                        <a:pt x="14" y="60"/>
                        <a:pt x="13" y="62"/>
                      </a:cubicBezTo>
                      <a:cubicBezTo>
                        <a:pt x="12" y="64"/>
                        <a:pt x="17" y="67"/>
                        <a:pt x="16" y="72"/>
                      </a:cubicBezTo>
                      <a:cubicBezTo>
                        <a:pt x="15" y="77"/>
                        <a:pt x="17" y="83"/>
                        <a:pt x="19" y="80"/>
                      </a:cubicBezTo>
                      <a:cubicBezTo>
                        <a:pt x="22" y="77"/>
                        <a:pt x="23" y="78"/>
                        <a:pt x="25" y="76"/>
                      </a:cubicBezTo>
                      <a:cubicBezTo>
                        <a:pt x="26" y="74"/>
                        <a:pt x="25" y="67"/>
                        <a:pt x="26" y="63"/>
                      </a:cubicBezTo>
                      <a:cubicBezTo>
                        <a:pt x="27" y="60"/>
                        <a:pt x="21" y="58"/>
                        <a:pt x="19" y="60"/>
                      </a:cubicBezTo>
                      <a:close/>
                      <a:moveTo>
                        <a:pt x="77" y="56"/>
                      </a:moveTo>
                      <a:cubicBezTo>
                        <a:pt x="74" y="55"/>
                        <a:pt x="76" y="52"/>
                        <a:pt x="71" y="52"/>
                      </a:cubicBezTo>
                      <a:cubicBezTo>
                        <a:pt x="66" y="52"/>
                        <a:pt x="60" y="46"/>
                        <a:pt x="59" y="39"/>
                      </a:cubicBezTo>
                      <a:cubicBezTo>
                        <a:pt x="57" y="32"/>
                        <a:pt x="49" y="32"/>
                        <a:pt x="47" y="27"/>
                      </a:cubicBezTo>
                      <a:cubicBezTo>
                        <a:pt x="45" y="23"/>
                        <a:pt x="49" y="23"/>
                        <a:pt x="47" y="19"/>
                      </a:cubicBezTo>
                      <a:cubicBezTo>
                        <a:pt x="47" y="17"/>
                        <a:pt x="49" y="16"/>
                        <a:pt x="51" y="15"/>
                      </a:cubicBezTo>
                      <a:cubicBezTo>
                        <a:pt x="51" y="11"/>
                        <a:pt x="51" y="7"/>
                        <a:pt x="51" y="4"/>
                      </a:cubicBezTo>
                      <a:cubicBezTo>
                        <a:pt x="50" y="4"/>
                        <a:pt x="48" y="4"/>
                        <a:pt x="47" y="3"/>
                      </a:cubicBezTo>
                      <a:cubicBezTo>
                        <a:pt x="46" y="3"/>
                        <a:pt x="46" y="0"/>
                        <a:pt x="46" y="0"/>
                      </a:cubicBezTo>
                      <a:cubicBezTo>
                        <a:pt x="45" y="0"/>
                        <a:pt x="40" y="0"/>
                        <a:pt x="39" y="1"/>
                      </a:cubicBezTo>
                      <a:cubicBezTo>
                        <a:pt x="38" y="2"/>
                        <a:pt x="36" y="3"/>
                        <a:pt x="34" y="2"/>
                      </a:cubicBezTo>
                      <a:cubicBezTo>
                        <a:pt x="34" y="2"/>
                        <a:pt x="34" y="2"/>
                        <a:pt x="33" y="2"/>
                      </a:cubicBezTo>
                      <a:cubicBezTo>
                        <a:pt x="32" y="3"/>
                        <a:pt x="32" y="3"/>
                        <a:pt x="32" y="3"/>
                      </a:cubicBezTo>
                      <a:cubicBezTo>
                        <a:pt x="32" y="3"/>
                        <a:pt x="32" y="5"/>
                        <a:pt x="31" y="5"/>
                      </a:cubicBezTo>
                      <a:cubicBezTo>
                        <a:pt x="30" y="5"/>
                        <a:pt x="28" y="4"/>
                        <a:pt x="28" y="6"/>
                      </a:cubicBezTo>
                      <a:cubicBezTo>
                        <a:pt x="28" y="8"/>
                        <a:pt x="26" y="7"/>
                        <a:pt x="24" y="7"/>
                      </a:cubicBezTo>
                      <a:cubicBezTo>
                        <a:pt x="23" y="7"/>
                        <a:pt x="22" y="7"/>
                        <a:pt x="22" y="9"/>
                      </a:cubicBezTo>
                      <a:cubicBezTo>
                        <a:pt x="22" y="10"/>
                        <a:pt x="21" y="13"/>
                        <a:pt x="19" y="12"/>
                      </a:cubicBezTo>
                      <a:cubicBezTo>
                        <a:pt x="18" y="10"/>
                        <a:pt x="16" y="6"/>
                        <a:pt x="15" y="6"/>
                      </a:cubicBezTo>
                      <a:cubicBezTo>
                        <a:pt x="14" y="7"/>
                        <a:pt x="13" y="12"/>
                        <a:pt x="11" y="12"/>
                      </a:cubicBezTo>
                      <a:cubicBezTo>
                        <a:pt x="10" y="12"/>
                        <a:pt x="6" y="12"/>
                        <a:pt x="4" y="12"/>
                      </a:cubicBezTo>
                      <a:cubicBezTo>
                        <a:pt x="3" y="14"/>
                        <a:pt x="4" y="16"/>
                        <a:pt x="5" y="16"/>
                      </a:cubicBezTo>
                      <a:cubicBezTo>
                        <a:pt x="6" y="17"/>
                        <a:pt x="4" y="19"/>
                        <a:pt x="3" y="19"/>
                      </a:cubicBezTo>
                      <a:cubicBezTo>
                        <a:pt x="2" y="20"/>
                        <a:pt x="0" y="19"/>
                        <a:pt x="2" y="21"/>
                      </a:cubicBezTo>
                      <a:cubicBezTo>
                        <a:pt x="3" y="23"/>
                        <a:pt x="5" y="23"/>
                        <a:pt x="4" y="25"/>
                      </a:cubicBezTo>
                      <a:cubicBezTo>
                        <a:pt x="3" y="27"/>
                        <a:pt x="4" y="29"/>
                        <a:pt x="6" y="29"/>
                      </a:cubicBezTo>
                      <a:cubicBezTo>
                        <a:pt x="8" y="29"/>
                        <a:pt x="10" y="29"/>
                        <a:pt x="10" y="31"/>
                      </a:cubicBezTo>
                      <a:cubicBezTo>
                        <a:pt x="9" y="31"/>
                        <a:pt x="9" y="32"/>
                        <a:pt x="9" y="33"/>
                      </a:cubicBezTo>
                      <a:cubicBezTo>
                        <a:pt x="10" y="33"/>
                        <a:pt x="11" y="33"/>
                        <a:pt x="13" y="32"/>
                      </a:cubicBezTo>
                      <a:cubicBezTo>
                        <a:pt x="15" y="31"/>
                        <a:pt x="14" y="29"/>
                        <a:pt x="18" y="27"/>
                      </a:cubicBezTo>
                      <a:cubicBezTo>
                        <a:pt x="22" y="26"/>
                        <a:pt x="28" y="30"/>
                        <a:pt x="29" y="32"/>
                      </a:cubicBezTo>
                      <a:cubicBezTo>
                        <a:pt x="31" y="35"/>
                        <a:pt x="32" y="35"/>
                        <a:pt x="32" y="37"/>
                      </a:cubicBezTo>
                      <a:cubicBezTo>
                        <a:pt x="32" y="39"/>
                        <a:pt x="34" y="43"/>
                        <a:pt x="40" y="47"/>
                      </a:cubicBezTo>
                      <a:cubicBezTo>
                        <a:pt x="45" y="50"/>
                        <a:pt x="47" y="54"/>
                        <a:pt x="50" y="56"/>
                      </a:cubicBezTo>
                      <a:cubicBezTo>
                        <a:pt x="53" y="58"/>
                        <a:pt x="56" y="57"/>
                        <a:pt x="58" y="59"/>
                      </a:cubicBezTo>
                      <a:cubicBezTo>
                        <a:pt x="60" y="61"/>
                        <a:pt x="62" y="63"/>
                        <a:pt x="65" y="64"/>
                      </a:cubicBezTo>
                      <a:cubicBezTo>
                        <a:pt x="68" y="65"/>
                        <a:pt x="68" y="68"/>
                        <a:pt x="71" y="69"/>
                      </a:cubicBezTo>
                      <a:cubicBezTo>
                        <a:pt x="74" y="69"/>
                        <a:pt x="72" y="71"/>
                        <a:pt x="74" y="73"/>
                      </a:cubicBezTo>
                      <a:cubicBezTo>
                        <a:pt x="75" y="76"/>
                        <a:pt x="76" y="80"/>
                        <a:pt x="74" y="82"/>
                      </a:cubicBezTo>
                      <a:cubicBezTo>
                        <a:pt x="72" y="85"/>
                        <a:pt x="73" y="89"/>
                        <a:pt x="74" y="89"/>
                      </a:cubicBezTo>
                      <a:cubicBezTo>
                        <a:pt x="75" y="89"/>
                        <a:pt x="78" y="84"/>
                        <a:pt x="78" y="82"/>
                      </a:cubicBezTo>
                      <a:cubicBezTo>
                        <a:pt x="79" y="80"/>
                        <a:pt x="81" y="80"/>
                        <a:pt x="83" y="77"/>
                      </a:cubicBezTo>
                      <a:cubicBezTo>
                        <a:pt x="85" y="75"/>
                        <a:pt x="80" y="74"/>
                        <a:pt x="79" y="71"/>
                      </a:cubicBezTo>
                      <a:cubicBezTo>
                        <a:pt x="78" y="68"/>
                        <a:pt x="83" y="65"/>
                        <a:pt x="87" y="67"/>
                      </a:cubicBezTo>
                      <a:cubicBezTo>
                        <a:pt x="91" y="70"/>
                        <a:pt x="93" y="72"/>
                        <a:pt x="93" y="68"/>
                      </a:cubicBezTo>
                      <a:cubicBezTo>
                        <a:pt x="93" y="64"/>
                        <a:pt x="80" y="58"/>
                        <a:pt x="77" y="56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58" name="Freeform 180">
                  <a:extLst>
                    <a:ext uri="{FF2B5EF4-FFF2-40B4-BE49-F238E27FC236}">
                      <a16:creationId xmlns:a16="http://schemas.microsoft.com/office/drawing/2014/main" id="{BD8795C7-70A3-4514-A306-969B1C2CFD63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259745" y="3221528"/>
                  <a:ext cx="22585" cy="30113"/>
                </a:xfrm>
                <a:custGeom>
                  <a:avLst/>
                  <a:gdLst>
                    <a:gd name="T0" fmla="*/ 4 w 10"/>
                    <a:gd name="T1" fmla="*/ 0 h 13"/>
                    <a:gd name="T2" fmla="*/ 0 w 10"/>
                    <a:gd name="T3" fmla="*/ 6 h 13"/>
                    <a:gd name="T4" fmla="*/ 0 w 10"/>
                    <a:gd name="T5" fmla="*/ 8 h 13"/>
                    <a:gd name="T6" fmla="*/ 6 w 10"/>
                    <a:gd name="T7" fmla="*/ 13 h 13"/>
                    <a:gd name="T8" fmla="*/ 6 w 10"/>
                    <a:gd name="T9" fmla="*/ 13 h 13"/>
                    <a:gd name="T10" fmla="*/ 10 w 10"/>
                    <a:gd name="T11" fmla="*/ 7 h 13"/>
                    <a:gd name="T12" fmla="*/ 4 w 10"/>
                    <a:gd name="T13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3">
                      <a:moveTo>
                        <a:pt x="4" y="0"/>
                      </a:moveTo>
                      <a:cubicBezTo>
                        <a:pt x="2" y="2"/>
                        <a:pt x="0" y="5"/>
                        <a:pt x="0" y="6"/>
                      </a:cubicBezTo>
                      <a:cubicBezTo>
                        <a:pt x="1" y="6"/>
                        <a:pt x="0" y="7"/>
                        <a:pt x="0" y="8"/>
                      </a:cubicBezTo>
                      <a:cubicBezTo>
                        <a:pt x="2" y="10"/>
                        <a:pt x="4" y="12"/>
                        <a:pt x="6" y="13"/>
                      </a:cubicBezTo>
                      <a:cubicBezTo>
                        <a:pt x="6" y="13"/>
                        <a:pt x="6" y="13"/>
                        <a:pt x="6" y="13"/>
                      </a:cubicBezTo>
                      <a:cubicBezTo>
                        <a:pt x="7" y="10"/>
                        <a:pt x="9" y="7"/>
                        <a:pt x="10" y="7"/>
                      </a:cubicBezTo>
                      <a:cubicBezTo>
                        <a:pt x="8" y="5"/>
                        <a:pt x="5" y="2"/>
                        <a:pt x="4" y="0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359" name="Freeform 181">
                  <a:extLst>
                    <a:ext uri="{FF2B5EF4-FFF2-40B4-BE49-F238E27FC236}">
                      <a16:creationId xmlns:a16="http://schemas.microsoft.com/office/drawing/2014/main" id="{114EF6CE-B061-49B5-9CCD-EDA47B7F0999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266019" y="3155028"/>
                  <a:ext cx="76538" cy="92850"/>
                </a:xfrm>
                <a:custGeom>
                  <a:avLst/>
                  <a:gdLst>
                    <a:gd name="T0" fmla="*/ 29 w 33"/>
                    <a:gd name="T1" fmla="*/ 27 h 40"/>
                    <a:gd name="T2" fmla="*/ 29 w 33"/>
                    <a:gd name="T3" fmla="*/ 21 h 40"/>
                    <a:gd name="T4" fmla="*/ 29 w 33"/>
                    <a:gd name="T5" fmla="*/ 17 h 40"/>
                    <a:gd name="T6" fmla="*/ 20 w 33"/>
                    <a:gd name="T7" fmla="*/ 14 h 40"/>
                    <a:gd name="T8" fmla="*/ 19 w 33"/>
                    <a:gd name="T9" fmla="*/ 9 h 40"/>
                    <a:gd name="T10" fmla="*/ 16 w 33"/>
                    <a:gd name="T11" fmla="*/ 7 h 40"/>
                    <a:gd name="T12" fmla="*/ 13 w 33"/>
                    <a:gd name="T13" fmla="*/ 2 h 40"/>
                    <a:gd name="T14" fmla="*/ 14 w 33"/>
                    <a:gd name="T15" fmla="*/ 2 h 40"/>
                    <a:gd name="T16" fmla="*/ 11 w 33"/>
                    <a:gd name="T17" fmla="*/ 1 h 40"/>
                    <a:gd name="T18" fmla="*/ 8 w 33"/>
                    <a:gd name="T19" fmla="*/ 0 h 40"/>
                    <a:gd name="T20" fmla="*/ 0 w 33"/>
                    <a:gd name="T21" fmla="*/ 3 h 40"/>
                    <a:gd name="T22" fmla="*/ 2 w 33"/>
                    <a:gd name="T23" fmla="*/ 8 h 40"/>
                    <a:gd name="T24" fmla="*/ 4 w 33"/>
                    <a:gd name="T25" fmla="*/ 13 h 40"/>
                    <a:gd name="T26" fmla="*/ 4 w 33"/>
                    <a:gd name="T27" fmla="*/ 26 h 40"/>
                    <a:gd name="T28" fmla="*/ 1 w 33"/>
                    <a:gd name="T29" fmla="*/ 29 h 40"/>
                    <a:gd name="T30" fmla="*/ 7 w 33"/>
                    <a:gd name="T31" fmla="*/ 36 h 40"/>
                    <a:gd name="T32" fmla="*/ 7 w 33"/>
                    <a:gd name="T33" fmla="*/ 36 h 40"/>
                    <a:gd name="T34" fmla="*/ 15 w 33"/>
                    <a:gd name="T35" fmla="*/ 40 h 40"/>
                    <a:gd name="T36" fmla="*/ 28 w 33"/>
                    <a:gd name="T37" fmla="*/ 38 h 40"/>
                    <a:gd name="T38" fmla="*/ 29 w 33"/>
                    <a:gd name="T39" fmla="*/ 35 h 40"/>
                    <a:gd name="T40" fmla="*/ 31 w 33"/>
                    <a:gd name="T41" fmla="*/ 32 h 40"/>
                    <a:gd name="T42" fmla="*/ 29 w 33"/>
                    <a:gd name="T43" fmla="*/ 27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3" h="40">
                      <a:moveTo>
                        <a:pt x="29" y="27"/>
                      </a:moveTo>
                      <a:cubicBezTo>
                        <a:pt x="27" y="25"/>
                        <a:pt x="27" y="23"/>
                        <a:pt x="29" y="21"/>
                      </a:cubicBezTo>
                      <a:cubicBezTo>
                        <a:pt x="30" y="20"/>
                        <a:pt x="29" y="19"/>
                        <a:pt x="29" y="17"/>
                      </a:cubicBezTo>
                      <a:cubicBezTo>
                        <a:pt x="29" y="15"/>
                        <a:pt x="21" y="15"/>
                        <a:pt x="20" y="14"/>
                      </a:cubicBezTo>
                      <a:cubicBezTo>
                        <a:pt x="19" y="14"/>
                        <a:pt x="21" y="9"/>
                        <a:pt x="19" y="9"/>
                      </a:cubicBezTo>
                      <a:cubicBezTo>
                        <a:pt x="17" y="9"/>
                        <a:pt x="16" y="8"/>
                        <a:pt x="16" y="7"/>
                      </a:cubicBezTo>
                      <a:cubicBezTo>
                        <a:pt x="16" y="5"/>
                        <a:pt x="13" y="3"/>
                        <a:pt x="13" y="2"/>
                      </a:cubicBezTo>
                      <a:cubicBezTo>
                        <a:pt x="13" y="2"/>
                        <a:pt x="14" y="2"/>
                        <a:pt x="14" y="2"/>
                      </a:cubicBezTo>
                      <a:cubicBezTo>
                        <a:pt x="13" y="1"/>
                        <a:pt x="12" y="1"/>
                        <a:pt x="11" y="1"/>
                      </a:cubicBezTo>
                      <a:cubicBezTo>
                        <a:pt x="10" y="1"/>
                        <a:pt x="8" y="0"/>
                        <a:pt x="8" y="0"/>
                      </a:cubicBezTo>
                      <a:cubicBezTo>
                        <a:pt x="8" y="0"/>
                        <a:pt x="3" y="2"/>
                        <a:pt x="0" y="3"/>
                      </a:cubicBezTo>
                      <a:cubicBezTo>
                        <a:pt x="0" y="5"/>
                        <a:pt x="0" y="7"/>
                        <a:pt x="2" y="8"/>
                      </a:cubicBezTo>
                      <a:cubicBezTo>
                        <a:pt x="4" y="9"/>
                        <a:pt x="3" y="11"/>
                        <a:pt x="4" y="13"/>
                      </a:cubicBezTo>
                      <a:cubicBezTo>
                        <a:pt x="5" y="16"/>
                        <a:pt x="5" y="26"/>
                        <a:pt x="4" y="26"/>
                      </a:cubicBezTo>
                      <a:cubicBezTo>
                        <a:pt x="3" y="26"/>
                        <a:pt x="2" y="27"/>
                        <a:pt x="1" y="29"/>
                      </a:cubicBezTo>
                      <a:cubicBezTo>
                        <a:pt x="2" y="31"/>
                        <a:pt x="5" y="34"/>
                        <a:pt x="7" y="36"/>
                      </a:cubicBezTo>
                      <a:cubicBezTo>
                        <a:pt x="7" y="36"/>
                        <a:pt x="7" y="36"/>
                        <a:pt x="7" y="36"/>
                      </a:cubicBezTo>
                      <a:cubicBezTo>
                        <a:pt x="9" y="36"/>
                        <a:pt x="15" y="40"/>
                        <a:pt x="15" y="40"/>
                      </a:cubicBezTo>
                      <a:cubicBezTo>
                        <a:pt x="15" y="40"/>
                        <a:pt x="23" y="39"/>
                        <a:pt x="28" y="38"/>
                      </a:cubicBezTo>
                      <a:cubicBezTo>
                        <a:pt x="28" y="37"/>
                        <a:pt x="29" y="36"/>
                        <a:pt x="29" y="35"/>
                      </a:cubicBezTo>
                      <a:cubicBezTo>
                        <a:pt x="28" y="34"/>
                        <a:pt x="30" y="32"/>
                        <a:pt x="31" y="32"/>
                      </a:cubicBezTo>
                      <a:cubicBezTo>
                        <a:pt x="33" y="32"/>
                        <a:pt x="31" y="29"/>
                        <a:pt x="29" y="27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</p:grpSp>
        </p:grpSp>
        <p:grpSp>
          <p:nvGrpSpPr>
            <p:cNvPr id="184" name="グループ化 183"/>
            <p:cNvGrpSpPr/>
            <p:nvPr userDrawn="1"/>
          </p:nvGrpSpPr>
          <p:grpSpPr>
            <a:xfrm>
              <a:off x="5592265" y="1392586"/>
              <a:ext cx="3017961" cy="3973799"/>
              <a:chOff x="526774" y="1375334"/>
              <a:chExt cx="3017961" cy="3973799"/>
            </a:xfrm>
          </p:grpSpPr>
          <p:sp>
            <p:nvSpPr>
              <p:cNvPr id="188" name="Freeform 107">
                <a:extLst>
                  <a:ext uri="{FF2B5EF4-FFF2-40B4-BE49-F238E27FC236}">
                    <a16:creationId xmlns:a16="http://schemas.microsoft.com/office/drawing/2014/main" id="{C28E45C5-26F1-4AB5-9630-F0D6656EBC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648160" y="3818877"/>
                <a:ext cx="896575" cy="913290"/>
              </a:xfrm>
              <a:custGeom>
                <a:avLst/>
                <a:gdLst>
                  <a:gd name="T0" fmla="*/ 181 w 321"/>
                  <a:gd name="T1" fmla="*/ 304 h 327"/>
                  <a:gd name="T2" fmla="*/ 186 w 321"/>
                  <a:gd name="T3" fmla="*/ 305 h 327"/>
                  <a:gd name="T4" fmla="*/ 206 w 321"/>
                  <a:gd name="T5" fmla="*/ 269 h 327"/>
                  <a:gd name="T6" fmla="*/ 219 w 321"/>
                  <a:gd name="T7" fmla="*/ 244 h 327"/>
                  <a:gd name="T8" fmla="*/ 240 w 321"/>
                  <a:gd name="T9" fmla="*/ 232 h 327"/>
                  <a:gd name="T10" fmla="*/ 265 w 321"/>
                  <a:gd name="T11" fmla="*/ 225 h 327"/>
                  <a:gd name="T12" fmla="*/ 275 w 321"/>
                  <a:gd name="T13" fmla="*/ 206 h 327"/>
                  <a:gd name="T14" fmla="*/ 284 w 321"/>
                  <a:gd name="T15" fmla="*/ 187 h 327"/>
                  <a:gd name="T16" fmla="*/ 286 w 321"/>
                  <a:gd name="T17" fmla="*/ 150 h 327"/>
                  <a:gd name="T18" fmla="*/ 292 w 321"/>
                  <a:gd name="T19" fmla="*/ 146 h 327"/>
                  <a:gd name="T20" fmla="*/ 318 w 321"/>
                  <a:gd name="T21" fmla="*/ 112 h 327"/>
                  <a:gd name="T22" fmla="*/ 290 w 321"/>
                  <a:gd name="T23" fmla="*/ 73 h 327"/>
                  <a:gd name="T24" fmla="*/ 240 w 321"/>
                  <a:gd name="T25" fmla="*/ 68 h 327"/>
                  <a:gd name="T26" fmla="*/ 211 w 321"/>
                  <a:gd name="T27" fmla="*/ 52 h 327"/>
                  <a:gd name="T28" fmla="*/ 208 w 321"/>
                  <a:gd name="T29" fmla="*/ 47 h 327"/>
                  <a:gd name="T30" fmla="*/ 189 w 321"/>
                  <a:gd name="T31" fmla="*/ 42 h 327"/>
                  <a:gd name="T32" fmla="*/ 184 w 321"/>
                  <a:gd name="T33" fmla="*/ 8 h 327"/>
                  <a:gd name="T34" fmla="*/ 158 w 321"/>
                  <a:gd name="T35" fmla="*/ 22 h 327"/>
                  <a:gd name="T36" fmla="*/ 136 w 321"/>
                  <a:gd name="T37" fmla="*/ 27 h 327"/>
                  <a:gd name="T38" fmla="*/ 118 w 321"/>
                  <a:gd name="T39" fmla="*/ 28 h 327"/>
                  <a:gd name="T40" fmla="*/ 112 w 321"/>
                  <a:gd name="T41" fmla="*/ 0 h 327"/>
                  <a:gd name="T42" fmla="*/ 92 w 321"/>
                  <a:gd name="T43" fmla="*/ 12 h 327"/>
                  <a:gd name="T44" fmla="*/ 76 w 321"/>
                  <a:gd name="T45" fmla="*/ 10 h 327"/>
                  <a:gd name="T46" fmla="*/ 86 w 321"/>
                  <a:gd name="T47" fmla="*/ 22 h 327"/>
                  <a:gd name="T48" fmla="*/ 75 w 321"/>
                  <a:gd name="T49" fmla="*/ 32 h 327"/>
                  <a:gd name="T50" fmla="*/ 60 w 321"/>
                  <a:gd name="T51" fmla="*/ 34 h 327"/>
                  <a:gd name="T52" fmla="*/ 34 w 321"/>
                  <a:gd name="T53" fmla="*/ 29 h 327"/>
                  <a:gd name="T54" fmla="*/ 32 w 321"/>
                  <a:gd name="T55" fmla="*/ 41 h 327"/>
                  <a:gd name="T56" fmla="*/ 33 w 321"/>
                  <a:gd name="T57" fmla="*/ 76 h 327"/>
                  <a:gd name="T58" fmla="*/ 9 w 321"/>
                  <a:gd name="T59" fmla="*/ 85 h 327"/>
                  <a:gd name="T60" fmla="*/ 2 w 321"/>
                  <a:gd name="T61" fmla="*/ 102 h 327"/>
                  <a:gd name="T62" fmla="*/ 11 w 321"/>
                  <a:gd name="T63" fmla="*/ 119 h 327"/>
                  <a:gd name="T64" fmla="*/ 28 w 321"/>
                  <a:gd name="T65" fmla="*/ 122 h 327"/>
                  <a:gd name="T66" fmla="*/ 47 w 321"/>
                  <a:gd name="T67" fmla="*/ 131 h 327"/>
                  <a:gd name="T68" fmla="*/ 71 w 321"/>
                  <a:gd name="T69" fmla="*/ 123 h 327"/>
                  <a:gd name="T70" fmla="*/ 89 w 321"/>
                  <a:gd name="T71" fmla="*/ 146 h 327"/>
                  <a:gd name="T72" fmla="*/ 107 w 321"/>
                  <a:gd name="T73" fmla="*/ 154 h 327"/>
                  <a:gd name="T74" fmla="*/ 113 w 321"/>
                  <a:gd name="T75" fmla="*/ 172 h 327"/>
                  <a:gd name="T76" fmla="*/ 133 w 321"/>
                  <a:gd name="T77" fmla="*/ 188 h 327"/>
                  <a:gd name="T78" fmla="*/ 130 w 321"/>
                  <a:gd name="T79" fmla="*/ 208 h 327"/>
                  <a:gd name="T80" fmla="*/ 142 w 321"/>
                  <a:gd name="T81" fmla="*/ 225 h 327"/>
                  <a:gd name="T82" fmla="*/ 159 w 321"/>
                  <a:gd name="T83" fmla="*/ 240 h 327"/>
                  <a:gd name="T84" fmla="*/ 165 w 321"/>
                  <a:gd name="T85" fmla="*/ 267 h 327"/>
                  <a:gd name="T86" fmla="*/ 134 w 321"/>
                  <a:gd name="T87" fmla="*/ 295 h 327"/>
                  <a:gd name="T88" fmla="*/ 147 w 321"/>
                  <a:gd name="T89" fmla="*/ 303 h 327"/>
                  <a:gd name="T90" fmla="*/ 166 w 321"/>
                  <a:gd name="T91" fmla="*/ 315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21" h="327">
                    <a:moveTo>
                      <a:pt x="170" y="324"/>
                    </a:moveTo>
                    <a:cubicBezTo>
                      <a:pt x="175" y="320"/>
                      <a:pt x="174" y="318"/>
                      <a:pt x="176" y="314"/>
                    </a:cubicBezTo>
                    <a:cubicBezTo>
                      <a:pt x="179" y="309"/>
                      <a:pt x="177" y="307"/>
                      <a:pt x="181" y="304"/>
                    </a:cubicBezTo>
                    <a:cubicBezTo>
                      <a:pt x="185" y="300"/>
                      <a:pt x="180" y="297"/>
                      <a:pt x="185" y="295"/>
                    </a:cubicBezTo>
                    <a:cubicBezTo>
                      <a:pt x="190" y="293"/>
                      <a:pt x="189" y="297"/>
                      <a:pt x="185" y="302"/>
                    </a:cubicBezTo>
                    <a:cubicBezTo>
                      <a:pt x="181" y="308"/>
                      <a:pt x="180" y="309"/>
                      <a:pt x="186" y="305"/>
                    </a:cubicBezTo>
                    <a:cubicBezTo>
                      <a:pt x="191" y="301"/>
                      <a:pt x="193" y="296"/>
                      <a:pt x="196" y="289"/>
                    </a:cubicBezTo>
                    <a:cubicBezTo>
                      <a:pt x="199" y="283"/>
                      <a:pt x="201" y="281"/>
                      <a:pt x="204" y="281"/>
                    </a:cubicBezTo>
                    <a:cubicBezTo>
                      <a:pt x="207" y="281"/>
                      <a:pt x="207" y="274"/>
                      <a:pt x="206" y="269"/>
                    </a:cubicBezTo>
                    <a:cubicBezTo>
                      <a:pt x="206" y="265"/>
                      <a:pt x="204" y="260"/>
                      <a:pt x="206" y="257"/>
                    </a:cubicBezTo>
                    <a:cubicBezTo>
                      <a:pt x="208" y="254"/>
                      <a:pt x="206" y="251"/>
                      <a:pt x="209" y="251"/>
                    </a:cubicBezTo>
                    <a:cubicBezTo>
                      <a:pt x="211" y="251"/>
                      <a:pt x="215" y="248"/>
                      <a:pt x="219" y="244"/>
                    </a:cubicBezTo>
                    <a:cubicBezTo>
                      <a:pt x="223" y="240"/>
                      <a:pt x="226" y="240"/>
                      <a:pt x="230" y="239"/>
                    </a:cubicBezTo>
                    <a:cubicBezTo>
                      <a:pt x="234" y="239"/>
                      <a:pt x="231" y="237"/>
                      <a:pt x="234" y="237"/>
                    </a:cubicBezTo>
                    <a:cubicBezTo>
                      <a:pt x="237" y="236"/>
                      <a:pt x="239" y="233"/>
                      <a:pt x="240" y="232"/>
                    </a:cubicBezTo>
                    <a:cubicBezTo>
                      <a:pt x="242" y="230"/>
                      <a:pt x="249" y="232"/>
                      <a:pt x="254" y="232"/>
                    </a:cubicBezTo>
                    <a:cubicBezTo>
                      <a:pt x="258" y="232"/>
                      <a:pt x="261" y="232"/>
                      <a:pt x="261" y="230"/>
                    </a:cubicBezTo>
                    <a:cubicBezTo>
                      <a:pt x="261" y="227"/>
                      <a:pt x="263" y="225"/>
                      <a:pt x="265" y="225"/>
                    </a:cubicBezTo>
                    <a:cubicBezTo>
                      <a:pt x="268" y="225"/>
                      <a:pt x="269" y="224"/>
                      <a:pt x="269" y="221"/>
                    </a:cubicBezTo>
                    <a:cubicBezTo>
                      <a:pt x="269" y="217"/>
                      <a:pt x="270" y="215"/>
                      <a:pt x="272" y="213"/>
                    </a:cubicBezTo>
                    <a:cubicBezTo>
                      <a:pt x="274" y="212"/>
                      <a:pt x="275" y="208"/>
                      <a:pt x="275" y="206"/>
                    </a:cubicBezTo>
                    <a:cubicBezTo>
                      <a:pt x="276" y="203"/>
                      <a:pt x="278" y="205"/>
                      <a:pt x="278" y="202"/>
                    </a:cubicBezTo>
                    <a:cubicBezTo>
                      <a:pt x="278" y="198"/>
                      <a:pt x="280" y="194"/>
                      <a:pt x="280" y="192"/>
                    </a:cubicBezTo>
                    <a:cubicBezTo>
                      <a:pt x="280" y="189"/>
                      <a:pt x="282" y="189"/>
                      <a:pt x="284" y="187"/>
                    </a:cubicBezTo>
                    <a:cubicBezTo>
                      <a:pt x="285" y="185"/>
                      <a:pt x="283" y="183"/>
                      <a:pt x="285" y="177"/>
                    </a:cubicBezTo>
                    <a:cubicBezTo>
                      <a:pt x="287" y="172"/>
                      <a:pt x="285" y="167"/>
                      <a:pt x="285" y="162"/>
                    </a:cubicBezTo>
                    <a:cubicBezTo>
                      <a:pt x="285" y="157"/>
                      <a:pt x="285" y="152"/>
                      <a:pt x="286" y="150"/>
                    </a:cubicBezTo>
                    <a:cubicBezTo>
                      <a:pt x="288" y="148"/>
                      <a:pt x="287" y="147"/>
                      <a:pt x="286" y="147"/>
                    </a:cubicBezTo>
                    <a:cubicBezTo>
                      <a:pt x="284" y="146"/>
                      <a:pt x="286" y="144"/>
                      <a:pt x="287" y="144"/>
                    </a:cubicBezTo>
                    <a:cubicBezTo>
                      <a:pt x="288" y="145"/>
                      <a:pt x="290" y="147"/>
                      <a:pt x="292" y="146"/>
                    </a:cubicBezTo>
                    <a:cubicBezTo>
                      <a:pt x="295" y="145"/>
                      <a:pt x="297" y="139"/>
                      <a:pt x="299" y="134"/>
                    </a:cubicBezTo>
                    <a:cubicBezTo>
                      <a:pt x="301" y="129"/>
                      <a:pt x="304" y="129"/>
                      <a:pt x="306" y="128"/>
                    </a:cubicBezTo>
                    <a:cubicBezTo>
                      <a:pt x="309" y="127"/>
                      <a:pt x="314" y="121"/>
                      <a:pt x="318" y="112"/>
                    </a:cubicBezTo>
                    <a:cubicBezTo>
                      <a:pt x="321" y="103"/>
                      <a:pt x="317" y="95"/>
                      <a:pt x="316" y="88"/>
                    </a:cubicBezTo>
                    <a:cubicBezTo>
                      <a:pt x="315" y="82"/>
                      <a:pt x="313" y="84"/>
                      <a:pt x="309" y="84"/>
                    </a:cubicBezTo>
                    <a:cubicBezTo>
                      <a:pt x="305" y="84"/>
                      <a:pt x="299" y="83"/>
                      <a:pt x="290" y="73"/>
                    </a:cubicBezTo>
                    <a:cubicBezTo>
                      <a:pt x="281" y="64"/>
                      <a:pt x="272" y="65"/>
                      <a:pt x="266" y="66"/>
                    </a:cubicBezTo>
                    <a:cubicBezTo>
                      <a:pt x="260" y="68"/>
                      <a:pt x="254" y="63"/>
                      <a:pt x="250" y="62"/>
                    </a:cubicBezTo>
                    <a:cubicBezTo>
                      <a:pt x="246" y="62"/>
                      <a:pt x="243" y="67"/>
                      <a:pt x="240" y="68"/>
                    </a:cubicBezTo>
                    <a:cubicBezTo>
                      <a:pt x="237" y="69"/>
                      <a:pt x="241" y="63"/>
                      <a:pt x="241" y="60"/>
                    </a:cubicBezTo>
                    <a:cubicBezTo>
                      <a:pt x="242" y="57"/>
                      <a:pt x="231" y="52"/>
                      <a:pt x="222" y="48"/>
                    </a:cubicBezTo>
                    <a:cubicBezTo>
                      <a:pt x="214" y="45"/>
                      <a:pt x="211" y="47"/>
                      <a:pt x="211" y="52"/>
                    </a:cubicBezTo>
                    <a:cubicBezTo>
                      <a:pt x="211" y="57"/>
                      <a:pt x="208" y="50"/>
                      <a:pt x="205" y="56"/>
                    </a:cubicBezTo>
                    <a:cubicBezTo>
                      <a:pt x="203" y="62"/>
                      <a:pt x="198" y="58"/>
                      <a:pt x="201" y="56"/>
                    </a:cubicBezTo>
                    <a:cubicBezTo>
                      <a:pt x="204" y="54"/>
                      <a:pt x="207" y="50"/>
                      <a:pt x="208" y="47"/>
                    </a:cubicBezTo>
                    <a:cubicBezTo>
                      <a:pt x="209" y="43"/>
                      <a:pt x="196" y="41"/>
                      <a:pt x="192" y="43"/>
                    </a:cubicBezTo>
                    <a:cubicBezTo>
                      <a:pt x="187" y="44"/>
                      <a:pt x="190" y="51"/>
                      <a:pt x="186" y="49"/>
                    </a:cubicBezTo>
                    <a:cubicBezTo>
                      <a:pt x="183" y="47"/>
                      <a:pt x="186" y="42"/>
                      <a:pt x="189" y="42"/>
                    </a:cubicBezTo>
                    <a:cubicBezTo>
                      <a:pt x="191" y="42"/>
                      <a:pt x="195" y="37"/>
                      <a:pt x="197" y="32"/>
                    </a:cubicBezTo>
                    <a:cubicBezTo>
                      <a:pt x="199" y="28"/>
                      <a:pt x="193" y="27"/>
                      <a:pt x="190" y="24"/>
                    </a:cubicBezTo>
                    <a:cubicBezTo>
                      <a:pt x="187" y="20"/>
                      <a:pt x="188" y="10"/>
                      <a:pt x="184" y="8"/>
                    </a:cubicBezTo>
                    <a:cubicBezTo>
                      <a:pt x="181" y="12"/>
                      <a:pt x="176" y="17"/>
                      <a:pt x="175" y="21"/>
                    </a:cubicBezTo>
                    <a:cubicBezTo>
                      <a:pt x="173" y="26"/>
                      <a:pt x="171" y="23"/>
                      <a:pt x="166" y="25"/>
                    </a:cubicBezTo>
                    <a:cubicBezTo>
                      <a:pt x="162" y="26"/>
                      <a:pt x="160" y="24"/>
                      <a:pt x="158" y="22"/>
                    </a:cubicBezTo>
                    <a:cubicBezTo>
                      <a:pt x="157" y="20"/>
                      <a:pt x="153" y="22"/>
                      <a:pt x="149" y="22"/>
                    </a:cubicBezTo>
                    <a:cubicBezTo>
                      <a:pt x="146" y="22"/>
                      <a:pt x="148" y="26"/>
                      <a:pt x="146" y="27"/>
                    </a:cubicBezTo>
                    <a:cubicBezTo>
                      <a:pt x="144" y="28"/>
                      <a:pt x="138" y="25"/>
                      <a:pt x="136" y="27"/>
                    </a:cubicBezTo>
                    <a:cubicBezTo>
                      <a:pt x="134" y="29"/>
                      <a:pt x="133" y="27"/>
                      <a:pt x="132" y="29"/>
                    </a:cubicBezTo>
                    <a:cubicBezTo>
                      <a:pt x="131" y="31"/>
                      <a:pt x="128" y="30"/>
                      <a:pt x="127" y="31"/>
                    </a:cubicBezTo>
                    <a:cubicBezTo>
                      <a:pt x="126" y="32"/>
                      <a:pt x="123" y="33"/>
                      <a:pt x="118" y="28"/>
                    </a:cubicBezTo>
                    <a:cubicBezTo>
                      <a:pt x="114" y="23"/>
                      <a:pt x="115" y="15"/>
                      <a:pt x="117" y="14"/>
                    </a:cubicBezTo>
                    <a:cubicBezTo>
                      <a:pt x="119" y="12"/>
                      <a:pt x="119" y="8"/>
                      <a:pt x="116" y="7"/>
                    </a:cubicBezTo>
                    <a:cubicBezTo>
                      <a:pt x="113" y="6"/>
                      <a:pt x="116" y="1"/>
                      <a:pt x="112" y="0"/>
                    </a:cubicBezTo>
                    <a:cubicBezTo>
                      <a:pt x="109" y="0"/>
                      <a:pt x="110" y="4"/>
                      <a:pt x="107" y="5"/>
                    </a:cubicBezTo>
                    <a:cubicBezTo>
                      <a:pt x="105" y="5"/>
                      <a:pt x="100" y="9"/>
                      <a:pt x="97" y="9"/>
                    </a:cubicBezTo>
                    <a:cubicBezTo>
                      <a:pt x="95" y="8"/>
                      <a:pt x="92" y="9"/>
                      <a:pt x="92" y="12"/>
                    </a:cubicBezTo>
                    <a:cubicBezTo>
                      <a:pt x="92" y="14"/>
                      <a:pt x="89" y="14"/>
                      <a:pt x="89" y="11"/>
                    </a:cubicBezTo>
                    <a:cubicBezTo>
                      <a:pt x="88" y="9"/>
                      <a:pt x="83" y="10"/>
                      <a:pt x="82" y="9"/>
                    </a:cubicBezTo>
                    <a:cubicBezTo>
                      <a:pt x="80" y="8"/>
                      <a:pt x="74" y="8"/>
                      <a:pt x="76" y="10"/>
                    </a:cubicBezTo>
                    <a:cubicBezTo>
                      <a:pt x="79" y="12"/>
                      <a:pt x="80" y="13"/>
                      <a:pt x="80" y="16"/>
                    </a:cubicBezTo>
                    <a:cubicBezTo>
                      <a:pt x="80" y="19"/>
                      <a:pt x="82" y="18"/>
                      <a:pt x="82" y="21"/>
                    </a:cubicBezTo>
                    <a:cubicBezTo>
                      <a:pt x="82" y="24"/>
                      <a:pt x="84" y="22"/>
                      <a:pt x="86" y="22"/>
                    </a:cubicBezTo>
                    <a:cubicBezTo>
                      <a:pt x="88" y="22"/>
                      <a:pt x="88" y="25"/>
                      <a:pt x="85" y="25"/>
                    </a:cubicBezTo>
                    <a:cubicBezTo>
                      <a:pt x="82" y="26"/>
                      <a:pt x="81" y="27"/>
                      <a:pt x="80" y="30"/>
                    </a:cubicBezTo>
                    <a:cubicBezTo>
                      <a:pt x="80" y="32"/>
                      <a:pt x="77" y="30"/>
                      <a:pt x="75" y="32"/>
                    </a:cubicBezTo>
                    <a:cubicBezTo>
                      <a:pt x="73" y="34"/>
                      <a:pt x="71" y="36"/>
                      <a:pt x="69" y="35"/>
                    </a:cubicBezTo>
                    <a:cubicBezTo>
                      <a:pt x="68" y="34"/>
                      <a:pt x="67" y="35"/>
                      <a:pt x="65" y="36"/>
                    </a:cubicBezTo>
                    <a:cubicBezTo>
                      <a:pt x="63" y="37"/>
                      <a:pt x="63" y="36"/>
                      <a:pt x="60" y="34"/>
                    </a:cubicBezTo>
                    <a:cubicBezTo>
                      <a:pt x="59" y="33"/>
                      <a:pt x="57" y="29"/>
                      <a:pt x="54" y="26"/>
                    </a:cubicBezTo>
                    <a:cubicBezTo>
                      <a:pt x="52" y="27"/>
                      <a:pt x="48" y="28"/>
                      <a:pt x="46" y="28"/>
                    </a:cubicBezTo>
                    <a:cubicBezTo>
                      <a:pt x="43" y="28"/>
                      <a:pt x="35" y="28"/>
                      <a:pt x="34" y="29"/>
                    </a:cubicBezTo>
                    <a:cubicBezTo>
                      <a:pt x="34" y="31"/>
                      <a:pt x="35" y="33"/>
                      <a:pt x="36" y="34"/>
                    </a:cubicBezTo>
                    <a:cubicBezTo>
                      <a:pt x="38" y="34"/>
                      <a:pt x="41" y="35"/>
                      <a:pt x="38" y="37"/>
                    </a:cubicBezTo>
                    <a:cubicBezTo>
                      <a:pt x="35" y="39"/>
                      <a:pt x="32" y="36"/>
                      <a:pt x="32" y="41"/>
                    </a:cubicBezTo>
                    <a:cubicBezTo>
                      <a:pt x="32" y="46"/>
                      <a:pt x="39" y="50"/>
                      <a:pt x="38" y="54"/>
                    </a:cubicBezTo>
                    <a:cubicBezTo>
                      <a:pt x="37" y="57"/>
                      <a:pt x="36" y="63"/>
                      <a:pt x="36" y="65"/>
                    </a:cubicBezTo>
                    <a:cubicBezTo>
                      <a:pt x="36" y="68"/>
                      <a:pt x="35" y="76"/>
                      <a:pt x="33" y="76"/>
                    </a:cubicBezTo>
                    <a:cubicBezTo>
                      <a:pt x="31" y="77"/>
                      <a:pt x="29" y="74"/>
                      <a:pt x="26" y="77"/>
                    </a:cubicBezTo>
                    <a:cubicBezTo>
                      <a:pt x="23" y="79"/>
                      <a:pt x="19" y="78"/>
                      <a:pt x="16" y="80"/>
                    </a:cubicBezTo>
                    <a:cubicBezTo>
                      <a:pt x="13" y="83"/>
                      <a:pt x="9" y="82"/>
                      <a:pt x="9" y="85"/>
                    </a:cubicBezTo>
                    <a:cubicBezTo>
                      <a:pt x="9" y="88"/>
                      <a:pt x="6" y="90"/>
                      <a:pt x="6" y="93"/>
                    </a:cubicBezTo>
                    <a:cubicBezTo>
                      <a:pt x="7" y="95"/>
                      <a:pt x="5" y="95"/>
                      <a:pt x="3" y="97"/>
                    </a:cubicBezTo>
                    <a:cubicBezTo>
                      <a:pt x="1" y="99"/>
                      <a:pt x="3" y="100"/>
                      <a:pt x="2" y="102"/>
                    </a:cubicBezTo>
                    <a:cubicBezTo>
                      <a:pt x="0" y="104"/>
                      <a:pt x="2" y="106"/>
                      <a:pt x="4" y="109"/>
                    </a:cubicBezTo>
                    <a:cubicBezTo>
                      <a:pt x="5" y="112"/>
                      <a:pt x="7" y="114"/>
                      <a:pt x="7" y="116"/>
                    </a:cubicBezTo>
                    <a:cubicBezTo>
                      <a:pt x="7" y="118"/>
                      <a:pt x="9" y="119"/>
                      <a:pt x="11" y="119"/>
                    </a:cubicBezTo>
                    <a:cubicBezTo>
                      <a:pt x="14" y="119"/>
                      <a:pt x="12" y="124"/>
                      <a:pt x="15" y="124"/>
                    </a:cubicBezTo>
                    <a:cubicBezTo>
                      <a:pt x="19" y="124"/>
                      <a:pt x="23" y="124"/>
                      <a:pt x="24" y="122"/>
                    </a:cubicBezTo>
                    <a:cubicBezTo>
                      <a:pt x="25" y="120"/>
                      <a:pt x="28" y="119"/>
                      <a:pt x="28" y="122"/>
                    </a:cubicBezTo>
                    <a:cubicBezTo>
                      <a:pt x="28" y="125"/>
                      <a:pt x="27" y="133"/>
                      <a:pt x="29" y="132"/>
                    </a:cubicBezTo>
                    <a:cubicBezTo>
                      <a:pt x="32" y="131"/>
                      <a:pt x="37" y="131"/>
                      <a:pt x="40" y="132"/>
                    </a:cubicBezTo>
                    <a:cubicBezTo>
                      <a:pt x="43" y="133"/>
                      <a:pt x="45" y="132"/>
                      <a:pt x="47" y="131"/>
                    </a:cubicBezTo>
                    <a:cubicBezTo>
                      <a:pt x="48" y="129"/>
                      <a:pt x="50" y="129"/>
                      <a:pt x="54" y="127"/>
                    </a:cubicBezTo>
                    <a:cubicBezTo>
                      <a:pt x="57" y="125"/>
                      <a:pt x="60" y="123"/>
                      <a:pt x="63" y="123"/>
                    </a:cubicBezTo>
                    <a:cubicBezTo>
                      <a:pt x="66" y="123"/>
                      <a:pt x="72" y="121"/>
                      <a:pt x="71" y="123"/>
                    </a:cubicBezTo>
                    <a:cubicBezTo>
                      <a:pt x="70" y="126"/>
                      <a:pt x="70" y="134"/>
                      <a:pt x="73" y="139"/>
                    </a:cubicBezTo>
                    <a:cubicBezTo>
                      <a:pt x="77" y="143"/>
                      <a:pt x="79" y="145"/>
                      <a:pt x="83" y="145"/>
                    </a:cubicBezTo>
                    <a:cubicBezTo>
                      <a:pt x="87" y="144"/>
                      <a:pt x="86" y="146"/>
                      <a:pt x="89" y="146"/>
                    </a:cubicBezTo>
                    <a:cubicBezTo>
                      <a:pt x="91" y="146"/>
                      <a:pt x="90" y="149"/>
                      <a:pt x="92" y="149"/>
                    </a:cubicBezTo>
                    <a:cubicBezTo>
                      <a:pt x="94" y="149"/>
                      <a:pt x="99" y="149"/>
                      <a:pt x="99" y="152"/>
                    </a:cubicBezTo>
                    <a:cubicBezTo>
                      <a:pt x="99" y="154"/>
                      <a:pt x="106" y="152"/>
                      <a:pt x="107" y="154"/>
                    </a:cubicBezTo>
                    <a:cubicBezTo>
                      <a:pt x="109" y="155"/>
                      <a:pt x="111" y="156"/>
                      <a:pt x="111" y="159"/>
                    </a:cubicBezTo>
                    <a:cubicBezTo>
                      <a:pt x="110" y="162"/>
                      <a:pt x="114" y="164"/>
                      <a:pt x="112" y="165"/>
                    </a:cubicBezTo>
                    <a:cubicBezTo>
                      <a:pt x="109" y="167"/>
                      <a:pt x="112" y="169"/>
                      <a:pt x="113" y="172"/>
                    </a:cubicBezTo>
                    <a:cubicBezTo>
                      <a:pt x="113" y="175"/>
                      <a:pt x="116" y="176"/>
                      <a:pt x="121" y="176"/>
                    </a:cubicBezTo>
                    <a:cubicBezTo>
                      <a:pt x="127" y="176"/>
                      <a:pt x="128" y="176"/>
                      <a:pt x="128" y="180"/>
                    </a:cubicBezTo>
                    <a:cubicBezTo>
                      <a:pt x="128" y="184"/>
                      <a:pt x="132" y="184"/>
                      <a:pt x="133" y="188"/>
                    </a:cubicBezTo>
                    <a:cubicBezTo>
                      <a:pt x="134" y="192"/>
                      <a:pt x="131" y="196"/>
                      <a:pt x="132" y="198"/>
                    </a:cubicBezTo>
                    <a:cubicBezTo>
                      <a:pt x="132" y="201"/>
                      <a:pt x="131" y="203"/>
                      <a:pt x="130" y="204"/>
                    </a:cubicBezTo>
                    <a:cubicBezTo>
                      <a:pt x="131" y="206"/>
                      <a:pt x="131" y="207"/>
                      <a:pt x="130" y="208"/>
                    </a:cubicBezTo>
                    <a:cubicBezTo>
                      <a:pt x="128" y="209"/>
                      <a:pt x="133" y="213"/>
                      <a:pt x="131" y="218"/>
                    </a:cubicBezTo>
                    <a:cubicBezTo>
                      <a:pt x="130" y="223"/>
                      <a:pt x="130" y="224"/>
                      <a:pt x="135" y="225"/>
                    </a:cubicBezTo>
                    <a:cubicBezTo>
                      <a:pt x="141" y="225"/>
                      <a:pt x="140" y="227"/>
                      <a:pt x="142" y="225"/>
                    </a:cubicBezTo>
                    <a:cubicBezTo>
                      <a:pt x="144" y="224"/>
                      <a:pt x="147" y="229"/>
                      <a:pt x="148" y="232"/>
                    </a:cubicBezTo>
                    <a:cubicBezTo>
                      <a:pt x="149" y="235"/>
                      <a:pt x="151" y="241"/>
                      <a:pt x="152" y="241"/>
                    </a:cubicBezTo>
                    <a:cubicBezTo>
                      <a:pt x="153" y="241"/>
                      <a:pt x="156" y="238"/>
                      <a:pt x="159" y="240"/>
                    </a:cubicBezTo>
                    <a:cubicBezTo>
                      <a:pt x="161" y="241"/>
                      <a:pt x="158" y="250"/>
                      <a:pt x="158" y="254"/>
                    </a:cubicBezTo>
                    <a:cubicBezTo>
                      <a:pt x="160" y="254"/>
                      <a:pt x="162" y="254"/>
                      <a:pt x="163" y="254"/>
                    </a:cubicBezTo>
                    <a:cubicBezTo>
                      <a:pt x="165" y="255"/>
                      <a:pt x="165" y="265"/>
                      <a:pt x="165" y="267"/>
                    </a:cubicBezTo>
                    <a:cubicBezTo>
                      <a:pt x="164" y="268"/>
                      <a:pt x="158" y="270"/>
                      <a:pt x="155" y="272"/>
                    </a:cubicBezTo>
                    <a:cubicBezTo>
                      <a:pt x="152" y="274"/>
                      <a:pt x="144" y="281"/>
                      <a:pt x="141" y="287"/>
                    </a:cubicBezTo>
                    <a:cubicBezTo>
                      <a:pt x="139" y="290"/>
                      <a:pt x="136" y="293"/>
                      <a:pt x="134" y="295"/>
                    </a:cubicBezTo>
                    <a:cubicBezTo>
                      <a:pt x="135" y="295"/>
                      <a:pt x="136" y="295"/>
                      <a:pt x="136" y="295"/>
                    </a:cubicBezTo>
                    <a:cubicBezTo>
                      <a:pt x="138" y="294"/>
                      <a:pt x="140" y="294"/>
                      <a:pt x="143" y="297"/>
                    </a:cubicBezTo>
                    <a:cubicBezTo>
                      <a:pt x="146" y="301"/>
                      <a:pt x="146" y="303"/>
                      <a:pt x="147" y="303"/>
                    </a:cubicBezTo>
                    <a:cubicBezTo>
                      <a:pt x="148" y="303"/>
                      <a:pt x="149" y="299"/>
                      <a:pt x="151" y="302"/>
                    </a:cubicBezTo>
                    <a:cubicBezTo>
                      <a:pt x="153" y="305"/>
                      <a:pt x="159" y="307"/>
                      <a:pt x="160" y="309"/>
                    </a:cubicBezTo>
                    <a:cubicBezTo>
                      <a:pt x="161" y="310"/>
                      <a:pt x="166" y="311"/>
                      <a:pt x="166" y="315"/>
                    </a:cubicBezTo>
                    <a:cubicBezTo>
                      <a:pt x="166" y="318"/>
                      <a:pt x="164" y="323"/>
                      <a:pt x="166" y="327"/>
                    </a:cubicBezTo>
                    <a:cubicBezTo>
                      <a:pt x="168" y="326"/>
                      <a:pt x="169" y="325"/>
                      <a:pt x="170" y="324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189" name="Freeform 126">
                <a:extLst>
                  <a:ext uri="{FF2B5EF4-FFF2-40B4-BE49-F238E27FC236}">
                    <a16:creationId xmlns:a16="http://schemas.microsoft.com/office/drawing/2014/main" id="{95119BAE-9785-4F5B-9C36-E7CA27D0865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36142" y="1375334"/>
                <a:ext cx="2001338" cy="1542412"/>
              </a:xfrm>
              <a:custGeom>
                <a:avLst/>
                <a:gdLst>
                  <a:gd name="T0" fmla="*/ 147 w 717"/>
                  <a:gd name="T1" fmla="*/ 487 h 552"/>
                  <a:gd name="T2" fmla="*/ 135 w 717"/>
                  <a:gd name="T3" fmla="*/ 162 h 552"/>
                  <a:gd name="T4" fmla="*/ 276 w 717"/>
                  <a:gd name="T5" fmla="*/ 179 h 552"/>
                  <a:gd name="T6" fmla="*/ 183 w 717"/>
                  <a:gd name="T7" fmla="*/ 192 h 552"/>
                  <a:gd name="T8" fmla="*/ 276 w 717"/>
                  <a:gd name="T9" fmla="*/ 239 h 552"/>
                  <a:gd name="T10" fmla="*/ 169 w 717"/>
                  <a:gd name="T11" fmla="*/ 138 h 552"/>
                  <a:gd name="T12" fmla="*/ 149 w 717"/>
                  <a:gd name="T13" fmla="*/ 132 h 552"/>
                  <a:gd name="T14" fmla="*/ 264 w 717"/>
                  <a:gd name="T15" fmla="*/ 152 h 552"/>
                  <a:gd name="T16" fmla="*/ 212 w 717"/>
                  <a:gd name="T17" fmla="*/ 103 h 552"/>
                  <a:gd name="T18" fmla="*/ 295 w 717"/>
                  <a:gd name="T19" fmla="*/ 85 h 552"/>
                  <a:gd name="T20" fmla="*/ 297 w 717"/>
                  <a:gd name="T21" fmla="*/ 115 h 552"/>
                  <a:gd name="T22" fmla="*/ 300 w 717"/>
                  <a:gd name="T23" fmla="*/ 132 h 552"/>
                  <a:gd name="T24" fmla="*/ 387 w 717"/>
                  <a:gd name="T25" fmla="*/ 105 h 552"/>
                  <a:gd name="T26" fmla="*/ 351 w 717"/>
                  <a:gd name="T27" fmla="*/ 166 h 552"/>
                  <a:gd name="T28" fmla="*/ 490 w 717"/>
                  <a:gd name="T29" fmla="*/ 157 h 552"/>
                  <a:gd name="T30" fmla="*/ 414 w 717"/>
                  <a:gd name="T31" fmla="*/ 108 h 552"/>
                  <a:gd name="T32" fmla="*/ 427 w 717"/>
                  <a:gd name="T33" fmla="*/ 60 h 552"/>
                  <a:gd name="T34" fmla="*/ 419 w 717"/>
                  <a:gd name="T35" fmla="*/ 47 h 552"/>
                  <a:gd name="T36" fmla="*/ 453 w 717"/>
                  <a:gd name="T37" fmla="*/ 86 h 552"/>
                  <a:gd name="T38" fmla="*/ 498 w 717"/>
                  <a:gd name="T39" fmla="*/ 129 h 552"/>
                  <a:gd name="T40" fmla="*/ 567 w 717"/>
                  <a:gd name="T41" fmla="*/ 62 h 552"/>
                  <a:gd name="T42" fmla="*/ 542 w 717"/>
                  <a:gd name="T43" fmla="*/ 7 h 552"/>
                  <a:gd name="T44" fmla="*/ 406 w 717"/>
                  <a:gd name="T45" fmla="*/ 33 h 552"/>
                  <a:gd name="T46" fmla="*/ 445 w 717"/>
                  <a:gd name="T47" fmla="*/ 314 h 552"/>
                  <a:gd name="T48" fmla="*/ 590 w 717"/>
                  <a:gd name="T49" fmla="*/ 243 h 552"/>
                  <a:gd name="T50" fmla="*/ 532 w 717"/>
                  <a:gd name="T51" fmla="*/ 194 h 552"/>
                  <a:gd name="T52" fmla="*/ 445 w 717"/>
                  <a:gd name="T53" fmla="*/ 179 h 552"/>
                  <a:gd name="T54" fmla="*/ 503 w 717"/>
                  <a:gd name="T55" fmla="*/ 220 h 552"/>
                  <a:gd name="T56" fmla="*/ 525 w 717"/>
                  <a:gd name="T57" fmla="*/ 292 h 552"/>
                  <a:gd name="T58" fmla="*/ 606 w 717"/>
                  <a:gd name="T59" fmla="*/ 299 h 552"/>
                  <a:gd name="T60" fmla="*/ 487 w 717"/>
                  <a:gd name="T61" fmla="*/ 172 h 552"/>
                  <a:gd name="T62" fmla="*/ 687 w 717"/>
                  <a:gd name="T63" fmla="*/ 458 h 552"/>
                  <a:gd name="T64" fmla="*/ 79 w 717"/>
                  <a:gd name="T65" fmla="*/ 449 h 552"/>
                  <a:gd name="T66" fmla="*/ 586 w 717"/>
                  <a:gd name="T67" fmla="*/ 490 h 552"/>
                  <a:gd name="T68" fmla="*/ 687 w 717"/>
                  <a:gd name="T69" fmla="*/ 434 h 552"/>
                  <a:gd name="T70" fmla="*/ 639 w 717"/>
                  <a:gd name="T71" fmla="*/ 400 h 552"/>
                  <a:gd name="T72" fmla="*/ 602 w 717"/>
                  <a:gd name="T73" fmla="*/ 377 h 552"/>
                  <a:gd name="T74" fmla="*/ 544 w 717"/>
                  <a:gd name="T75" fmla="*/ 330 h 552"/>
                  <a:gd name="T76" fmla="*/ 519 w 717"/>
                  <a:gd name="T77" fmla="*/ 387 h 552"/>
                  <a:gd name="T78" fmla="*/ 475 w 717"/>
                  <a:gd name="T79" fmla="*/ 441 h 552"/>
                  <a:gd name="T80" fmla="*/ 384 w 717"/>
                  <a:gd name="T81" fmla="*/ 375 h 552"/>
                  <a:gd name="T82" fmla="*/ 413 w 717"/>
                  <a:gd name="T83" fmla="*/ 307 h 552"/>
                  <a:gd name="T84" fmla="*/ 463 w 717"/>
                  <a:gd name="T85" fmla="*/ 276 h 552"/>
                  <a:gd name="T86" fmla="*/ 454 w 717"/>
                  <a:gd name="T87" fmla="*/ 242 h 552"/>
                  <a:gd name="T88" fmla="*/ 414 w 717"/>
                  <a:gd name="T89" fmla="*/ 245 h 552"/>
                  <a:gd name="T90" fmla="*/ 383 w 717"/>
                  <a:gd name="T91" fmla="*/ 194 h 552"/>
                  <a:gd name="T92" fmla="*/ 369 w 717"/>
                  <a:gd name="T93" fmla="*/ 208 h 552"/>
                  <a:gd name="T94" fmla="*/ 362 w 717"/>
                  <a:gd name="T95" fmla="*/ 260 h 552"/>
                  <a:gd name="T96" fmla="*/ 351 w 717"/>
                  <a:gd name="T97" fmla="*/ 249 h 552"/>
                  <a:gd name="T98" fmla="*/ 285 w 717"/>
                  <a:gd name="T99" fmla="*/ 249 h 552"/>
                  <a:gd name="T100" fmla="*/ 191 w 717"/>
                  <a:gd name="T101" fmla="*/ 242 h 552"/>
                  <a:gd name="T102" fmla="*/ 69 w 717"/>
                  <a:gd name="T103" fmla="*/ 243 h 552"/>
                  <a:gd name="T104" fmla="*/ 34 w 717"/>
                  <a:gd name="T105" fmla="*/ 243 h 552"/>
                  <a:gd name="T106" fmla="*/ 91 w 717"/>
                  <a:gd name="T107" fmla="*/ 420 h 552"/>
                  <a:gd name="T108" fmla="*/ 130 w 717"/>
                  <a:gd name="T109" fmla="*/ 470 h 552"/>
                  <a:gd name="T110" fmla="*/ 444 w 717"/>
                  <a:gd name="T111" fmla="*/ 492 h 552"/>
                  <a:gd name="T112" fmla="*/ 500 w 717"/>
                  <a:gd name="T113" fmla="*/ 546 h 552"/>
                  <a:gd name="T114" fmla="*/ 618 w 717"/>
                  <a:gd name="T115" fmla="*/ 515 h 552"/>
                  <a:gd name="T116" fmla="*/ 173 w 717"/>
                  <a:gd name="T117" fmla="*/ 290 h 552"/>
                  <a:gd name="T118" fmla="*/ 172 w 717"/>
                  <a:gd name="T119" fmla="*/ 280 h 552"/>
                  <a:gd name="T120" fmla="*/ 359 w 717"/>
                  <a:gd name="T121" fmla="*/ 46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717" h="552">
                    <a:moveTo>
                      <a:pt x="142" y="484"/>
                    </a:moveTo>
                    <a:cubicBezTo>
                      <a:pt x="139" y="482"/>
                      <a:pt x="133" y="482"/>
                      <a:pt x="132" y="480"/>
                    </a:cubicBezTo>
                    <a:cubicBezTo>
                      <a:pt x="131" y="478"/>
                      <a:pt x="126" y="469"/>
                      <a:pt x="123" y="469"/>
                    </a:cubicBezTo>
                    <a:cubicBezTo>
                      <a:pt x="120" y="470"/>
                      <a:pt x="116" y="470"/>
                      <a:pt x="112" y="467"/>
                    </a:cubicBezTo>
                    <a:cubicBezTo>
                      <a:pt x="109" y="464"/>
                      <a:pt x="106" y="464"/>
                      <a:pt x="104" y="466"/>
                    </a:cubicBezTo>
                    <a:cubicBezTo>
                      <a:pt x="101" y="467"/>
                      <a:pt x="107" y="468"/>
                      <a:pt x="106" y="470"/>
                    </a:cubicBezTo>
                    <a:cubicBezTo>
                      <a:pt x="106" y="471"/>
                      <a:pt x="108" y="472"/>
                      <a:pt x="110" y="472"/>
                    </a:cubicBezTo>
                    <a:cubicBezTo>
                      <a:pt x="112" y="472"/>
                      <a:pt x="114" y="476"/>
                      <a:pt x="116" y="476"/>
                    </a:cubicBezTo>
                    <a:cubicBezTo>
                      <a:pt x="118" y="477"/>
                      <a:pt x="119" y="480"/>
                      <a:pt x="121" y="480"/>
                    </a:cubicBezTo>
                    <a:cubicBezTo>
                      <a:pt x="124" y="480"/>
                      <a:pt x="124" y="483"/>
                      <a:pt x="125" y="484"/>
                    </a:cubicBezTo>
                    <a:cubicBezTo>
                      <a:pt x="127" y="486"/>
                      <a:pt x="129" y="485"/>
                      <a:pt x="129" y="486"/>
                    </a:cubicBezTo>
                    <a:cubicBezTo>
                      <a:pt x="129" y="488"/>
                      <a:pt x="132" y="489"/>
                      <a:pt x="133" y="491"/>
                    </a:cubicBezTo>
                    <a:cubicBezTo>
                      <a:pt x="138" y="491"/>
                      <a:pt x="142" y="492"/>
                      <a:pt x="146" y="491"/>
                    </a:cubicBezTo>
                    <a:cubicBezTo>
                      <a:pt x="146" y="490"/>
                      <a:pt x="146" y="488"/>
                      <a:pt x="147" y="487"/>
                    </a:cubicBezTo>
                    <a:cubicBezTo>
                      <a:pt x="148" y="485"/>
                      <a:pt x="144" y="487"/>
                      <a:pt x="142" y="484"/>
                    </a:cubicBezTo>
                    <a:close/>
                    <a:moveTo>
                      <a:pt x="135" y="201"/>
                    </a:moveTo>
                    <a:cubicBezTo>
                      <a:pt x="142" y="202"/>
                      <a:pt x="143" y="214"/>
                      <a:pt x="147" y="214"/>
                    </a:cubicBezTo>
                    <a:cubicBezTo>
                      <a:pt x="150" y="214"/>
                      <a:pt x="148" y="210"/>
                      <a:pt x="152" y="210"/>
                    </a:cubicBezTo>
                    <a:cubicBezTo>
                      <a:pt x="157" y="210"/>
                      <a:pt x="156" y="208"/>
                      <a:pt x="160" y="208"/>
                    </a:cubicBezTo>
                    <a:cubicBezTo>
                      <a:pt x="164" y="208"/>
                      <a:pt x="168" y="207"/>
                      <a:pt x="168" y="202"/>
                    </a:cubicBezTo>
                    <a:cubicBezTo>
                      <a:pt x="168" y="197"/>
                      <a:pt x="171" y="195"/>
                      <a:pt x="175" y="194"/>
                    </a:cubicBezTo>
                    <a:cubicBezTo>
                      <a:pt x="180" y="193"/>
                      <a:pt x="176" y="188"/>
                      <a:pt x="182" y="186"/>
                    </a:cubicBezTo>
                    <a:cubicBezTo>
                      <a:pt x="188" y="185"/>
                      <a:pt x="205" y="178"/>
                      <a:pt x="208" y="176"/>
                    </a:cubicBezTo>
                    <a:cubicBezTo>
                      <a:pt x="210" y="173"/>
                      <a:pt x="204" y="171"/>
                      <a:pt x="198" y="167"/>
                    </a:cubicBezTo>
                    <a:cubicBezTo>
                      <a:pt x="191" y="163"/>
                      <a:pt x="186" y="162"/>
                      <a:pt x="181" y="165"/>
                    </a:cubicBezTo>
                    <a:cubicBezTo>
                      <a:pt x="176" y="168"/>
                      <a:pt x="180" y="161"/>
                      <a:pt x="176" y="163"/>
                    </a:cubicBezTo>
                    <a:cubicBezTo>
                      <a:pt x="172" y="165"/>
                      <a:pt x="162" y="160"/>
                      <a:pt x="160" y="158"/>
                    </a:cubicBezTo>
                    <a:cubicBezTo>
                      <a:pt x="159" y="157"/>
                      <a:pt x="139" y="162"/>
                      <a:pt x="135" y="162"/>
                    </a:cubicBezTo>
                    <a:cubicBezTo>
                      <a:pt x="130" y="162"/>
                      <a:pt x="135" y="167"/>
                      <a:pt x="138" y="170"/>
                    </a:cubicBezTo>
                    <a:cubicBezTo>
                      <a:pt x="142" y="172"/>
                      <a:pt x="130" y="180"/>
                      <a:pt x="133" y="182"/>
                    </a:cubicBezTo>
                    <a:cubicBezTo>
                      <a:pt x="135" y="184"/>
                      <a:pt x="130" y="188"/>
                      <a:pt x="125" y="194"/>
                    </a:cubicBezTo>
                    <a:cubicBezTo>
                      <a:pt x="120" y="200"/>
                      <a:pt x="129" y="199"/>
                      <a:pt x="135" y="201"/>
                    </a:cubicBezTo>
                    <a:close/>
                    <a:moveTo>
                      <a:pt x="314" y="230"/>
                    </a:moveTo>
                    <a:cubicBezTo>
                      <a:pt x="316" y="228"/>
                      <a:pt x="325" y="235"/>
                      <a:pt x="325" y="230"/>
                    </a:cubicBezTo>
                    <a:cubicBezTo>
                      <a:pt x="326" y="224"/>
                      <a:pt x="315" y="222"/>
                      <a:pt x="311" y="219"/>
                    </a:cubicBezTo>
                    <a:cubicBezTo>
                      <a:pt x="307" y="216"/>
                      <a:pt x="305" y="218"/>
                      <a:pt x="298" y="213"/>
                    </a:cubicBezTo>
                    <a:cubicBezTo>
                      <a:pt x="291" y="208"/>
                      <a:pt x="300" y="205"/>
                      <a:pt x="295" y="201"/>
                    </a:cubicBezTo>
                    <a:cubicBezTo>
                      <a:pt x="290" y="197"/>
                      <a:pt x="288" y="187"/>
                      <a:pt x="292" y="183"/>
                    </a:cubicBezTo>
                    <a:cubicBezTo>
                      <a:pt x="295" y="179"/>
                      <a:pt x="299" y="174"/>
                      <a:pt x="293" y="172"/>
                    </a:cubicBezTo>
                    <a:cubicBezTo>
                      <a:pt x="286" y="169"/>
                      <a:pt x="276" y="174"/>
                      <a:pt x="277" y="175"/>
                    </a:cubicBezTo>
                    <a:cubicBezTo>
                      <a:pt x="278" y="177"/>
                      <a:pt x="287" y="182"/>
                      <a:pt x="287" y="184"/>
                    </a:cubicBezTo>
                    <a:cubicBezTo>
                      <a:pt x="287" y="186"/>
                      <a:pt x="279" y="178"/>
                      <a:pt x="276" y="179"/>
                    </a:cubicBezTo>
                    <a:cubicBezTo>
                      <a:pt x="273" y="181"/>
                      <a:pt x="270" y="176"/>
                      <a:pt x="267" y="179"/>
                    </a:cubicBezTo>
                    <a:cubicBezTo>
                      <a:pt x="265" y="183"/>
                      <a:pt x="271" y="195"/>
                      <a:pt x="273" y="199"/>
                    </a:cubicBezTo>
                    <a:cubicBezTo>
                      <a:pt x="275" y="203"/>
                      <a:pt x="271" y="203"/>
                      <a:pt x="268" y="203"/>
                    </a:cubicBezTo>
                    <a:cubicBezTo>
                      <a:pt x="265" y="204"/>
                      <a:pt x="265" y="193"/>
                      <a:pt x="262" y="189"/>
                    </a:cubicBezTo>
                    <a:cubicBezTo>
                      <a:pt x="259" y="185"/>
                      <a:pt x="247" y="181"/>
                      <a:pt x="247" y="184"/>
                    </a:cubicBezTo>
                    <a:cubicBezTo>
                      <a:pt x="246" y="187"/>
                      <a:pt x="254" y="187"/>
                      <a:pt x="253" y="190"/>
                    </a:cubicBezTo>
                    <a:cubicBezTo>
                      <a:pt x="252" y="194"/>
                      <a:pt x="247" y="188"/>
                      <a:pt x="244" y="191"/>
                    </a:cubicBezTo>
                    <a:cubicBezTo>
                      <a:pt x="240" y="194"/>
                      <a:pt x="240" y="192"/>
                      <a:pt x="241" y="189"/>
                    </a:cubicBezTo>
                    <a:cubicBezTo>
                      <a:pt x="242" y="186"/>
                      <a:pt x="235" y="182"/>
                      <a:pt x="228" y="183"/>
                    </a:cubicBezTo>
                    <a:cubicBezTo>
                      <a:pt x="221" y="184"/>
                      <a:pt x="225" y="189"/>
                      <a:pt x="223" y="190"/>
                    </a:cubicBezTo>
                    <a:cubicBezTo>
                      <a:pt x="221" y="192"/>
                      <a:pt x="210" y="189"/>
                      <a:pt x="217" y="188"/>
                    </a:cubicBezTo>
                    <a:cubicBezTo>
                      <a:pt x="224" y="187"/>
                      <a:pt x="221" y="183"/>
                      <a:pt x="218" y="179"/>
                    </a:cubicBezTo>
                    <a:cubicBezTo>
                      <a:pt x="216" y="175"/>
                      <a:pt x="209" y="179"/>
                      <a:pt x="198" y="183"/>
                    </a:cubicBezTo>
                    <a:cubicBezTo>
                      <a:pt x="187" y="187"/>
                      <a:pt x="182" y="192"/>
                      <a:pt x="183" y="192"/>
                    </a:cubicBezTo>
                    <a:cubicBezTo>
                      <a:pt x="185" y="192"/>
                      <a:pt x="185" y="194"/>
                      <a:pt x="181" y="198"/>
                    </a:cubicBezTo>
                    <a:cubicBezTo>
                      <a:pt x="176" y="201"/>
                      <a:pt x="181" y="204"/>
                      <a:pt x="185" y="204"/>
                    </a:cubicBezTo>
                    <a:cubicBezTo>
                      <a:pt x="189" y="204"/>
                      <a:pt x="185" y="208"/>
                      <a:pt x="188" y="208"/>
                    </a:cubicBezTo>
                    <a:cubicBezTo>
                      <a:pt x="190" y="209"/>
                      <a:pt x="203" y="203"/>
                      <a:pt x="207" y="206"/>
                    </a:cubicBezTo>
                    <a:cubicBezTo>
                      <a:pt x="210" y="208"/>
                      <a:pt x="186" y="210"/>
                      <a:pt x="186" y="214"/>
                    </a:cubicBezTo>
                    <a:cubicBezTo>
                      <a:pt x="186" y="218"/>
                      <a:pt x="199" y="221"/>
                      <a:pt x="209" y="219"/>
                    </a:cubicBezTo>
                    <a:cubicBezTo>
                      <a:pt x="219" y="217"/>
                      <a:pt x="237" y="220"/>
                      <a:pt x="237" y="223"/>
                    </a:cubicBezTo>
                    <a:cubicBezTo>
                      <a:pt x="237" y="225"/>
                      <a:pt x="225" y="225"/>
                      <a:pt x="216" y="224"/>
                    </a:cubicBezTo>
                    <a:cubicBezTo>
                      <a:pt x="207" y="224"/>
                      <a:pt x="192" y="227"/>
                      <a:pt x="193" y="230"/>
                    </a:cubicBezTo>
                    <a:cubicBezTo>
                      <a:pt x="193" y="233"/>
                      <a:pt x="194" y="233"/>
                      <a:pt x="204" y="237"/>
                    </a:cubicBezTo>
                    <a:cubicBezTo>
                      <a:pt x="213" y="241"/>
                      <a:pt x="222" y="235"/>
                      <a:pt x="222" y="241"/>
                    </a:cubicBezTo>
                    <a:cubicBezTo>
                      <a:pt x="222" y="247"/>
                      <a:pt x="227" y="249"/>
                      <a:pt x="240" y="249"/>
                    </a:cubicBezTo>
                    <a:cubicBezTo>
                      <a:pt x="252" y="249"/>
                      <a:pt x="258" y="243"/>
                      <a:pt x="264" y="244"/>
                    </a:cubicBezTo>
                    <a:cubicBezTo>
                      <a:pt x="270" y="244"/>
                      <a:pt x="273" y="243"/>
                      <a:pt x="276" y="239"/>
                    </a:cubicBezTo>
                    <a:cubicBezTo>
                      <a:pt x="278" y="234"/>
                      <a:pt x="281" y="237"/>
                      <a:pt x="282" y="239"/>
                    </a:cubicBezTo>
                    <a:cubicBezTo>
                      <a:pt x="282" y="241"/>
                      <a:pt x="290" y="241"/>
                      <a:pt x="292" y="243"/>
                    </a:cubicBezTo>
                    <a:cubicBezTo>
                      <a:pt x="297" y="247"/>
                      <a:pt x="312" y="246"/>
                      <a:pt x="317" y="243"/>
                    </a:cubicBezTo>
                    <a:cubicBezTo>
                      <a:pt x="323" y="240"/>
                      <a:pt x="315" y="232"/>
                      <a:pt x="312" y="236"/>
                    </a:cubicBezTo>
                    <a:cubicBezTo>
                      <a:pt x="309" y="239"/>
                      <a:pt x="307" y="237"/>
                      <a:pt x="306" y="235"/>
                    </a:cubicBezTo>
                    <a:cubicBezTo>
                      <a:pt x="305" y="234"/>
                      <a:pt x="312" y="233"/>
                      <a:pt x="314" y="230"/>
                    </a:cubicBezTo>
                    <a:close/>
                    <a:moveTo>
                      <a:pt x="178" y="142"/>
                    </a:moveTo>
                    <a:cubicBezTo>
                      <a:pt x="185" y="143"/>
                      <a:pt x="191" y="137"/>
                      <a:pt x="191" y="134"/>
                    </a:cubicBezTo>
                    <a:cubicBezTo>
                      <a:pt x="190" y="131"/>
                      <a:pt x="175" y="142"/>
                      <a:pt x="178" y="142"/>
                    </a:cubicBezTo>
                    <a:close/>
                    <a:moveTo>
                      <a:pt x="149" y="132"/>
                    </a:moveTo>
                    <a:cubicBezTo>
                      <a:pt x="151" y="133"/>
                      <a:pt x="149" y="138"/>
                      <a:pt x="152" y="137"/>
                    </a:cubicBezTo>
                    <a:cubicBezTo>
                      <a:pt x="154" y="136"/>
                      <a:pt x="155" y="135"/>
                      <a:pt x="157" y="136"/>
                    </a:cubicBezTo>
                    <a:cubicBezTo>
                      <a:pt x="161" y="137"/>
                      <a:pt x="162" y="134"/>
                      <a:pt x="164" y="132"/>
                    </a:cubicBezTo>
                    <a:cubicBezTo>
                      <a:pt x="165" y="130"/>
                      <a:pt x="165" y="138"/>
                      <a:pt x="169" y="138"/>
                    </a:cubicBezTo>
                    <a:cubicBezTo>
                      <a:pt x="173" y="138"/>
                      <a:pt x="173" y="130"/>
                      <a:pt x="176" y="132"/>
                    </a:cubicBezTo>
                    <a:cubicBezTo>
                      <a:pt x="180" y="135"/>
                      <a:pt x="181" y="131"/>
                      <a:pt x="181" y="129"/>
                    </a:cubicBezTo>
                    <a:cubicBezTo>
                      <a:pt x="182" y="126"/>
                      <a:pt x="182" y="122"/>
                      <a:pt x="186" y="121"/>
                    </a:cubicBezTo>
                    <a:cubicBezTo>
                      <a:pt x="190" y="121"/>
                      <a:pt x="187" y="125"/>
                      <a:pt x="189" y="128"/>
                    </a:cubicBezTo>
                    <a:cubicBezTo>
                      <a:pt x="191" y="133"/>
                      <a:pt x="196" y="129"/>
                      <a:pt x="196" y="127"/>
                    </a:cubicBezTo>
                    <a:cubicBezTo>
                      <a:pt x="196" y="124"/>
                      <a:pt x="203" y="126"/>
                      <a:pt x="203" y="123"/>
                    </a:cubicBezTo>
                    <a:cubicBezTo>
                      <a:pt x="202" y="121"/>
                      <a:pt x="204" y="120"/>
                      <a:pt x="203" y="117"/>
                    </a:cubicBezTo>
                    <a:cubicBezTo>
                      <a:pt x="201" y="115"/>
                      <a:pt x="205" y="115"/>
                      <a:pt x="208" y="113"/>
                    </a:cubicBezTo>
                    <a:cubicBezTo>
                      <a:pt x="210" y="111"/>
                      <a:pt x="205" y="113"/>
                      <a:pt x="201" y="110"/>
                    </a:cubicBezTo>
                    <a:cubicBezTo>
                      <a:pt x="198" y="106"/>
                      <a:pt x="196" y="111"/>
                      <a:pt x="196" y="113"/>
                    </a:cubicBezTo>
                    <a:cubicBezTo>
                      <a:pt x="196" y="115"/>
                      <a:pt x="189" y="113"/>
                      <a:pt x="185" y="112"/>
                    </a:cubicBezTo>
                    <a:cubicBezTo>
                      <a:pt x="181" y="110"/>
                      <a:pt x="176" y="116"/>
                      <a:pt x="171" y="119"/>
                    </a:cubicBezTo>
                    <a:cubicBezTo>
                      <a:pt x="165" y="122"/>
                      <a:pt x="165" y="127"/>
                      <a:pt x="159" y="127"/>
                    </a:cubicBezTo>
                    <a:cubicBezTo>
                      <a:pt x="154" y="126"/>
                      <a:pt x="146" y="131"/>
                      <a:pt x="149" y="132"/>
                    </a:cubicBezTo>
                    <a:close/>
                    <a:moveTo>
                      <a:pt x="204" y="131"/>
                    </a:moveTo>
                    <a:cubicBezTo>
                      <a:pt x="199" y="131"/>
                      <a:pt x="200" y="136"/>
                      <a:pt x="205" y="136"/>
                    </a:cubicBezTo>
                    <a:cubicBezTo>
                      <a:pt x="211" y="136"/>
                      <a:pt x="213" y="138"/>
                      <a:pt x="205" y="137"/>
                    </a:cubicBezTo>
                    <a:cubicBezTo>
                      <a:pt x="196" y="137"/>
                      <a:pt x="193" y="144"/>
                      <a:pt x="199" y="143"/>
                    </a:cubicBezTo>
                    <a:cubicBezTo>
                      <a:pt x="204" y="141"/>
                      <a:pt x="211" y="141"/>
                      <a:pt x="207" y="143"/>
                    </a:cubicBezTo>
                    <a:cubicBezTo>
                      <a:pt x="203" y="144"/>
                      <a:pt x="191" y="145"/>
                      <a:pt x="193" y="147"/>
                    </a:cubicBezTo>
                    <a:cubicBezTo>
                      <a:pt x="194" y="149"/>
                      <a:pt x="198" y="148"/>
                      <a:pt x="203" y="150"/>
                    </a:cubicBezTo>
                    <a:cubicBezTo>
                      <a:pt x="208" y="152"/>
                      <a:pt x="210" y="153"/>
                      <a:pt x="214" y="149"/>
                    </a:cubicBezTo>
                    <a:cubicBezTo>
                      <a:pt x="218" y="145"/>
                      <a:pt x="222" y="141"/>
                      <a:pt x="220" y="147"/>
                    </a:cubicBezTo>
                    <a:cubicBezTo>
                      <a:pt x="219" y="152"/>
                      <a:pt x="226" y="148"/>
                      <a:pt x="236" y="148"/>
                    </a:cubicBezTo>
                    <a:cubicBezTo>
                      <a:pt x="245" y="147"/>
                      <a:pt x="234" y="153"/>
                      <a:pt x="224" y="154"/>
                    </a:cubicBezTo>
                    <a:cubicBezTo>
                      <a:pt x="214" y="155"/>
                      <a:pt x="216" y="160"/>
                      <a:pt x="224" y="162"/>
                    </a:cubicBezTo>
                    <a:cubicBezTo>
                      <a:pt x="231" y="163"/>
                      <a:pt x="248" y="157"/>
                      <a:pt x="252" y="153"/>
                    </a:cubicBezTo>
                    <a:cubicBezTo>
                      <a:pt x="256" y="149"/>
                      <a:pt x="260" y="155"/>
                      <a:pt x="264" y="152"/>
                    </a:cubicBezTo>
                    <a:cubicBezTo>
                      <a:pt x="267" y="149"/>
                      <a:pt x="275" y="152"/>
                      <a:pt x="282" y="151"/>
                    </a:cubicBezTo>
                    <a:cubicBezTo>
                      <a:pt x="288" y="149"/>
                      <a:pt x="290" y="137"/>
                      <a:pt x="285" y="134"/>
                    </a:cubicBezTo>
                    <a:cubicBezTo>
                      <a:pt x="280" y="132"/>
                      <a:pt x="280" y="137"/>
                      <a:pt x="276" y="138"/>
                    </a:cubicBezTo>
                    <a:cubicBezTo>
                      <a:pt x="272" y="138"/>
                      <a:pt x="270" y="133"/>
                      <a:pt x="266" y="130"/>
                    </a:cubicBezTo>
                    <a:cubicBezTo>
                      <a:pt x="263" y="127"/>
                      <a:pt x="265" y="121"/>
                      <a:pt x="261" y="122"/>
                    </a:cubicBezTo>
                    <a:cubicBezTo>
                      <a:pt x="256" y="122"/>
                      <a:pt x="246" y="130"/>
                      <a:pt x="252" y="131"/>
                    </a:cubicBezTo>
                    <a:cubicBezTo>
                      <a:pt x="258" y="131"/>
                      <a:pt x="256" y="134"/>
                      <a:pt x="253" y="136"/>
                    </a:cubicBezTo>
                    <a:cubicBezTo>
                      <a:pt x="250" y="137"/>
                      <a:pt x="260" y="140"/>
                      <a:pt x="259" y="142"/>
                    </a:cubicBezTo>
                    <a:cubicBezTo>
                      <a:pt x="257" y="144"/>
                      <a:pt x="241" y="142"/>
                      <a:pt x="240" y="139"/>
                    </a:cubicBezTo>
                    <a:cubicBezTo>
                      <a:pt x="240" y="135"/>
                      <a:pt x="227" y="129"/>
                      <a:pt x="221" y="130"/>
                    </a:cubicBezTo>
                    <a:cubicBezTo>
                      <a:pt x="216" y="132"/>
                      <a:pt x="218" y="126"/>
                      <a:pt x="213" y="126"/>
                    </a:cubicBezTo>
                    <a:cubicBezTo>
                      <a:pt x="208" y="125"/>
                      <a:pt x="209" y="130"/>
                      <a:pt x="204" y="131"/>
                    </a:cubicBezTo>
                    <a:close/>
                    <a:moveTo>
                      <a:pt x="223" y="105"/>
                    </a:moveTo>
                    <a:cubicBezTo>
                      <a:pt x="225" y="101"/>
                      <a:pt x="211" y="101"/>
                      <a:pt x="212" y="103"/>
                    </a:cubicBezTo>
                    <a:cubicBezTo>
                      <a:pt x="215" y="106"/>
                      <a:pt x="221" y="109"/>
                      <a:pt x="223" y="105"/>
                    </a:cubicBezTo>
                    <a:close/>
                    <a:moveTo>
                      <a:pt x="252" y="103"/>
                    </a:moveTo>
                    <a:cubicBezTo>
                      <a:pt x="257" y="102"/>
                      <a:pt x="255" y="99"/>
                      <a:pt x="247" y="100"/>
                    </a:cubicBezTo>
                    <a:cubicBezTo>
                      <a:pt x="240" y="101"/>
                      <a:pt x="227" y="101"/>
                      <a:pt x="227" y="106"/>
                    </a:cubicBezTo>
                    <a:cubicBezTo>
                      <a:pt x="227" y="111"/>
                      <a:pt x="230" y="113"/>
                      <a:pt x="238" y="113"/>
                    </a:cubicBezTo>
                    <a:cubicBezTo>
                      <a:pt x="246" y="114"/>
                      <a:pt x="253" y="106"/>
                      <a:pt x="249" y="106"/>
                    </a:cubicBezTo>
                    <a:cubicBezTo>
                      <a:pt x="245" y="106"/>
                      <a:pt x="248" y="104"/>
                      <a:pt x="252" y="103"/>
                    </a:cubicBezTo>
                    <a:close/>
                    <a:moveTo>
                      <a:pt x="235" y="96"/>
                    </a:moveTo>
                    <a:cubicBezTo>
                      <a:pt x="239" y="98"/>
                      <a:pt x="242" y="93"/>
                      <a:pt x="245" y="95"/>
                    </a:cubicBezTo>
                    <a:cubicBezTo>
                      <a:pt x="247" y="97"/>
                      <a:pt x="258" y="99"/>
                      <a:pt x="258" y="93"/>
                    </a:cubicBezTo>
                    <a:cubicBezTo>
                      <a:pt x="258" y="88"/>
                      <a:pt x="244" y="87"/>
                      <a:pt x="241" y="89"/>
                    </a:cubicBezTo>
                    <a:cubicBezTo>
                      <a:pt x="237" y="91"/>
                      <a:pt x="221" y="92"/>
                      <a:pt x="225" y="96"/>
                    </a:cubicBezTo>
                    <a:cubicBezTo>
                      <a:pt x="228" y="98"/>
                      <a:pt x="231" y="95"/>
                      <a:pt x="235" y="96"/>
                    </a:cubicBezTo>
                    <a:close/>
                    <a:moveTo>
                      <a:pt x="295" y="85"/>
                    </a:moveTo>
                    <a:cubicBezTo>
                      <a:pt x="299" y="82"/>
                      <a:pt x="307" y="87"/>
                      <a:pt x="305" y="90"/>
                    </a:cubicBezTo>
                    <a:cubicBezTo>
                      <a:pt x="304" y="93"/>
                      <a:pt x="291" y="90"/>
                      <a:pt x="292" y="92"/>
                    </a:cubicBezTo>
                    <a:cubicBezTo>
                      <a:pt x="293" y="93"/>
                      <a:pt x="294" y="98"/>
                      <a:pt x="303" y="95"/>
                    </a:cubicBezTo>
                    <a:cubicBezTo>
                      <a:pt x="311" y="93"/>
                      <a:pt x="318" y="95"/>
                      <a:pt x="324" y="99"/>
                    </a:cubicBezTo>
                    <a:cubicBezTo>
                      <a:pt x="330" y="104"/>
                      <a:pt x="335" y="106"/>
                      <a:pt x="339" y="101"/>
                    </a:cubicBezTo>
                    <a:cubicBezTo>
                      <a:pt x="343" y="96"/>
                      <a:pt x="334" y="96"/>
                      <a:pt x="336" y="92"/>
                    </a:cubicBezTo>
                    <a:cubicBezTo>
                      <a:pt x="338" y="88"/>
                      <a:pt x="330" y="86"/>
                      <a:pt x="326" y="86"/>
                    </a:cubicBezTo>
                    <a:cubicBezTo>
                      <a:pt x="322" y="86"/>
                      <a:pt x="321" y="79"/>
                      <a:pt x="318" y="81"/>
                    </a:cubicBezTo>
                    <a:cubicBezTo>
                      <a:pt x="315" y="82"/>
                      <a:pt x="312" y="85"/>
                      <a:pt x="312" y="80"/>
                    </a:cubicBezTo>
                    <a:cubicBezTo>
                      <a:pt x="312" y="75"/>
                      <a:pt x="294" y="75"/>
                      <a:pt x="289" y="77"/>
                    </a:cubicBezTo>
                    <a:cubicBezTo>
                      <a:pt x="285" y="78"/>
                      <a:pt x="290" y="88"/>
                      <a:pt x="295" y="85"/>
                    </a:cubicBezTo>
                    <a:close/>
                    <a:moveTo>
                      <a:pt x="297" y="115"/>
                    </a:moveTo>
                    <a:cubicBezTo>
                      <a:pt x="300" y="112"/>
                      <a:pt x="286" y="100"/>
                      <a:pt x="285" y="106"/>
                    </a:cubicBezTo>
                    <a:cubicBezTo>
                      <a:pt x="284" y="111"/>
                      <a:pt x="294" y="119"/>
                      <a:pt x="297" y="115"/>
                    </a:cubicBezTo>
                    <a:close/>
                    <a:moveTo>
                      <a:pt x="343" y="68"/>
                    </a:moveTo>
                    <a:cubicBezTo>
                      <a:pt x="346" y="64"/>
                      <a:pt x="328" y="61"/>
                      <a:pt x="333" y="65"/>
                    </a:cubicBezTo>
                    <a:cubicBezTo>
                      <a:pt x="335" y="67"/>
                      <a:pt x="341" y="73"/>
                      <a:pt x="343" y="68"/>
                    </a:cubicBezTo>
                    <a:close/>
                    <a:moveTo>
                      <a:pt x="303" y="149"/>
                    </a:moveTo>
                    <a:cubicBezTo>
                      <a:pt x="306" y="147"/>
                      <a:pt x="298" y="141"/>
                      <a:pt x="296" y="146"/>
                    </a:cubicBezTo>
                    <a:cubicBezTo>
                      <a:pt x="293" y="151"/>
                      <a:pt x="301" y="152"/>
                      <a:pt x="303" y="149"/>
                    </a:cubicBezTo>
                    <a:close/>
                    <a:moveTo>
                      <a:pt x="343" y="124"/>
                    </a:moveTo>
                    <a:cubicBezTo>
                      <a:pt x="343" y="128"/>
                      <a:pt x="335" y="124"/>
                      <a:pt x="328" y="121"/>
                    </a:cubicBezTo>
                    <a:cubicBezTo>
                      <a:pt x="322" y="119"/>
                      <a:pt x="326" y="126"/>
                      <a:pt x="331" y="131"/>
                    </a:cubicBezTo>
                    <a:cubicBezTo>
                      <a:pt x="336" y="135"/>
                      <a:pt x="328" y="133"/>
                      <a:pt x="322" y="128"/>
                    </a:cubicBezTo>
                    <a:cubicBezTo>
                      <a:pt x="315" y="123"/>
                      <a:pt x="316" y="131"/>
                      <a:pt x="319" y="134"/>
                    </a:cubicBezTo>
                    <a:cubicBezTo>
                      <a:pt x="322" y="136"/>
                      <a:pt x="318" y="140"/>
                      <a:pt x="314" y="134"/>
                    </a:cubicBezTo>
                    <a:cubicBezTo>
                      <a:pt x="310" y="128"/>
                      <a:pt x="307" y="122"/>
                      <a:pt x="301" y="122"/>
                    </a:cubicBezTo>
                    <a:cubicBezTo>
                      <a:pt x="294" y="122"/>
                      <a:pt x="297" y="129"/>
                      <a:pt x="300" y="132"/>
                    </a:cubicBezTo>
                    <a:cubicBezTo>
                      <a:pt x="303" y="137"/>
                      <a:pt x="307" y="138"/>
                      <a:pt x="312" y="141"/>
                    </a:cubicBezTo>
                    <a:cubicBezTo>
                      <a:pt x="318" y="144"/>
                      <a:pt x="327" y="139"/>
                      <a:pt x="332" y="141"/>
                    </a:cubicBezTo>
                    <a:cubicBezTo>
                      <a:pt x="336" y="142"/>
                      <a:pt x="327" y="147"/>
                      <a:pt x="330" y="151"/>
                    </a:cubicBezTo>
                    <a:cubicBezTo>
                      <a:pt x="333" y="154"/>
                      <a:pt x="341" y="152"/>
                      <a:pt x="347" y="151"/>
                    </a:cubicBezTo>
                    <a:cubicBezTo>
                      <a:pt x="353" y="151"/>
                      <a:pt x="350" y="147"/>
                      <a:pt x="353" y="145"/>
                    </a:cubicBezTo>
                    <a:cubicBezTo>
                      <a:pt x="357" y="142"/>
                      <a:pt x="350" y="143"/>
                      <a:pt x="353" y="137"/>
                    </a:cubicBezTo>
                    <a:cubicBezTo>
                      <a:pt x="356" y="131"/>
                      <a:pt x="344" y="121"/>
                      <a:pt x="343" y="124"/>
                    </a:cubicBezTo>
                    <a:close/>
                    <a:moveTo>
                      <a:pt x="358" y="103"/>
                    </a:moveTo>
                    <a:cubicBezTo>
                      <a:pt x="364" y="103"/>
                      <a:pt x="368" y="103"/>
                      <a:pt x="373" y="101"/>
                    </a:cubicBezTo>
                    <a:cubicBezTo>
                      <a:pt x="377" y="99"/>
                      <a:pt x="370" y="99"/>
                      <a:pt x="373" y="95"/>
                    </a:cubicBezTo>
                    <a:cubicBezTo>
                      <a:pt x="377" y="91"/>
                      <a:pt x="366" y="90"/>
                      <a:pt x="365" y="92"/>
                    </a:cubicBezTo>
                    <a:cubicBezTo>
                      <a:pt x="364" y="93"/>
                      <a:pt x="350" y="83"/>
                      <a:pt x="348" y="86"/>
                    </a:cubicBezTo>
                    <a:cubicBezTo>
                      <a:pt x="346" y="90"/>
                      <a:pt x="353" y="103"/>
                      <a:pt x="358" y="103"/>
                    </a:cubicBezTo>
                    <a:close/>
                    <a:moveTo>
                      <a:pt x="387" y="105"/>
                    </a:moveTo>
                    <a:cubicBezTo>
                      <a:pt x="387" y="103"/>
                      <a:pt x="360" y="106"/>
                      <a:pt x="364" y="110"/>
                    </a:cubicBezTo>
                    <a:cubicBezTo>
                      <a:pt x="371" y="115"/>
                      <a:pt x="388" y="107"/>
                      <a:pt x="387" y="105"/>
                    </a:cubicBezTo>
                    <a:close/>
                    <a:moveTo>
                      <a:pt x="383" y="157"/>
                    </a:moveTo>
                    <a:cubicBezTo>
                      <a:pt x="390" y="157"/>
                      <a:pt x="387" y="149"/>
                      <a:pt x="379" y="144"/>
                    </a:cubicBezTo>
                    <a:cubicBezTo>
                      <a:pt x="372" y="138"/>
                      <a:pt x="356" y="149"/>
                      <a:pt x="359" y="152"/>
                    </a:cubicBezTo>
                    <a:cubicBezTo>
                      <a:pt x="362" y="154"/>
                      <a:pt x="377" y="158"/>
                      <a:pt x="383" y="157"/>
                    </a:cubicBezTo>
                    <a:close/>
                    <a:moveTo>
                      <a:pt x="338" y="207"/>
                    </a:moveTo>
                    <a:cubicBezTo>
                      <a:pt x="346" y="213"/>
                      <a:pt x="343" y="203"/>
                      <a:pt x="352" y="203"/>
                    </a:cubicBezTo>
                    <a:cubicBezTo>
                      <a:pt x="361" y="204"/>
                      <a:pt x="361" y="189"/>
                      <a:pt x="363" y="184"/>
                    </a:cubicBezTo>
                    <a:cubicBezTo>
                      <a:pt x="364" y="178"/>
                      <a:pt x="356" y="179"/>
                      <a:pt x="358" y="183"/>
                    </a:cubicBezTo>
                    <a:cubicBezTo>
                      <a:pt x="360" y="187"/>
                      <a:pt x="357" y="190"/>
                      <a:pt x="357" y="186"/>
                    </a:cubicBezTo>
                    <a:cubicBezTo>
                      <a:pt x="356" y="181"/>
                      <a:pt x="349" y="185"/>
                      <a:pt x="347" y="182"/>
                    </a:cubicBezTo>
                    <a:cubicBezTo>
                      <a:pt x="344" y="178"/>
                      <a:pt x="354" y="178"/>
                      <a:pt x="357" y="173"/>
                    </a:cubicBezTo>
                    <a:cubicBezTo>
                      <a:pt x="359" y="169"/>
                      <a:pt x="349" y="169"/>
                      <a:pt x="351" y="166"/>
                    </a:cubicBezTo>
                    <a:cubicBezTo>
                      <a:pt x="354" y="162"/>
                      <a:pt x="336" y="166"/>
                      <a:pt x="341" y="168"/>
                    </a:cubicBezTo>
                    <a:cubicBezTo>
                      <a:pt x="346" y="171"/>
                      <a:pt x="341" y="173"/>
                      <a:pt x="336" y="170"/>
                    </a:cubicBezTo>
                    <a:cubicBezTo>
                      <a:pt x="331" y="166"/>
                      <a:pt x="317" y="172"/>
                      <a:pt x="322" y="176"/>
                    </a:cubicBezTo>
                    <a:cubicBezTo>
                      <a:pt x="326" y="179"/>
                      <a:pt x="338" y="174"/>
                      <a:pt x="331" y="183"/>
                    </a:cubicBezTo>
                    <a:cubicBezTo>
                      <a:pt x="325" y="193"/>
                      <a:pt x="322" y="181"/>
                      <a:pt x="315" y="182"/>
                    </a:cubicBezTo>
                    <a:cubicBezTo>
                      <a:pt x="309" y="183"/>
                      <a:pt x="312" y="191"/>
                      <a:pt x="321" y="194"/>
                    </a:cubicBezTo>
                    <a:cubicBezTo>
                      <a:pt x="331" y="197"/>
                      <a:pt x="330" y="202"/>
                      <a:pt x="338" y="207"/>
                    </a:cubicBezTo>
                    <a:close/>
                    <a:moveTo>
                      <a:pt x="396" y="150"/>
                    </a:moveTo>
                    <a:cubicBezTo>
                      <a:pt x="398" y="157"/>
                      <a:pt x="401" y="152"/>
                      <a:pt x="405" y="155"/>
                    </a:cubicBezTo>
                    <a:cubicBezTo>
                      <a:pt x="409" y="158"/>
                      <a:pt x="415" y="160"/>
                      <a:pt x="418" y="157"/>
                    </a:cubicBezTo>
                    <a:cubicBezTo>
                      <a:pt x="422" y="154"/>
                      <a:pt x="423" y="152"/>
                      <a:pt x="424" y="154"/>
                    </a:cubicBezTo>
                    <a:cubicBezTo>
                      <a:pt x="426" y="159"/>
                      <a:pt x="434" y="159"/>
                      <a:pt x="451" y="159"/>
                    </a:cubicBezTo>
                    <a:cubicBezTo>
                      <a:pt x="468" y="160"/>
                      <a:pt x="464" y="152"/>
                      <a:pt x="469" y="155"/>
                    </a:cubicBezTo>
                    <a:cubicBezTo>
                      <a:pt x="474" y="158"/>
                      <a:pt x="485" y="158"/>
                      <a:pt x="490" y="157"/>
                    </a:cubicBezTo>
                    <a:cubicBezTo>
                      <a:pt x="495" y="156"/>
                      <a:pt x="498" y="148"/>
                      <a:pt x="497" y="144"/>
                    </a:cubicBezTo>
                    <a:cubicBezTo>
                      <a:pt x="497" y="140"/>
                      <a:pt x="459" y="137"/>
                      <a:pt x="452" y="141"/>
                    </a:cubicBezTo>
                    <a:cubicBezTo>
                      <a:pt x="445" y="145"/>
                      <a:pt x="434" y="139"/>
                      <a:pt x="429" y="142"/>
                    </a:cubicBezTo>
                    <a:cubicBezTo>
                      <a:pt x="424" y="145"/>
                      <a:pt x="425" y="138"/>
                      <a:pt x="416" y="138"/>
                    </a:cubicBezTo>
                    <a:cubicBezTo>
                      <a:pt x="406" y="138"/>
                      <a:pt x="417" y="133"/>
                      <a:pt x="418" y="131"/>
                    </a:cubicBezTo>
                    <a:cubicBezTo>
                      <a:pt x="420" y="128"/>
                      <a:pt x="404" y="123"/>
                      <a:pt x="397" y="124"/>
                    </a:cubicBezTo>
                    <a:cubicBezTo>
                      <a:pt x="390" y="126"/>
                      <a:pt x="386" y="122"/>
                      <a:pt x="380" y="119"/>
                    </a:cubicBezTo>
                    <a:cubicBezTo>
                      <a:pt x="373" y="116"/>
                      <a:pt x="356" y="117"/>
                      <a:pt x="359" y="122"/>
                    </a:cubicBezTo>
                    <a:cubicBezTo>
                      <a:pt x="362" y="126"/>
                      <a:pt x="383" y="133"/>
                      <a:pt x="385" y="129"/>
                    </a:cubicBezTo>
                    <a:cubicBezTo>
                      <a:pt x="387" y="126"/>
                      <a:pt x="392" y="134"/>
                      <a:pt x="395" y="138"/>
                    </a:cubicBezTo>
                    <a:cubicBezTo>
                      <a:pt x="399" y="142"/>
                      <a:pt x="393" y="143"/>
                      <a:pt x="396" y="150"/>
                    </a:cubicBezTo>
                    <a:close/>
                    <a:moveTo>
                      <a:pt x="414" y="108"/>
                    </a:moveTo>
                    <a:cubicBezTo>
                      <a:pt x="408" y="105"/>
                      <a:pt x="400" y="112"/>
                      <a:pt x="406" y="114"/>
                    </a:cubicBezTo>
                    <a:cubicBezTo>
                      <a:pt x="412" y="116"/>
                      <a:pt x="420" y="111"/>
                      <a:pt x="414" y="108"/>
                    </a:cubicBezTo>
                    <a:close/>
                    <a:moveTo>
                      <a:pt x="363" y="68"/>
                    </a:moveTo>
                    <a:cubicBezTo>
                      <a:pt x="368" y="71"/>
                      <a:pt x="365" y="74"/>
                      <a:pt x="371" y="77"/>
                    </a:cubicBezTo>
                    <a:cubicBezTo>
                      <a:pt x="376" y="79"/>
                      <a:pt x="393" y="73"/>
                      <a:pt x="394" y="77"/>
                    </a:cubicBezTo>
                    <a:cubicBezTo>
                      <a:pt x="395" y="81"/>
                      <a:pt x="377" y="82"/>
                      <a:pt x="380" y="84"/>
                    </a:cubicBezTo>
                    <a:cubicBezTo>
                      <a:pt x="382" y="87"/>
                      <a:pt x="393" y="91"/>
                      <a:pt x="391" y="93"/>
                    </a:cubicBezTo>
                    <a:cubicBezTo>
                      <a:pt x="390" y="95"/>
                      <a:pt x="408" y="101"/>
                      <a:pt x="410" y="98"/>
                    </a:cubicBezTo>
                    <a:cubicBezTo>
                      <a:pt x="412" y="95"/>
                      <a:pt x="417" y="96"/>
                      <a:pt x="422" y="98"/>
                    </a:cubicBezTo>
                    <a:cubicBezTo>
                      <a:pt x="426" y="100"/>
                      <a:pt x="427" y="87"/>
                      <a:pt x="430" y="89"/>
                    </a:cubicBezTo>
                    <a:cubicBezTo>
                      <a:pt x="433" y="91"/>
                      <a:pt x="433" y="84"/>
                      <a:pt x="438" y="82"/>
                    </a:cubicBezTo>
                    <a:cubicBezTo>
                      <a:pt x="443" y="80"/>
                      <a:pt x="451" y="80"/>
                      <a:pt x="451" y="77"/>
                    </a:cubicBezTo>
                    <a:cubicBezTo>
                      <a:pt x="452" y="76"/>
                      <a:pt x="450" y="73"/>
                      <a:pt x="444" y="74"/>
                    </a:cubicBezTo>
                    <a:cubicBezTo>
                      <a:pt x="437" y="75"/>
                      <a:pt x="433" y="72"/>
                      <a:pt x="436" y="68"/>
                    </a:cubicBezTo>
                    <a:cubicBezTo>
                      <a:pt x="439" y="65"/>
                      <a:pt x="429" y="64"/>
                      <a:pt x="432" y="61"/>
                    </a:cubicBezTo>
                    <a:cubicBezTo>
                      <a:pt x="436" y="58"/>
                      <a:pt x="425" y="55"/>
                      <a:pt x="427" y="60"/>
                    </a:cubicBezTo>
                    <a:cubicBezTo>
                      <a:pt x="428" y="64"/>
                      <a:pt x="420" y="60"/>
                      <a:pt x="419" y="56"/>
                    </a:cubicBezTo>
                    <a:cubicBezTo>
                      <a:pt x="418" y="52"/>
                      <a:pt x="403" y="51"/>
                      <a:pt x="394" y="42"/>
                    </a:cubicBezTo>
                    <a:cubicBezTo>
                      <a:pt x="384" y="34"/>
                      <a:pt x="374" y="39"/>
                      <a:pt x="380" y="40"/>
                    </a:cubicBezTo>
                    <a:cubicBezTo>
                      <a:pt x="386" y="41"/>
                      <a:pt x="385" y="44"/>
                      <a:pt x="381" y="44"/>
                    </a:cubicBezTo>
                    <a:cubicBezTo>
                      <a:pt x="376" y="44"/>
                      <a:pt x="368" y="44"/>
                      <a:pt x="375" y="47"/>
                    </a:cubicBezTo>
                    <a:cubicBezTo>
                      <a:pt x="383" y="50"/>
                      <a:pt x="374" y="51"/>
                      <a:pt x="368" y="51"/>
                    </a:cubicBezTo>
                    <a:cubicBezTo>
                      <a:pt x="362" y="51"/>
                      <a:pt x="362" y="59"/>
                      <a:pt x="370" y="60"/>
                    </a:cubicBezTo>
                    <a:cubicBezTo>
                      <a:pt x="378" y="61"/>
                      <a:pt x="372" y="66"/>
                      <a:pt x="366" y="64"/>
                    </a:cubicBezTo>
                    <a:cubicBezTo>
                      <a:pt x="359" y="62"/>
                      <a:pt x="357" y="65"/>
                      <a:pt x="363" y="68"/>
                    </a:cubicBezTo>
                    <a:close/>
                    <a:moveTo>
                      <a:pt x="406" y="33"/>
                    </a:moveTo>
                    <a:cubicBezTo>
                      <a:pt x="411" y="30"/>
                      <a:pt x="415" y="32"/>
                      <a:pt x="410" y="34"/>
                    </a:cubicBezTo>
                    <a:cubicBezTo>
                      <a:pt x="406" y="36"/>
                      <a:pt x="408" y="37"/>
                      <a:pt x="414" y="37"/>
                    </a:cubicBezTo>
                    <a:cubicBezTo>
                      <a:pt x="420" y="37"/>
                      <a:pt x="411" y="39"/>
                      <a:pt x="411" y="42"/>
                    </a:cubicBezTo>
                    <a:cubicBezTo>
                      <a:pt x="411" y="46"/>
                      <a:pt x="418" y="44"/>
                      <a:pt x="419" y="47"/>
                    </a:cubicBezTo>
                    <a:cubicBezTo>
                      <a:pt x="419" y="51"/>
                      <a:pt x="434" y="52"/>
                      <a:pt x="439" y="48"/>
                    </a:cubicBezTo>
                    <a:cubicBezTo>
                      <a:pt x="444" y="44"/>
                      <a:pt x="442" y="49"/>
                      <a:pt x="442" y="52"/>
                    </a:cubicBezTo>
                    <a:cubicBezTo>
                      <a:pt x="441" y="55"/>
                      <a:pt x="463" y="57"/>
                      <a:pt x="464" y="54"/>
                    </a:cubicBezTo>
                    <a:cubicBezTo>
                      <a:pt x="465" y="50"/>
                      <a:pt x="469" y="52"/>
                      <a:pt x="473" y="53"/>
                    </a:cubicBezTo>
                    <a:cubicBezTo>
                      <a:pt x="477" y="54"/>
                      <a:pt x="498" y="49"/>
                      <a:pt x="499" y="45"/>
                    </a:cubicBezTo>
                    <a:cubicBezTo>
                      <a:pt x="499" y="40"/>
                      <a:pt x="505" y="47"/>
                      <a:pt x="499" y="51"/>
                    </a:cubicBezTo>
                    <a:cubicBezTo>
                      <a:pt x="492" y="56"/>
                      <a:pt x="478" y="55"/>
                      <a:pt x="472" y="57"/>
                    </a:cubicBezTo>
                    <a:cubicBezTo>
                      <a:pt x="466" y="59"/>
                      <a:pt x="476" y="63"/>
                      <a:pt x="482" y="68"/>
                    </a:cubicBezTo>
                    <a:cubicBezTo>
                      <a:pt x="488" y="72"/>
                      <a:pt x="474" y="70"/>
                      <a:pt x="469" y="64"/>
                    </a:cubicBezTo>
                    <a:cubicBezTo>
                      <a:pt x="463" y="58"/>
                      <a:pt x="450" y="58"/>
                      <a:pt x="443" y="58"/>
                    </a:cubicBezTo>
                    <a:cubicBezTo>
                      <a:pt x="437" y="59"/>
                      <a:pt x="439" y="71"/>
                      <a:pt x="444" y="71"/>
                    </a:cubicBezTo>
                    <a:cubicBezTo>
                      <a:pt x="449" y="71"/>
                      <a:pt x="454" y="73"/>
                      <a:pt x="459" y="81"/>
                    </a:cubicBezTo>
                    <a:cubicBezTo>
                      <a:pt x="464" y="88"/>
                      <a:pt x="474" y="87"/>
                      <a:pt x="474" y="90"/>
                    </a:cubicBezTo>
                    <a:cubicBezTo>
                      <a:pt x="474" y="94"/>
                      <a:pt x="460" y="87"/>
                      <a:pt x="453" y="86"/>
                    </a:cubicBezTo>
                    <a:cubicBezTo>
                      <a:pt x="445" y="85"/>
                      <a:pt x="432" y="90"/>
                      <a:pt x="432" y="95"/>
                    </a:cubicBezTo>
                    <a:cubicBezTo>
                      <a:pt x="432" y="101"/>
                      <a:pt x="443" y="100"/>
                      <a:pt x="451" y="96"/>
                    </a:cubicBezTo>
                    <a:cubicBezTo>
                      <a:pt x="459" y="91"/>
                      <a:pt x="453" y="97"/>
                      <a:pt x="449" y="101"/>
                    </a:cubicBezTo>
                    <a:cubicBezTo>
                      <a:pt x="445" y="104"/>
                      <a:pt x="459" y="107"/>
                      <a:pt x="459" y="111"/>
                    </a:cubicBezTo>
                    <a:cubicBezTo>
                      <a:pt x="459" y="116"/>
                      <a:pt x="449" y="114"/>
                      <a:pt x="448" y="110"/>
                    </a:cubicBezTo>
                    <a:cubicBezTo>
                      <a:pt x="447" y="106"/>
                      <a:pt x="443" y="102"/>
                      <a:pt x="434" y="103"/>
                    </a:cubicBezTo>
                    <a:cubicBezTo>
                      <a:pt x="425" y="104"/>
                      <a:pt x="427" y="110"/>
                      <a:pt x="433" y="111"/>
                    </a:cubicBezTo>
                    <a:cubicBezTo>
                      <a:pt x="439" y="112"/>
                      <a:pt x="439" y="116"/>
                      <a:pt x="433" y="116"/>
                    </a:cubicBezTo>
                    <a:cubicBezTo>
                      <a:pt x="426" y="116"/>
                      <a:pt x="412" y="120"/>
                      <a:pt x="416" y="124"/>
                    </a:cubicBezTo>
                    <a:cubicBezTo>
                      <a:pt x="421" y="129"/>
                      <a:pt x="439" y="124"/>
                      <a:pt x="443" y="127"/>
                    </a:cubicBezTo>
                    <a:cubicBezTo>
                      <a:pt x="446" y="130"/>
                      <a:pt x="455" y="131"/>
                      <a:pt x="457" y="128"/>
                    </a:cubicBezTo>
                    <a:cubicBezTo>
                      <a:pt x="459" y="124"/>
                      <a:pt x="466" y="126"/>
                      <a:pt x="473" y="126"/>
                    </a:cubicBezTo>
                    <a:cubicBezTo>
                      <a:pt x="480" y="126"/>
                      <a:pt x="482" y="127"/>
                      <a:pt x="485" y="130"/>
                    </a:cubicBezTo>
                    <a:cubicBezTo>
                      <a:pt x="489" y="133"/>
                      <a:pt x="494" y="132"/>
                      <a:pt x="498" y="129"/>
                    </a:cubicBezTo>
                    <a:cubicBezTo>
                      <a:pt x="502" y="126"/>
                      <a:pt x="502" y="126"/>
                      <a:pt x="507" y="126"/>
                    </a:cubicBezTo>
                    <a:cubicBezTo>
                      <a:pt x="512" y="126"/>
                      <a:pt x="513" y="123"/>
                      <a:pt x="511" y="119"/>
                    </a:cubicBezTo>
                    <a:cubicBezTo>
                      <a:pt x="508" y="115"/>
                      <a:pt x="502" y="122"/>
                      <a:pt x="501" y="119"/>
                    </a:cubicBezTo>
                    <a:cubicBezTo>
                      <a:pt x="500" y="115"/>
                      <a:pt x="494" y="114"/>
                      <a:pt x="484" y="116"/>
                    </a:cubicBezTo>
                    <a:cubicBezTo>
                      <a:pt x="474" y="117"/>
                      <a:pt x="479" y="109"/>
                      <a:pt x="485" y="111"/>
                    </a:cubicBezTo>
                    <a:cubicBezTo>
                      <a:pt x="491" y="113"/>
                      <a:pt x="499" y="112"/>
                      <a:pt x="506" y="110"/>
                    </a:cubicBezTo>
                    <a:cubicBezTo>
                      <a:pt x="512" y="108"/>
                      <a:pt x="507" y="105"/>
                      <a:pt x="507" y="102"/>
                    </a:cubicBezTo>
                    <a:cubicBezTo>
                      <a:pt x="507" y="100"/>
                      <a:pt x="516" y="101"/>
                      <a:pt x="522" y="101"/>
                    </a:cubicBezTo>
                    <a:cubicBezTo>
                      <a:pt x="529" y="101"/>
                      <a:pt x="538" y="91"/>
                      <a:pt x="538" y="85"/>
                    </a:cubicBezTo>
                    <a:cubicBezTo>
                      <a:pt x="539" y="79"/>
                      <a:pt x="524" y="80"/>
                      <a:pt x="517" y="80"/>
                    </a:cubicBezTo>
                    <a:cubicBezTo>
                      <a:pt x="510" y="80"/>
                      <a:pt x="521" y="75"/>
                      <a:pt x="535" y="76"/>
                    </a:cubicBezTo>
                    <a:cubicBezTo>
                      <a:pt x="549" y="76"/>
                      <a:pt x="542" y="70"/>
                      <a:pt x="545" y="68"/>
                    </a:cubicBezTo>
                    <a:cubicBezTo>
                      <a:pt x="547" y="66"/>
                      <a:pt x="554" y="71"/>
                      <a:pt x="561" y="69"/>
                    </a:cubicBezTo>
                    <a:cubicBezTo>
                      <a:pt x="567" y="68"/>
                      <a:pt x="563" y="62"/>
                      <a:pt x="567" y="62"/>
                    </a:cubicBezTo>
                    <a:cubicBezTo>
                      <a:pt x="571" y="62"/>
                      <a:pt x="578" y="57"/>
                      <a:pt x="593" y="49"/>
                    </a:cubicBezTo>
                    <a:cubicBezTo>
                      <a:pt x="607" y="41"/>
                      <a:pt x="619" y="42"/>
                      <a:pt x="619" y="37"/>
                    </a:cubicBezTo>
                    <a:cubicBezTo>
                      <a:pt x="620" y="33"/>
                      <a:pt x="599" y="37"/>
                      <a:pt x="596" y="36"/>
                    </a:cubicBezTo>
                    <a:cubicBezTo>
                      <a:pt x="592" y="35"/>
                      <a:pt x="610" y="31"/>
                      <a:pt x="615" y="32"/>
                    </a:cubicBezTo>
                    <a:cubicBezTo>
                      <a:pt x="619" y="33"/>
                      <a:pt x="624" y="32"/>
                      <a:pt x="639" y="25"/>
                    </a:cubicBezTo>
                    <a:cubicBezTo>
                      <a:pt x="654" y="17"/>
                      <a:pt x="647" y="16"/>
                      <a:pt x="641" y="17"/>
                    </a:cubicBezTo>
                    <a:cubicBezTo>
                      <a:pt x="635" y="18"/>
                      <a:pt x="628" y="16"/>
                      <a:pt x="629" y="12"/>
                    </a:cubicBezTo>
                    <a:cubicBezTo>
                      <a:pt x="629" y="8"/>
                      <a:pt x="620" y="11"/>
                      <a:pt x="619" y="9"/>
                    </a:cubicBezTo>
                    <a:cubicBezTo>
                      <a:pt x="619" y="7"/>
                      <a:pt x="611" y="8"/>
                      <a:pt x="601" y="12"/>
                    </a:cubicBezTo>
                    <a:cubicBezTo>
                      <a:pt x="592" y="15"/>
                      <a:pt x="601" y="8"/>
                      <a:pt x="605" y="7"/>
                    </a:cubicBezTo>
                    <a:cubicBezTo>
                      <a:pt x="608" y="5"/>
                      <a:pt x="581" y="7"/>
                      <a:pt x="576" y="4"/>
                    </a:cubicBezTo>
                    <a:cubicBezTo>
                      <a:pt x="572" y="0"/>
                      <a:pt x="566" y="9"/>
                      <a:pt x="562" y="5"/>
                    </a:cubicBezTo>
                    <a:cubicBezTo>
                      <a:pt x="558" y="0"/>
                      <a:pt x="547" y="4"/>
                      <a:pt x="548" y="7"/>
                    </a:cubicBezTo>
                    <a:cubicBezTo>
                      <a:pt x="550" y="10"/>
                      <a:pt x="546" y="10"/>
                      <a:pt x="542" y="7"/>
                    </a:cubicBezTo>
                    <a:cubicBezTo>
                      <a:pt x="538" y="3"/>
                      <a:pt x="530" y="7"/>
                      <a:pt x="522" y="6"/>
                    </a:cubicBezTo>
                    <a:cubicBezTo>
                      <a:pt x="515" y="5"/>
                      <a:pt x="518" y="12"/>
                      <a:pt x="510" y="9"/>
                    </a:cubicBezTo>
                    <a:cubicBezTo>
                      <a:pt x="501" y="5"/>
                      <a:pt x="493" y="7"/>
                      <a:pt x="495" y="8"/>
                    </a:cubicBezTo>
                    <a:cubicBezTo>
                      <a:pt x="498" y="9"/>
                      <a:pt x="494" y="11"/>
                      <a:pt x="491" y="10"/>
                    </a:cubicBezTo>
                    <a:cubicBezTo>
                      <a:pt x="487" y="9"/>
                      <a:pt x="484" y="10"/>
                      <a:pt x="486" y="14"/>
                    </a:cubicBezTo>
                    <a:cubicBezTo>
                      <a:pt x="488" y="17"/>
                      <a:pt x="473" y="13"/>
                      <a:pt x="473" y="17"/>
                    </a:cubicBezTo>
                    <a:cubicBezTo>
                      <a:pt x="473" y="21"/>
                      <a:pt x="467" y="23"/>
                      <a:pt x="463" y="19"/>
                    </a:cubicBezTo>
                    <a:cubicBezTo>
                      <a:pt x="459" y="16"/>
                      <a:pt x="445" y="15"/>
                      <a:pt x="449" y="18"/>
                    </a:cubicBezTo>
                    <a:cubicBezTo>
                      <a:pt x="453" y="21"/>
                      <a:pt x="437" y="19"/>
                      <a:pt x="441" y="22"/>
                    </a:cubicBezTo>
                    <a:cubicBezTo>
                      <a:pt x="445" y="26"/>
                      <a:pt x="436" y="28"/>
                      <a:pt x="436" y="26"/>
                    </a:cubicBezTo>
                    <a:cubicBezTo>
                      <a:pt x="436" y="25"/>
                      <a:pt x="427" y="21"/>
                      <a:pt x="423" y="25"/>
                    </a:cubicBezTo>
                    <a:cubicBezTo>
                      <a:pt x="420" y="28"/>
                      <a:pt x="419" y="32"/>
                      <a:pt x="417" y="30"/>
                    </a:cubicBezTo>
                    <a:cubicBezTo>
                      <a:pt x="415" y="27"/>
                      <a:pt x="407" y="28"/>
                      <a:pt x="400" y="31"/>
                    </a:cubicBezTo>
                    <a:cubicBezTo>
                      <a:pt x="392" y="34"/>
                      <a:pt x="401" y="36"/>
                      <a:pt x="406" y="33"/>
                    </a:cubicBezTo>
                    <a:close/>
                    <a:moveTo>
                      <a:pt x="496" y="341"/>
                    </a:moveTo>
                    <a:cubicBezTo>
                      <a:pt x="498" y="340"/>
                      <a:pt x="503" y="331"/>
                      <a:pt x="497" y="332"/>
                    </a:cubicBezTo>
                    <a:cubicBezTo>
                      <a:pt x="490" y="332"/>
                      <a:pt x="492" y="341"/>
                      <a:pt x="496" y="341"/>
                    </a:cubicBezTo>
                    <a:close/>
                    <a:moveTo>
                      <a:pt x="464" y="333"/>
                    </a:moveTo>
                    <a:cubicBezTo>
                      <a:pt x="470" y="336"/>
                      <a:pt x="479" y="327"/>
                      <a:pt x="478" y="324"/>
                    </a:cubicBezTo>
                    <a:cubicBezTo>
                      <a:pt x="477" y="321"/>
                      <a:pt x="457" y="329"/>
                      <a:pt x="464" y="333"/>
                    </a:cubicBezTo>
                    <a:close/>
                    <a:moveTo>
                      <a:pt x="490" y="313"/>
                    </a:moveTo>
                    <a:cubicBezTo>
                      <a:pt x="491" y="310"/>
                      <a:pt x="478" y="308"/>
                      <a:pt x="479" y="304"/>
                    </a:cubicBezTo>
                    <a:cubicBezTo>
                      <a:pt x="480" y="300"/>
                      <a:pt x="467" y="297"/>
                      <a:pt x="463" y="295"/>
                    </a:cubicBezTo>
                    <a:cubicBezTo>
                      <a:pt x="459" y="293"/>
                      <a:pt x="453" y="292"/>
                      <a:pt x="453" y="288"/>
                    </a:cubicBezTo>
                    <a:cubicBezTo>
                      <a:pt x="453" y="283"/>
                      <a:pt x="445" y="286"/>
                      <a:pt x="444" y="293"/>
                    </a:cubicBezTo>
                    <a:cubicBezTo>
                      <a:pt x="444" y="299"/>
                      <a:pt x="440" y="298"/>
                      <a:pt x="442" y="304"/>
                    </a:cubicBezTo>
                    <a:cubicBezTo>
                      <a:pt x="444" y="310"/>
                      <a:pt x="434" y="311"/>
                      <a:pt x="435" y="315"/>
                    </a:cubicBezTo>
                    <a:cubicBezTo>
                      <a:pt x="437" y="318"/>
                      <a:pt x="441" y="314"/>
                      <a:pt x="445" y="314"/>
                    </a:cubicBezTo>
                    <a:cubicBezTo>
                      <a:pt x="450" y="314"/>
                      <a:pt x="444" y="320"/>
                      <a:pt x="450" y="321"/>
                    </a:cubicBezTo>
                    <a:cubicBezTo>
                      <a:pt x="454" y="321"/>
                      <a:pt x="461" y="316"/>
                      <a:pt x="463" y="313"/>
                    </a:cubicBezTo>
                    <a:cubicBezTo>
                      <a:pt x="465" y="310"/>
                      <a:pt x="469" y="309"/>
                      <a:pt x="474" y="313"/>
                    </a:cubicBezTo>
                    <a:cubicBezTo>
                      <a:pt x="479" y="316"/>
                      <a:pt x="489" y="317"/>
                      <a:pt x="490" y="313"/>
                    </a:cubicBezTo>
                    <a:close/>
                    <a:moveTo>
                      <a:pt x="607" y="282"/>
                    </a:moveTo>
                    <a:cubicBezTo>
                      <a:pt x="611" y="282"/>
                      <a:pt x="612" y="288"/>
                      <a:pt x="618" y="293"/>
                    </a:cubicBezTo>
                    <a:cubicBezTo>
                      <a:pt x="625" y="299"/>
                      <a:pt x="626" y="295"/>
                      <a:pt x="627" y="291"/>
                    </a:cubicBezTo>
                    <a:cubicBezTo>
                      <a:pt x="628" y="287"/>
                      <a:pt x="636" y="290"/>
                      <a:pt x="635" y="286"/>
                    </a:cubicBezTo>
                    <a:cubicBezTo>
                      <a:pt x="635" y="283"/>
                      <a:pt x="641" y="278"/>
                      <a:pt x="646" y="276"/>
                    </a:cubicBezTo>
                    <a:cubicBezTo>
                      <a:pt x="650" y="274"/>
                      <a:pt x="642" y="270"/>
                      <a:pt x="636" y="270"/>
                    </a:cubicBezTo>
                    <a:cubicBezTo>
                      <a:pt x="631" y="271"/>
                      <a:pt x="629" y="267"/>
                      <a:pt x="629" y="264"/>
                    </a:cubicBezTo>
                    <a:cubicBezTo>
                      <a:pt x="629" y="262"/>
                      <a:pt x="619" y="256"/>
                      <a:pt x="615" y="257"/>
                    </a:cubicBezTo>
                    <a:cubicBezTo>
                      <a:pt x="612" y="258"/>
                      <a:pt x="606" y="252"/>
                      <a:pt x="601" y="252"/>
                    </a:cubicBezTo>
                    <a:cubicBezTo>
                      <a:pt x="596" y="251"/>
                      <a:pt x="590" y="248"/>
                      <a:pt x="590" y="243"/>
                    </a:cubicBezTo>
                    <a:cubicBezTo>
                      <a:pt x="591" y="238"/>
                      <a:pt x="600" y="244"/>
                      <a:pt x="601" y="240"/>
                    </a:cubicBezTo>
                    <a:cubicBezTo>
                      <a:pt x="603" y="237"/>
                      <a:pt x="592" y="239"/>
                      <a:pt x="592" y="236"/>
                    </a:cubicBezTo>
                    <a:cubicBezTo>
                      <a:pt x="592" y="233"/>
                      <a:pt x="595" y="234"/>
                      <a:pt x="597" y="232"/>
                    </a:cubicBezTo>
                    <a:cubicBezTo>
                      <a:pt x="599" y="230"/>
                      <a:pt x="595" y="227"/>
                      <a:pt x="592" y="225"/>
                    </a:cubicBezTo>
                    <a:cubicBezTo>
                      <a:pt x="590" y="224"/>
                      <a:pt x="589" y="228"/>
                      <a:pt x="587" y="228"/>
                    </a:cubicBezTo>
                    <a:cubicBezTo>
                      <a:pt x="584" y="228"/>
                      <a:pt x="586" y="224"/>
                      <a:pt x="588" y="222"/>
                    </a:cubicBezTo>
                    <a:cubicBezTo>
                      <a:pt x="590" y="219"/>
                      <a:pt x="580" y="217"/>
                      <a:pt x="576" y="218"/>
                    </a:cubicBezTo>
                    <a:cubicBezTo>
                      <a:pt x="571" y="219"/>
                      <a:pt x="570" y="217"/>
                      <a:pt x="570" y="214"/>
                    </a:cubicBezTo>
                    <a:cubicBezTo>
                      <a:pt x="570" y="211"/>
                      <a:pt x="562" y="214"/>
                      <a:pt x="560" y="216"/>
                    </a:cubicBezTo>
                    <a:cubicBezTo>
                      <a:pt x="557" y="218"/>
                      <a:pt x="553" y="214"/>
                      <a:pt x="557" y="214"/>
                    </a:cubicBezTo>
                    <a:cubicBezTo>
                      <a:pt x="560" y="213"/>
                      <a:pt x="565" y="210"/>
                      <a:pt x="563" y="207"/>
                    </a:cubicBezTo>
                    <a:cubicBezTo>
                      <a:pt x="562" y="204"/>
                      <a:pt x="553" y="204"/>
                      <a:pt x="551" y="208"/>
                    </a:cubicBezTo>
                    <a:cubicBezTo>
                      <a:pt x="550" y="212"/>
                      <a:pt x="542" y="203"/>
                      <a:pt x="542" y="200"/>
                    </a:cubicBezTo>
                    <a:cubicBezTo>
                      <a:pt x="542" y="197"/>
                      <a:pt x="531" y="200"/>
                      <a:pt x="532" y="194"/>
                    </a:cubicBezTo>
                    <a:cubicBezTo>
                      <a:pt x="534" y="189"/>
                      <a:pt x="519" y="188"/>
                      <a:pt x="515" y="188"/>
                    </a:cubicBezTo>
                    <a:cubicBezTo>
                      <a:pt x="511" y="188"/>
                      <a:pt x="505" y="191"/>
                      <a:pt x="506" y="194"/>
                    </a:cubicBezTo>
                    <a:cubicBezTo>
                      <a:pt x="507" y="198"/>
                      <a:pt x="502" y="197"/>
                      <a:pt x="501" y="193"/>
                    </a:cubicBezTo>
                    <a:cubicBezTo>
                      <a:pt x="500" y="189"/>
                      <a:pt x="491" y="197"/>
                      <a:pt x="488" y="197"/>
                    </a:cubicBezTo>
                    <a:cubicBezTo>
                      <a:pt x="485" y="197"/>
                      <a:pt x="490" y="187"/>
                      <a:pt x="488" y="183"/>
                    </a:cubicBezTo>
                    <a:cubicBezTo>
                      <a:pt x="487" y="180"/>
                      <a:pt x="485" y="179"/>
                      <a:pt x="483" y="174"/>
                    </a:cubicBezTo>
                    <a:cubicBezTo>
                      <a:pt x="480" y="168"/>
                      <a:pt x="470" y="171"/>
                      <a:pt x="467" y="174"/>
                    </a:cubicBezTo>
                    <a:cubicBezTo>
                      <a:pt x="464" y="177"/>
                      <a:pt x="455" y="176"/>
                      <a:pt x="450" y="180"/>
                    </a:cubicBezTo>
                    <a:cubicBezTo>
                      <a:pt x="445" y="185"/>
                      <a:pt x="450" y="190"/>
                      <a:pt x="452" y="192"/>
                    </a:cubicBezTo>
                    <a:cubicBezTo>
                      <a:pt x="454" y="194"/>
                      <a:pt x="445" y="197"/>
                      <a:pt x="448" y="200"/>
                    </a:cubicBezTo>
                    <a:cubicBezTo>
                      <a:pt x="451" y="203"/>
                      <a:pt x="456" y="201"/>
                      <a:pt x="456" y="206"/>
                    </a:cubicBezTo>
                    <a:cubicBezTo>
                      <a:pt x="457" y="210"/>
                      <a:pt x="445" y="204"/>
                      <a:pt x="443" y="200"/>
                    </a:cubicBezTo>
                    <a:cubicBezTo>
                      <a:pt x="441" y="197"/>
                      <a:pt x="444" y="193"/>
                      <a:pt x="441" y="190"/>
                    </a:cubicBezTo>
                    <a:cubicBezTo>
                      <a:pt x="439" y="187"/>
                      <a:pt x="441" y="184"/>
                      <a:pt x="445" y="179"/>
                    </a:cubicBezTo>
                    <a:cubicBezTo>
                      <a:pt x="450" y="174"/>
                      <a:pt x="454" y="174"/>
                      <a:pt x="454" y="172"/>
                    </a:cubicBezTo>
                    <a:cubicBezTo>
                      <a:pt x="454" y="169"/>
                      <a:pt x="434" y="169"/>
                      <a:pt x="422" y="179"/>
                    </a:cubicBezTo>
                    <a:cubicBezTo>
                      <a:pt x="410" y="190"/>
                      <a:pt x="414" y="204"/>
                      <a:pt x="414" y="207"/>
                    </a:cubicBezTo>
                    <a:cubicBezTo>
                      <a:pt x="415" y="210"/>
                      <a:pt x="425" y="209"/>
                      <a:pt x="432" y="210"/>
                    </a:cubicBezTo>
                    <a:cubicBezTo>
                      <a:pt x="438" y="212"/>
                      <a:pt x="434" y="215"/>
                      <a:pt x="430" y="214"/>
                    </a:cubicBezTo>
                    <a:cubicBezTo>
                      <a:pt x="425" y="213"/>
                      <a:pt x="417" y="212"/>
                      <a:pt x="418" y="215"/>
                    </a:cubicBezTo>
                    <a:cubicBezTo>
                      <a:pt x="418" y="218"/>
                      <a:pt x="428" y="224"/>
                      <a:pt x="433" y="223"/>
                    </a:cubicBezTo>
                    <a:cubicBezTo>
                      <a:pt x="439" y="222"/>
                      <a:pt x="439" y="222"/>
                      <a:pt x="442" y="225"/>
                    </a:cubicBezTo>
                    <a:cubicBezTo>
                      <a:pt x="444" y="228"/>
                      <a:pt x="451" y="227"/>
                      <a:pt x="458" y="227"/>
                    </a:cubicBezTo>
                    <a:cubicBezTo>
                      <a:pt x="464" y="228"/>
                      <a:pt x="472" y="230"/>
                      <a:pt x="475" y="230"/>
                    </a:cubicBezTo>
                    <a:cubicBezTo>
                      <a:pt x="479" y="231"/>
                      <a:pt x="483" y="229"/>
                      <a:pt x="484" y="227"/>
                    </a:cubicBezTo>
                    <a:cubicBezTo>
                      <a:pt x="485" y="225"/>
                      <a:pt x="498" y="230"/>
                      <a:pt x="502" y="229"/>
                    </a:cubicBezTo>
                    <a:cubicBezTo>
                      <a:pt x="506" y="229"/>
                      <a:pt x="503" y="225"/>
                      <a:pt x="501" y="224"/>
                    </a:cubicBezTo>
                    <a:cubicBezTo>
                      <a:pt x="498" y="223"/>
                      <a:pt x="499" y="219"/>
                      <a:pt x="503" y="220"/>
                    </a:cubicBezTo>
                    <a:cubicBezTo>
                      <a:pt x="506" y="222"/>
                      <a:pt x="511" y="223"/>
                      <a:pt x="512" y="227"/>
                    </a:cubicBezTo>
                    <a:cubicBezTo>
                      <a:pt x="513" y="229"/>
                      <a:pt x="516" y="228"/>
                      <a:pt x="516" y="230"/>
                    </a:cubicBezTo>
                    <a:cubicBezTo>
                      <a:pt x="517" y="233"/>
                      <a:pt x="528" y="236"/>
                      <a:pt x="529" y="239"/>
                    </a:cubicBezTo>
                    <a:cubicBezTo>
                      <a:pt x="529" y="241"/>
                      <a:pt x="517" y="243"/>
                      <a:pt x="521" y="245"/>
                    </a:cubicBezTo>
                    <a:cubicBezTo>
                      <a:pt x="524" y="248"/>
                      <a:pt x="529" y="242"/>
                      <a:pt x="533" y="242"/>
                    </a:cubicBezTo>
                    <a:cubicBezTo>
                      <a:pt x="537" y="241"/>
                      <a:pt x="537" y="251"/>
                      <a:pt x="541" y="250"/>
                    </a:cubicBezTo>
                    <a:cubicBezTo>
                      <a:pt x="545" y="248"/>
                      <a:pt x="549" y="251"/>
                      <a:pt x="553" y="258"/>
                    </a:cubicBezTo>
                    <a:cubicBezTo>
                      <a:pt x="557" y="264"/>
                      <a:pt x="552" y="269"/>
                      <a:pt x="553" y="271"/>
                    </a:cubicBezTo>
                    <a:cubicBezTo>
                      <a:pt x="553" y="274"/>
                      <a:pt x="561" y="273"/>
                      <a:pt x="566" y="270"/>
                    </a:cubicBezTo>
                    <a:cubicBezTo>
                      <a:pt x="571" y="268"/>
                      <a:pt x="575" y="273"/>
                      <a:pt x="578" y="276"/>
                    </a:cubicBezTo>
                    <a:cubicBezTo>
                      <a:pt x="582" y="280"/>
                      <a:pt x="565" y="285"/>
                      <a:pt x="567" y="282"/>
                    </a:cubicBezTo>
                    <a:cubicBezTo>
                      <a:pt x="568" y="279"/>
                      <a:pt x="557" y="271"/>
                      <a:pt x="546" y="275"/>
                    </a:cubicBezTo>
                    <a:cubicBezTo>
                      <a:pt x="536" y="279"/>
                      <a:pt x="543" y="285"/>
                      <a:pt x="544" y="288"/>
                    </a:cubicBezTo>
                    <a:cubicBezTo>
                      <a:pt x="545" y="292"/>
                      <a:pt x="535" y="295"/>
                      <a:pt x="525" y="292"/>
                    </a:cubicBezTo>
                    <a:cubicBezTo>
                      <a:pt x="516" y="289"/>
                      <a:pt x="519" y="294"/>
                      <a:pt x="515" y="294"/>
                    </a:cubicBezTo>
                    <a:cubicBezTo>
                      <a:pt x="511" y="294"/>
                      <a:pt x="506" y="300"/>
                      <a:pt x="510" y="304"/>
                    </a:cubicBezTo>
                    <a:cubicBezTo>
                      <a:pt x="514" y="308"/>
                      <a:pt x="521" y="305"/>
                      <a:pt x="528" y="305"/>
                    </a:cubicBezTo>
                    <a:cubicBezTo>
                      <a:pt x="534" y="305"/>
                      <a:pt x="535" y="307"/>
                      <a:pt x="536" y="304"/>
                    </a:cubicBezTo>
                    <a:cubicBezTo>
                      <a:pt x="536" y="300"/>
                      <a:pt x="543" y="302"/>
                      <a:pt x="548" y="303"/>
                    </a:cubicBezTo>
                    <a:cubicBezTo>
                      <a:pt x="552" y="304"/>
                      <a:pt x="551" y="310"/>
                      <a:pt x="557" y="311"/>
                    </a:cubicBezTo>
                    <a:cubicBezTo>
                      <a:pt x="563" y="312"/>
                      <a:pt x="558" y="317"/>
                      <a:pt x="562" y="321"/>
                    </a:cubicBezTo>
                    <a:cubicBezTo>
                      <a:pt x="565" y="325"/>
                      <a:pt x="577" y="323"/>
                      <a:pt x="581" y="327"/>
                    </a:cubicBezTo>
                    <a:cubicBezTo>
                      <a:pt x="585" y="332"/>
                      <a:pt x="603" y="340"/>
                      <a:pt x="606" y="337"/>
                    </a:cubicBezTo>
                    <a:cubicBezTo>
                      <a:pt x="609" y="334"/>
                      <a:pt x="590" y="317"/>
                      <a:pt x="585" y="316"/>
                    </a:cubicBezTo>
                    <a:cubicBezTo>
                      <a:pt x="580" y="314"/>
                      <a:pt x="590" y="312"/>
                      <a:pt x="597" y="318"/>
                    </a:cubicBezTo>
                    <a:cubicBezTo>
                      <a:pt x="604" y="323"/>
                      <a:pt x="614" y="326"/>
                      <a:pt x="619" y="319"/>
                    </a:cubicBezTo>
                    <a:cubicBezTo>
                      <a:pt x="624" y="313"/>
                      <a:pt x="615" y="315"/>
                      <a:pt x="615" y="310"/>
                    </a:cubicBezTo>
                    <a:cubicBezTo>
                      <a:pt x="615" y="305"/>
                      <a:pt x="611" y="299"/>
                      <a:pt x="606" y="299"/>
                    </a:cubicBezTo>
                    <a:cubicBezTo>
                      <a:pt x="601" y="299"/>
                      <a:pt x="588" y="289"/>
                      <a:pt x="593" y="287"/>
                    </a:cubicBezTo>
                    <a:cubicBezTo>
                      <a:pt x="598" y="285"/>
                      <a:pt x="592" y="282"/>
                      <a:pt x="595" y="278"/>
                    </a:cubicBezTo>
                    <a:cubicBezTo>
                      <a:pt x="599" y="274"/>
                      <a:pt x="602" y="281"/>
                      <a:pt x="607" y="282"/>
                    </a:cubicBezTo>
                    <a:close/>
                    <a:moveTo>
                      <a:pt x="531" y="265"/>
                    </a:moveTo>
                    <a:cubicBezTo>
                      <a:pt x="536" y="264"/>
                      <a:pt x="535" y="257"/>
                      <a:pt x="532" y="254"/>
                    </a:cubicBezTo>
                    <a:cubicBezTo>
                      <a:pt x="531" y="251"/>
                      <a:pt x="526" y="251"/>
                      <a:pt x="522" y="251"/>
                    </a:cubicBezTo>
                    <a:cubicBezTo>
                      <a:pt x="518" y="252"/>
                      <a:pt x="511" y="258"/>
                      <a:pt x="515" y="264"/>
                    </a:cubicBezTo>
                    <a:cubicBezTo>
                      <a:pt x="519" y="270"/>
                      <a:pt x="527" y="265"/>
                      <a:pt x="531" y="265"/>
                    </a:cubicBezTo>
                    <a:close/>
                    <a:moveTo>
                      <a:pt x="487" y="172"/>
                    </a:moveTo>
                    <a:cubicBezTo>
                      <a:pt x="485" y="177"/>
                      <a:pt x="491" y="177"/>
                      <a:pt x="492" y="182"/>
                    </a:cubicBezTo>
                    <a:cubicBezTo>
                      <a:pt x="492" y="187"/>
                      <a:pt x="499" y="189"/>
                      <a:pt x="504" y="186"/>
                    </a:cubicBezTo>
                    <a:cubicBezTo>
                      <a:pt x="509" y="183"/>
                      <a:pt x="523" y="187"/>
                      <a:pt x="523" y="183"/>
                    </a:cubicBezTo>
                    <a:cubicBezTo>
                      <a:pt x="523" y="179"/>
                      <a:pt x="508" y="172"/>
                      <a:pt x="503" y="173"/>
                    </a:cubicBezTo>
                    <a:cubicBezTo>
                      <a:pt x="498" y="174"/>
                      <a:pt x="489" y="167"/>
                      <a:pt x="487" y="172"/>
                    </a:cubicBezTo>
                    <a:close/>
                    <a:moveTo>
                      <a:pt x="621" y="475"/>
                    </a:moveTo>
                    <a:cubicBezTo>
                      <a:pt x="621" y="478"/>
                      <a:pt x="642" y="487"/>
                      <a:pt x="643" y="483"/>
                    </a:cubicBezTo>
                    <a:cubicBezTo>
                      <a:pt x="643" y="479"/>
                      <a:pt x="620" y="473"/>
                      <a:pt x="621" y="475"/>
                    </a:cubicBezTo>
                    <a:close/>
                    <a:moveTo>
                      <a:pt x="711" y="497"/>
                    </a:moveTo>
                    <a:cubicBezTo>
                      <a:pt x="710" y="499"/>
                      <a:pt x="707" y="495"/>
                      <a:pt x="711" y="492"/>
                    </a:cubicBezTo>
                    <a:cubicBezTo>
                      <a:pt x="714" y="490"/>
                      <a:pt x="710" y="489"/>
                      <a:pt x="707" y="491"/>
                    </a:cubicBezTo>
                    <a:cubicBezTo>
                      <a:pt x="704" y="492"/>
                      <a:pt x="705" y="484"/>
                      <a:pt x="708" y="483"/>
                    </a:cubicBezTo>
                    <a:cubicBezTo>
                      <a:pt x="710" y="481"/>
                      <a:pt x="701" y="478"/>
                      <a:pt x="701" y="481"/>
                    </a:cubicBezTo>
                    <a:cubicBezTo>
                      <a:pt x="701" y="484"/>
                      <a:pt x="695" y="482"/>
                      <a:pt x="694" y="480"/>
                    </a:cubicBezTo>
                    <a:cubicBezTo>
                      <a:pt x="693" y="477"/>
                      <a:pt x="689" y="477"/>
                      <a:pt x="691" y="475"/>
                    </a:cubicBezTo>
                    <a:cubicBezTo>
                      <a:pt x="692" y="473"/>
                      <a:pt x="685" y="472"/>
                      <a:pt x="684" y="475"/>
                    </a:cubicBezTo>
                    <a:cubicBezTo>
                      <a:pt x="684" y="478"/>
                      <a:pt x="682" y="473"/>
                      <a:pt x="685" y="469"/>
                    </a:cubicBezTo>
                    <a:cubicBezTo>
                      <a:pt x="689" y="466"/>
                      <a:pt x="688" y="462"/>
                      <a:pt x="691" y="460"/>
                    </a:cubicBezTo>
                    <a:cubicBezTo>
                      <a:pt x="694" y="458"/>
                      <a:pt x="691" y="456"/>
                      <a:pt x="687" y="458"/>
                    </a:cubicBezTo>
                    <a:cubicBezTo>
                      <a:pt x="683" y="459"/>
                      <a:pt x="674" y="472"/>
                      <a:pt x="674" y="476"/>
                    </a:cubicBezTo>
                    <a:cubicBezTo>
                      <a:pt x="674" y="479"/>
                      <a:pt x="674" y="484"/>
                      <a:pt x="670" y="483"/>
                    </a:cubicBezTo>
                    <a:cubicBezTo>
                      <a:pt x="667" y="483"/>
                      <a:pt x="663" y="486"/>
                      <a:pt x="666" y="488"/>
                    </a:cubicBezTo>
                    <a:cubicBezTo>
                      <a:pt x="668" y="490"/>
                      <a:pt x="659" y="496"/>
                      <a:pt x="663" y="498"/>
                    </a:cubicBezTo>
                    <a:cubicBezTo>
                      <a:pt x="667" y="500"/>
                      <a:pt x="672" y="497"/>
                      <a:pt x="676" y="498"/>
                    </a:cubicBezTo>
                    <a:cubicBezTo>
                      <a:pt x="680" y="498"/>
                      <a:pt x="684" y="498"/>
                      <a:pt x="687" y="496"/>
                    </a:cubicBezTo>
                    <a:cubicBezTo>
                      <a:pt x="691" y="493"/>
                      <a:pt x="691" y="498"/>
                      <a:pt x="695" y="498"/>
                    </a:cubicBezTo>
                    <a:cubicBezTo>
                      <a:pt x="698" y="497"/>
                      <a:pt x="693" y="501"/>
                      <a:pt x="693" y="503"/>
                    </a:cubicBezTo>
                    <a:cubicBezTo>
                      <a:pt x="693" y="506"/>
                      <a:pt x="697" y="502"/>
                      <a:pt x="700" y="501"/>
                    </a:cubicBezTo>
                    <a:cubicBezTo>
                      <a:pt x="702" y="499"/>
                      <a:pt x="706" y="501"/>
                      <a:pt x="705" y="503"/>
                    </a:cubicBezTo>
                    <a:cubicBezTo>
                      <a:pt x="703" y="505"/>
                      <a:pt x="712" y="508"/>
                      <a:pt x="715" y="504"/>
                    </a:cubicBezTo>
                    <a:cubicBezTo>
                      <a:pt x="717" y="500"/>
                      <a:pt x="712" y="494"/>
                      <a:pt x="711" y="497"/>
                    </a:cubicBezTo>
                    <a:close/>
                    <a:moveTo>
                      <a:pt x="66" y="431"/>
                    </a:moveTo>
                    <a:cubicBezTo>
                      <a:pt x="60" y="435"/>
                      <a:pt x="75" y="451"/>
                      <a:pt x="79" y="449"/>
                    </a:cubicBezTo>
                    <a:cubicBezTo>
                      <a:pt x="81" y="447"/>
                      <a:pt x="75" y="441"/>
                      <a:pt x="75" y="436"/>
                    </a:cubicBezTo>
                    <a:cubicBezTo>
                      <a:pt x="75" y="432"/>
                      <a:pt x="73" y="428"/>
                      <a:pt x="66" y="431"/>
                    </a:cubicBezTo>
                    <a:close/>
                    <a:moveTo>
                      <a:pt x="654" y="513"/>
                    </a:moveTo>
                    <a:cubicBezTo>
                      <a:pt x="652" y="513"/>
                      <a:pt x="654" y="509"/>
                      <a:pt x="654" y="507"/>
                    </a:cubicBezTo>
                    <a:cubicBezTo>
                      <a:pt x="654" y="505"/>
                      <a:pt x="649" y="508"/>
                      <a:pt x="648" y="510"/>
                    </a:cubicBezTo>
                    <a:cubicBezTo>
                      <a:pt x="648" y="513"/>
                      <a:pt x="644" y="513"/>
                      <a:pt x="644" y="515"/>
                    </a:cubicBezTo>
                    <a:cubicBezTo>
                      <a:pt x="644" y="519"/>
                      <a:pt x="644" y="517"/>
                      <a:pt x="641" y="518"/>
                    </a:cubicBezTo>
                    <a:cubicBezTo>
                      <a:pt x="638" y="520"/>
                      <a:pt x="627" y="518"/>
                      <a:pt x="627" y="516"/>
                    </a:cubicBezTo>
                    <a:cubicBezTo>
                      <a:pt x="626" y="513"/>
                      <a:pt x="618" y="512"/>
                      <a:pt x="618" y="509"/>
                    </a:cubicBezTo>
                    <a:cubicBezTo>
                      <a:pt x="618" y="505"/>
                      <a:pt x="614" y="504"/>
                      <a:pt x="617" y="500"/>
                    </a:cubicBezTo>
                    <a:cubicBezTo>
                      <a:pt x="620" y="497"/>
                      <a:pt x="616" y="495"/>
                      <a:pt x="613" y="498"/>
                    </a:cubicBezTo>
                    <a:cubicBezTo>
                      <a:pt x="610" y="501"/>
                      <a:pt x="608" y="496"/>
                      <a:pt x="613" y="495"/>
                    </a:cubicBezTo>
                    <a:cubicBezTo>
                      <a:pt x="617" y="493"/>
                      <a:pt x="624" y="491"/>
                      <a:pt x="620" y="484"/>
                    </a:cubicBezTo>
                    <a:cubicBezTo>
                      <a:pt x="616" y="477"/>
                      <a:pt x="592" y="486"/>
                      <a:pt x="586" y="490"/>
                    </a:cubicBezTo>
                    <a:cubicBezTo>
                      <a:pt x="579" y="494"/>
                      <a:pt x="572" y="505"/>
                      <a:pt x="568" y="505"/>
                    </a:cubicBezTo>
                    <a:cubicBezTo>
                      <a:pt x="565" y="505"/>
                      <a:pt x="574" y="499"/>
                      <a:pt x="575" y="497"/>
                    </a:cubicBezTo>
                    <a:cubicBezTo>
                      <a:pt x="577" y="494"/>
                      <a:pt x="575" y="492"/>
                      <a:pt x="577" y="493"/>
                    </a:cubicBezTo>
                    <a:cubicBezTo>
                      <a:pt x="579" y="494"/>
                      <a:pt x="585" y="485"/>
                      <a:pt x="588" y="482"/>
                    </a:cubicBezTo>
                    <a:cubicBezTo>
                      <a:pt x="592" y="479"/>
                      <a:pt x="596" y="482"/>
                      <a:pt x="597" y="480"/>
                    </a:cubicBezTo>
                    <a:cubicBezTo>
                      <a:pt x="597" y="477"/>
                      <a:pt x="599" y="476"/>
                      <a:pt x="603" y="473"/>
                    </a:cubicBezTo>
                    <a:cubicBezTo>
                      <a:pt x="606" y="469"/>
                      <a:pt x="649" y="470"/>
                      <a:pt x="653" y="470"/>
                    </a:cubicBezTo>
                    <a:cubicBezTo>
                      <a:pt x="657" y="470"/>
                      <a:pt x="665" y="465"/>
                      <a:pt x="667" y="461"/>
                    </a:cubicBezTo>
                    <a:cubicBezTo>
                      <a:pt x="670" y="458"/>
                      <a:pt x="673" y="458"/>
                      <a:pt x="678" y="458"/>
                    </a:cubicBezTo>
                    <a:cubicBezTo>
                      <a:pt x="684" y="458"/>
                      <a:pt x="687" y="453"/>
                      <a:pt x="690" y="451"/>
                    </a:cubicBezTo>
                    <a:cubicBezTo>
                      <a:pt x="692" y="449"/>
                      <a:pt x="691" y="448"/>
                      <a:pt x="689" y="448"/>
                    </a:cubicBezTo>
                    <a:cubicBezTo>
                      <a:pt x="686" y="447"/>
                      <a:pt x="684" y="446"/>
                      <a:pt x="687" y="446"/>
                    </a:cubicBezTo>
                    <a:cubicBezTo>
                      <a:pt x="689" y="445"/>
                      <a:pt x="690" y="444"/>
                      <a:pt x="691" y="441"/>
                    </a:cubicBezTo>
                    <a:cubicBezTo>
                      <a:pt x="692" y="437"/>
                      <a:pt x="690" y="439"/>
                      <a:pt x="687" y="434"/>
                    </a:cubicBezTo>
                    <a:cubicBezTo>
                      <a:pt x="684" y="430"/>
                      <a:pt x="682" y="436"/>
                      <a:pt x="679" y="436"/>
                    </a:cubicBezTo>
                    <a:cubicBezTo>
                      <a:pt x="675" y="435"/>
                      <a:pt x="681" y="431"/>
                      <a:pt x="678" y="429"/>
                    </a:cubicBezTo>
                    <a:cubicBezTo>
                      <a:pt x="675" y="427"/>
                      <a:pt x="670" y="429"/>
                      <a:pt x="666" y="432"/>
                    </a:cubicBezTo>
                    <a:cubicBezTo>
                      <a:pt x="661" y="436"/>
                      <a:pt x="662" y="432"/>
                      <a:pt x="658" y="436"/>
                    </a:cubicBezTo>
                    <a:cubicBezTo>
                      <a:pt x="654" y="439"/>
                      <a:pt x="654" y="434"/>
                      <a:pt x="656" y="432"/>
                    </a:cubicBezTo>
                    <a:cubicBezTo>
                      <a:pt x="658" y="431"/>
                      <a:pt x="659" y="433"/>
                      <a:pt x="661" y="430"/>
                    </a:cubicBezTo>
                    <a:cubicBezTo>
                      <a:pt x="662" y="428"/>
                      <a:pt x="664" y="430"/>
                      <a:pt x="668" y="428"/>
                    </a:cubicBezTo>
                    <a:cubicBezTo>
                      <a:pt x="672" y="425"/>
                      <a:pt x="675" y="426"/>
                      <a:pt x="677" y="424"/>
                    </a:cubicBezTo>
                    <a:cubicBezTo>
                      <a:pt x="678" y="422"/>
                      <a:pt x="675" y="420"/>
                      <a:pt x="671" y="421"/>
                    </a:cubicBezTo>
                    <a:cubicBezTo>
                      <a:pt x="667" y="421"/>
                      <a:pt x="664" y="415"/>
                      <a:pt x="662" y="417"/>
                    </a:cubicBezTo>
                    <a:cubicBezTo>
                      <a:pt x="659" y="419"/>
                      <a:pt x="660" y="414"/>
                      <a:pt x="657" y="416"/>
                    </a:cubicBezTo>
                    <a:cubicBezTo>
                      <a:pt x="654" y="418"/>
                      <a:pt x="652" y="416"/>
                      <a:pt x="651" y="412"/>
                    </a:cubicBezTo>
                    <a:cubicBezTo>
                      <a:pt x="650" y="409"/>
                      <a:pt x="642" y="403"/>
                      <a:pt x="638" y="402"/>
                    </a:cubicBezTo>
                    <a:cubicBezTo>
                      <a:pt x="633" y="400"/>
                      <a:pt x="636" y="398"/>
                      <a:pt x="639" y="400"/>
                    </a:cubicBezTo>
                    <a:cubicBezTo>
                      <a:pt x="641" y="401"/>
                      <a:pt x="644" y="398"/>
                      <a:pt x="645" y="396"/>
                    </a:cubicBezTo>
                    <a:cubicBezTo>
                      <a:pt x="646" y="394"/>
                      <a:pt x="643" y="393"/>
                      <a:pt x="642" y="393"/>
                    </a:cubicBezTo>
                    <a:cubicBezTo>
                      <a:pt x="640" y="392"/>
                      <a:pt x="640" y="390"/>
                      <a:pt x="641" y="388"/>
                    </a:cubicBezTo>
                    <a:cubicBezTo>
                      <a:pt x="641" y="386"/>
                      <a:pt x="636" y="384"/>
                      <a:pt x="636" y="382"/>
                    </a:cubicBezTo>
                    <a:cubicBezTo>
                      <a:pt x="635" y="381"/>
                      <a:pt x="632" y="379"/>
                      <a:pt x="633" y="378"/>
                    </a:cubicBezTo>
                    <a:cubicBezTo>
                      <a:pt x="633" y="376"/>
                      <a:pt x="629" y="374"/>
                      <a:pt x="629" y="372"/>
                    </a:cubicBezTo>
                    <a:cubicBezTo>
                      <a:pt x="629" y="370"/>
                      <a:pt x="624" y="365"/>
                      <a:pt x="624" y="363"/>
                    </a:cubicBezTo>
                    <a:cubicBezTo>
                      <a:pt x="624" y="360"/>
                      <a:pt x="621" y="358"/>
                      <a:pt x="620" y="355"/>
                    </a:cubicBezTo>
                    <a:cubicBezTo>
                      <a:pt x="619" y="352"/>
                      <a:pt x="617" y="354"/>
                      <a:pt x="616" y="358"/>
                    </a:cubicBezTo>
                    <a:cubicBezTo>
                      <a:pt x="615" y="362"/>
                      <a:pt x="611" y="362"/>
                      <a:pt x="613" y="364"/>
                    </a:cubicBezTo>
                    <a:cubicBezTo>
                      <a:pt x="615" y="367"/>
                      <a:pt x="613" y="367"/>
                      <a:pt x="611" y="368"/>
                    </a:cubicBezTo>
                    <a:cubicBezTo>
                      <a:pt x="610" y="370"/>
                      <a:pt x="613" y="373"/>
                      <a:pt x="610" y="373"/>
                    </a:cubicBezTo>
                    <a:cubicBezTo>
                      <a:pt x="607" y="373"/>
                      <a:pt x="608" y="378"/>
                      <a:pt x="607" y="376"/>
                    </a:cubicBezTo>
                    <a:cubicBezTo>
                      <a:pt x="606" y="373"/>
                      <a:pt x="602" y="374"/>
                      <a:pt x="602" y="377"/>
                    </a:cubicBezTo>
                    <a:cubicBezTo>
                      <a:pt x="602" y="379"/>
                      <a:pt x="596" y="381"/>
                      <a:pt x="594" y="381"/>
                    </a:cubicBezTo>
                    <a:cubicBezTo>
                      <a:pt x="592" y="381"/>
                      <a:pt x="592" y="376"/>
                      <a:pt x="590" y="378"/>
                    </a:cubicBezTo>
                    <a:cubicBezTo>
                      <a:pt x="588" y="379"/>
                      <a:pt x="588" y="374"/>
                      <a:pt x="585" y="374"/>
                    </a:cubicBezTo>
                    <a:cubicBezTo>
                      <a:pt x="582" y="374"/>
                      <a:pt x="580" y="374"/>
                      <a:pt x="581" y="371"/>
                    </a:cubicBezTo>
                    <a:cubicBezTo>
                      <a:pt x="582" y="368"/>
                      <a:pt x="576" y="367"/>
                      <a:pt x="578" y="365"/>
                    </a:cubicBezTo>
                    <a:cubicBezTo>
                      <a:pt x="580" y="364"/>
                      <a:pt x="577" y="361"/>
                      <a:pt x="577" y="356"/>
                    </a:cubicBezTo>
                    <a:cubicBezTo>
                      <a:pt x="577" y="352"/>
                      <a:pt x="580" y="351"/>
                      <a:pt x="580" y="350"/>
                    </a:cubicBezTo>
                    <a:cubicBezTo>
                      <a:pt x="580" y="348"/>
                      <a:pt x="577" y="348"/>
                      <a:pt x="575" y="349"/>
                    </a:cubicBezTo>
                    <a:cubicBezTo>
                      <a:pt x="573" y="351"/>
                      <a:pt x="573" y="347"/>
                      <a:pt x="571" y="347"/>
                    </a:cubicBezTo>
                    <a:cubicBezTo>
                      <a:pt x="568" y="348"/>
                      <a:pt x="562" y="347"/>
                      <a:pt x="561" y="344"/>
                    </a:cubicBezTo>
                    <a:cubicBezTo>
                      <a:pt x="561" y="341"/>
                      <a:pt x="559" y="342"/>
                      <a:pt x="557" y="339"/>
                    </a:cubicBezTo>
                    <a:cubicBezTo>
                      <a:pt x="556" y="336"/>
                      <a:pt x="554" y="339"/>
                      <a:pt x="554" y="337"/>
                    </a:cubicBezTo>
                    <a:cubicBezTo>
                      <a:pt x="554" y="334"/>
                      <a:pt x="552" y="334"/>
                      <a:pt x="550" y="333"/>
                    </a:cubicBezTo>
                    <a:cubicBezTo>
                      <a:pt x="548" y="333"/>
                      <a:pt x="547" y="331"/>
                      <a:pt x="544" y="330"/>
                    </a:cubicBezTo>
                    <a:cubicBezTo>
                      <a:pt x="542" y="330"/>
                      <a:pt x="538" y="332"/>
                      <a:pt x="536" y="333"/>
                    </a:cubicBezTo>
                    <a:cubicBezTo>
                      <a:pt x="535" y="334"/>
                      <a:pt x="531" y="331"/>
                      <a:pt x="529" y="332"/>
                    </a:cubicBezTo>
                    <a:cubicBezTo>
                      <a:pt x="527" y="333"/>
                      <a:pt x="527" y="331"/>
                      <a:pt x="523" y="330"/>
                    </a:cubicBezTo>
                    <a:cubicBezTo>
                      <a:pt x="518" y="329"/>
                      <a:pt x="512" y="328"/>
                      <a:pt x="512" y="330"/>
                    </a:cubicBezTo>
                    <a:cubicBezTo>
                      <a:pt x="512" y="331"/>
                      <a:pt x="508" y="332"/>
                      <a:pt x="509" y="336"/>
                    </a:cubicBezTo>
                    <a:cubicBezTo>
                      <a:pt x="509" y="339"/>
                      <a:pt x="513" y="339"/>
                      <a:pt x="514" y="341"/>
                    </a:cubicBezTo>
                    <a:cubicBezTo>
                      <a:pt x="515" y="344"/>
                      <a:pt x="512" y="343"/>
                      <a:pt x="512" y="345"/>
                    </a:cubicBezTo>
                    <a:cubicBezTo>
                      <a:pt x="512" y="347"/>
                      <a:pt x="509" y="347"/>
                      <a:pt x="509" y="349"/>
                    </a:cubicBezTo>
                    <a:cubicBezTo>
                      <a:pt x="509" y="350"/>
                      <a:pt x="511" y="350"/>
                      <a:pt x="512" y="353"/>
                    </a:cubicBezTo>
                    <a:cubicBezTo>
                      <a:pt x="513" y="357"/>
                      <a:pt x="514" y="356"/>
                      <a:pt x="515" y="361"/>
                    </a:cubicBezTo>
                    <a:cubicBezTo>
                      <a:pt x="516" y="365"/>
                      <a:pt x="514" y="364"/>
                      <a:pt x="512" y="365"/>
                    </a:cubicBezTo>
                    <a:cubicBezTo>
                      <a:pt x="510" y="365"/>
                      <a:pt x="512" y="367"/>
                      <a:pt x="509" y="370"/>
                    </a:cubicBezTo>
                    <a:cubicBezTo>
                      <a:pt x="507" y="373"/>
                      <a:pt x="505" y="376"/>
                      <a:pt x="507" y="378"/>
                    </a:cubicBezTo>
                    <a:cubicBezTo>
                      <a:pt x="509" y="380"/>
                      <a:pt x="516" y="383"/>
                      <a:pt x="519" y="387"/>
                    </a:cubicBezTo>
                    <a:cubicBezTo>
                      <a:pt x="522" y="392"/>
                      <a:pt x="522" y="400"/>
                      <a:pt x="521" y="405"/>
                    </a:cubicBezTo>
                    <a:cubicBezTo>
                      <a:pt x="520" y="410"/>
                      <a:pt x="514" y="412"/>
                      <a:pt x="509" y="416"/>
                    </a:cubicBezTo>
                    <a:cubicBezTo>
                      <a:pt x="505" y="421"/>
                      <a:pt x="500" y="420"/>
                      <a:pt x="498" y="420"/>
                    </a:cubicBezTo>
                    <a:cubicBezTo>
                      <a:pt x="496" y="421"/>
                      <a:pt x="497" y="425"/>
                      <a:pt x="500" y="428"/>
                    </a:cubicBezTo>
                    <a:cubicBezTo>
                      <a:pt x="503" y="432"/>
                      <a:pt x="501" y="433"/>
                      <a:pt x="502" y="436"/>
                    </a:cubicBezTo>
                    <a:cubicBezTo>
                      <a:pt x="504" y="440"/>
                      <a:pt x="502" y="443"/>
                      <a:pt x="505" y="446"/>
                    </a:cubicBezTo>
                    <a:cubicBezTo>
                      <a:pt x="507" y="449"/>
                      <a:pt x="506" y="450"/>
                      <a:pt x="503" y="453"/>
                    </a:cubicBezTo>
                    <a:cubicBezTo>
                      <a:pt x="500" y="455"/>
                      <a:pt x="504" y="454"/>
                      <a:pt x="504" y="457"/>
                    </a:cubicBezTo>
                    <a:cubicBezTo>
                      <a:pt x="504" y="460"/>
                      <a:pt x="503" y="458"/>
                      <a:pt x="501" y="456"/>
                    </a:cubicBezTo>
                    <a:cubicBezTo>
                      <a:pt x="498" y="455"/>
                      <a:pt x="496" y="459"/>
                      <a:pt x="496" y="461"/>
                    </a:cubicBezTo>
                    <a:cubicBezTo>
                      <a:pt x="496" y="463"/>
                      <a:pt x="491" y="459"/>
                      <a:pt x="489" y="459"/>
                    </a:cubicBezTo>
                    <a:cubicBezTo>
                      <a:pt x="488" y="459"/>
                      <a:pt x="490" y="456"/>
                      <a:pt x="486" y="453"/>
                    </a:cubicBezTo>
                    <a:cubicBezTo>
                      <a:pt x="483" y="451"/>
                      <a:pt x="481" y="450"/>
                      <a:pt x="481" y="448"/>
                    </a:cubicBezTo>
                    <a:cubicBezTo>
                      <a:pt x="481" y="445"/>
                      <a:pt x="475" y="444"/>
                      <a:pt x="475" y="441"/>
                    </a:cubicBezTo>
                    <a:cubicBezTo>
                      <a:pt x="475" y="438"/>
                      <a:pt x="476" y="431"/>
                      <a:pt x="475" y="428"/>
                    </a:cubicBezTo>
                    <a:cubicBezTo>
                      <a:pt x="473" y="426"/>
                      <a:pt x="475" y="424"/>
                      <a:pt x="476" y="422"/>
                    </a:cubicBezTo>
                    <a:cubicBezTo>
                      <a:pt x="477" y="420"/>
                      <a:pt x="474" y="417"/>
                      <a:pt x="471" y="417"/>
                    </a:cubicBezTo>
                    <a:cubicBezTo>
                      <a:pt x="468" y="417"/>
                      <a:pt x="463" y="416"/>
                      <a:pt x="459" y="416"/>
                    </a:cubicBezTo>
                    <a:cubicBezTo>
                      <a:pt x="455" y="417"/>
                      <a:pt x="452" y="416"/>
                      <a:pt x="451" y="415"/>
                    </a:cubicBezTo>
                    <a:cubicBezTo>
                      <a:pt x="449" y="413"/>
                      <a:pt x="445" y="411"/>
                      <a:pt x="440" y="409"/>
                    </a:cubicBezTo>
                    <a:cubicBezTo>
                      <a:pt x="434" y="408"/>
                      <a:pt x="432" y="405"/>
                      <a:pt x="431" y="403"/>
                    </a:cubicBezTo>
                    <a:cubicBezTo>
                      <a:pt x="430" y="402"/>
                      <a:pt x="425" y="401"/>
                      <a:pt x="424" y="399"/>
                    </a:cubicBezTo>
                    <a:cubicBezTo>
                      <a:pt x="422" y="397"/>
                      <a:pt x="417" y="396"/>
                      <a:pt x="415" y="397"/>
                    </a:cubicBezTo>
                    <a:cubicBezTo>
                      <a:pt x="413" y="397"/>
                      <a:pt x="407" y="392"/>
                      <a:pt x="404" y="393"/>
                    </a:cubicBezTo>
                    <a:cubicBezTo>
                      <a:pt x="401" y="393"/>
                      <a:pt x="394" y="396"/>
                      <a:pt x="392" y="396"/>
                    </a:cubicBezTo>
                    <a:cubicBezTo>
                      <a:pt x="391" y="396"/>
                      <a:pt x="392" y="393"/>
                      <a:pt x="393" y="392"/>
                    </a:cubicBezTo>
                    <a:cubicBezTo>
                      <a:pt x="394" y="391"/>
                      <a:pt x="391" y="386"/>
                      <a:pt x="390" y="382"/>
                    </a:cubicBezTo>
                    <a:cubicBezTo>
                      <a:pt x="389" y="378"/>
                      <a:pt x="388" y="375"/>
                      <a:pt x="384" y="375"/>
                    </a:cubicBezTo>
                    <a:cubicBezTo>
                      <a:pt x="380" y="376"/>
                      <a:pt x="376" y="374"/>
                      <a:pt x="375" y="373"/>
                    </a:cubicBezTo>
                    <a:cubicBezTo>
                      <a:pt x="374" y="372"/>
                      <a:pt x="374" y="362"/>
                      <a:pt x="375" y="358"/>
                    </a:cubicBezTo>
                    <a:cubicBezTo>
                      <a:pt x="376" y="353"/>
                      <a:pt x="380" y="347"/>
                      <a:pt x="380" y="344"/>
                    </a:cubicBezTo>
                    <a:cubicBezTo>
                      <a:pt x="380" y="342"/>
                      <a:pt x="383" y="340"/>
                      <a:pt x="386" y="340"/>
                    </a:cubicBezTo>
                    <a:cubicBezTo>
                      <a:pt x="389" y="339"/>
                      <a:pt x="386" y="334"/>
                      <a:pt x="389" y="334"/>
                    </a:cubicBezTo>
                    <a:cubicBezTo>
                      <a:pt x="392" y="333"/>
                      <a:pt x="392" y="332"/>
                      <a:pt x="392" y="330"/>
                    </a:cubicBezTo>
                    <a:cubicBezTo>
                      <a:pt x="393" y="328"/>
                      <a:pt x="396" y="329"/>
                      <a:pt x="394" y="327"/>
                    </a:cubicBezTo>
                    <a:cubicBezTo>
                      <a:pt x="393" y="326"/>
                      <a:pt x="394" y="325"/>
                      <a:pt x="398" y="325"/>
                    </a:cubicBezTo>
                    <a:cubicBezTo>
                      <a:pt x="402" y="325"/>
                      <a:pt x="408" y="324"/>
                      <a:pt x="407" y="320"/>
                    </a:cubicBezTo>
                    <a:cubicBezTo>
                      <a:pt x="407" y="316"/>
                      <a:pt x="396" y="319"/>
                      <a:pt x="396" y="315"/>
                    </a:cubicBezTo>
                    <a:cubicBezTo>
                      <a:pt x="396" y="312"/>
                      <a:pt x="382" y="312"/>
                      <a:pt x="383" y="310"/>
                    </a:cubicBezTo>
                    <a:cubicBezTo>
                      <a:pt x="384" y="308"/>
                      <a:pt x="397" y="311"/>
                      <a:pt x="401" y="313"/>
                    </a:cubicBezTo>
                    <a:cubicBezTo>
                      <a:pt x="406" y="315"/>
                      <a:pt x="407" y="314"/>
                      <a:pt x="411" y="314"/>
                    </a:cubicBezTo>
                    <a:cubicBezTo>
                      <a:pt x="415" y="314"/>
                      <a:pt x="412" y="309"/>
                      <a:pt x="413" y="307"/>
                    </a:cubicBezTo>
                    <a:cubicBezTo>
                      <a:pt x="414" y="305"/>
                      <a:pt x="421" y="310"/>
                      <a:pt x="425" y="309"/>
                    </a:cubicBezTo>
                    <a:cubicBezTo>
                      <a:pt x="429" y="308"/>
                      <a:pt x="433" y="300"/>
                      <a:pt x="436" y="297"/>
                    </a:cubicBezTo>
                    <a:cubicBezTo>
                      <a:pt x="440" y="295"/>
                      <a:pt x="437" y="293"/>
                      <a:pt x="430" y="294"/>
                    </a:cubicBezTo>
                    <a:cubicBezTo>
                      <a:pt x="423" y="294"/>
                      <a:pt x="420" y="292"/>
                      <a:pt x="416" y="289"/>
                    </a:cubicBezTo>
                    <a:cubicBezTo>
                      <a:pt x="413" y="286"/>
                      <a:pt x="413" y="284"/>
                      <a:pt x="417" y="284"/>
                    </a:cubicBezTo>
                    <a:cubicBezTo>
                      <a:pt x="420" y="285"/>
                      <a:pt x="429" y="292"/>
                      <a:pt x="433" y="292"/>
                    </a:cubicBezTo>
                    <a:cubicBezTo>
                      <a:pt x="436" y="293"/>
                      <a:pt x="442" y="286"/>
                      <a:pt x="445" y="284"/>
                    </a:cubicBezTo>
                    <a:cubicBezTo>
                      <a:pt x="448" y="281"/>
                      <a:pt x="442" y="281"/>
                      <a:pt x="440" y="279"/>
                    </a:cubicBezTo>
                    <a:cubicBezTo>
                      <a:pt x="438" y="277"/>
                      <a:pt x="444" y="276"/>
                      <a:pt x="447" y="276"/>
                    </a:cubicBezTo>
                    <a:cubicBezTo>
                      <a:pt x="449" y="276"/>
                      <a:pt x="451" y="279"/>
                      <a:pt x="452" y="280"/>
                    </a:cubicBezTo>
                    <a:cubicBezTo>
                      <a:pt x="453" y="281"/>
                      <a:pt x="458" y="279"/>
                      <a:pt x="460" y="279"/>
                    </a:cubicBezTo>
                    <a:cubicBezTo>
                      <a:pt x="463" y="279"/>
                      <a:pt x="460" y="275"/>
                      <a:pt x="456" y="273"/>
                    </a:cubicBezTo>
                    <a:cubicBezTo>
                      <a:pt x="452" y="272"/>
                      <a:pt x="456" y="269"/>
                      <a:pt x="457" y="271"/>
                    </a:cubicBezTo>
                    <a:cubicBezTo>
                      <a:pt x="458" y="274"/>
                      <a:pt x="461" y="273"/>
                      <a:pt x="463" y="276"/>
                    </a:cubicBezTo>
                    <a:cubicBezTo>
                      <a:pt x="465" y="280"/>
                      <a:pt x="466" y="278"/>
                      <a:pt x="470" y="276"/>
                    </a:cubicBezTo>
                    <a:cubicBezTo>
                      <a:pt x="473" y="275"/>
                      <a:pt x="475" y="273"/>
                      <a:pt x="477" y="271"/>
                    </a:cubicBezTo>
                    <a:cubicBezTo>
                      <a:pt x="479" y="269"/>
                      <a:pt x="479" y="271"/>
                      <a:pt x="482" y="268"/>
                    </a:cubicBezTo>
                    <a:cubicBezTo>
                      <a:pt x="484" y="264"/>
                      <a:pt x="481" y="261"/>
                      <a:pt x="478" y="259"/>
                    </a:cubicBezTo>
                    <a:cubicBezTo>
                      <a:pt x="475" y="257"/>
                      <a:pt x="478" y="255"/>
                      <a:pt x="475" y="253"/>
                    </a:cubicBezTo>
                    <a:cubicBezTo>
                      <a:pt x="472" y="252"/>
                      <a:pt x="472" y="249"/>
                      <a:pt x="475" y="250"/>
                    </a:cubicBezTo>
                    <a:cubicBezTo>
                      <a:pt x="479" y="251"/>
                      <a:pt x="482" y="250"/>
                      <a:pt x="483" y="247"/>
                    </a:cubicBezTo>
                    <a:cubicBezTo>
                      <a:pt x="485" y="245"/>
                      <a:pt x="478" y="244"/>
                      <a:pt x="481" y="242"/>
                    </a:cubicBezTo>
                    <a:cubicBezTo>
                      <a:pt x="484" y="240"/>
                      <a:pt x="482" y="239"/>
                      <a:pt x="478" y="239"/>
                    </a:cubicBezTo>
                    <a:cubicBezTo>
                      <a:pt x="475" y="239"/>
                      <a:pt x="473" y="237"/>
                      <a:pt x="472" y="234"/>
                    </a:cubicBezTo>
                    <a:cubicBezTo>
                      <a:pt x="472" y="232"/>
                      <a:pt x="467" y="233"/>
                      <a:pt x="463" y="232"/>
                    </a:cubicBezTo>
                    <a:cubicBezTo>
                      <a:pt x="460" y="230"/>
                      <a:pt x="452" y="231"/>
                      <a:pt x="451" y="231"/>
                    </a:cubicBezTo>
                    <a:cubicBezTo>
                      <a:pt x="449" y="231"/>
                      <a:pt x="449" y="238"/>
                      <a:pt x="451" y="238"/>
                    </a:cubicBezTo>
                    <a:cubicBezTo>
                      <a:pt x="454" y="239"/>
                      <a:pt x="456" y="241"/>
                      <a:pt x="454" y="242"/>
                    </a:cubicBezTo>
                    <a:cubicBezTo>
                      <a:pt x="451" y="243"/>
                      <a:pt x="454" y="246"/>
                      <a:pt x="452" y="246"/>
                    </a:cubicBezTo>
                    <a:cubicBezTo>
                      <a:pt x="451" y="246"/>
                      <a:pt x="448" y="245"/>
                      <a:pt x="447" y="250"/>
                    </a:cubicBezTo>
                    <a:cubicBezTo>
                      <a:pt x="447" y="254"/>
                      <a:pt x="446" y="256"/>
                      <a:pt x="443" y="258"/>
                    </a:cubicBezTo>
                    <a:cubicBezTo>
                      <a:pt x="440" y="259"/>
                      <a:pt x="443" y="252"/>
                      <a:pt x="440" y="253"/>
                    </a:cubicBezTo>
                    <a:cubicBezTo>
                      <a:pt x="437" y="253"/>
                      <a:pt x="437" y="258"/>
                      <a:pt x="439" y="259"/>
                    </a:cubicBezTo>
                    <a:cubicBezTo>
                      <a:pt x="441" y="259"/>
                      <a:pt x="441" y="261"/>
                      <a:pt x="442" y="264"/>
                    </a:cubicBezTo>
                    <a:cubicBezTo>
                      <a:pt x="442" y="266"/>
                      <a:pt x="438" y="264"/>
                      <a:pt x="436" y="268"/>
                    </a:cubicBezTo>
                    <a:cubicBezTo>
                      <a:pt x="434" y="271"/>
                      <a:pt x="434" y="266"/>
                      <a:pt x="432" y="264"/>
                    </a:cubicBezTo>
                    <a:cubicBezTo>
                      <a:pt x="429" y="262"/>
                      <a:pt x="426" y="258"/>
                      <a:pt x="426" y="256"/>
                    </a:cubicBezTo>
                    <a:cubicBezTo>
                      <a:pt x="426" y="253"/>
                      <a:pt x="428" y="253"/>
                      <a:pt x="430" y="252"/>
                    </a:cubicBezTo>
                    <a:cubicBezTo>
                      <a:pt x="432" y="252"/>
                      <a:pt x="430" y="250"/>
                      <a:pt x="429" y="247"/>
                    </a:cubicBezTo>
                    <a:cubicBezTo>
                      <a:pt x="429" y="244"/>
                      <a:pt x="427" y="245"/>
                      <a:pt x="424" y="241"/>
                    </a:cubicBezTo>
                    <a:cubicBezTo>
                      <a:pt x="421" y="238"/>
                      <a:pt x="418" y="238"/>
                      <a:pt x="417" y="240"/>
                    </a:cubicBezTo>
                    <a:cubicBezTo>
                      <a:pt x="415" y="241"/>
                      <a:pt x="416" y="244"/>
                      <a:pt x="414" y="245"/>
                    </a:cubicBezTo>
                    <a:cubicBezTo>
                      <a:pt x="411" y="246"/>
                      <a:pt x="412" y="251"/>
                      <a:pt x="410" y="252"/>
                    </a:cubicBezTo>
                    <a:cubicBezTo>
                      <a:pt x="408" y="252"/>
                      <a:pt x="409" y="243"/>
                      <a:pt x="407" y="242"/>
                    </a:cubicBezTo>
                    <a:cubicBezTo>
                      <a:pt x="405" y="241"/>
                      <a:pt x="406" y="239"/>
                      <a:pt x="408" y="239"/>
                    </a:cubicBezTo>
                    <a:cubicBezTo>
                      <a:pt x="411" y="238"/>
                      <a:pt x="413" y="235"/>
                      <a:pt x="410" y="235"/>
                    </a:cubicBezTo>
                    <a:cubicBezTo>
                      <a:pt x="408" y="235"/>
                      <a:pt x="404" y="233"/>
                      <a:pt x="402" y="232"/>
                    </a:cubicBezTo>
                    <a:cubicBezTo>
                      <a:pt x="401" y="232"/>
                      <a:pt x="398" y="235"/>
                      <a:pt x="396" y="234"/>
                    </a:cubicBezTo>
                    <a:cubicBezTo>
                      <a:pt x="394" y="232"/>
                      <a:pt x="396" y="229"/>
                      <a:pt x="397" y="227"/>
                    </a:cubicBezTo>
                    <a:cubicBezTo>
                      <a:pt x="397" y="225"/>
                      <a:pt x="399" y="228"/>
                      <a:pt x="401" y="225"/>
                    </a:cubicBezTo>
                    <a:cubicBezTo>
                      <a:pt x="403" y="223"/>
                      <a:pt x="396" y="223"/>
                      <a:pt x="396" y="220"/>
                    </a:cubicBezTo>
                    <a:cubicBezTo>
                      <a:pt x="396" y="217"/>
                      <a:pt x="391" y="217"/>
                      <a:pt x="389" y="216"/>
                    </a:cubicBezTo>
                    <a:cubicBezTo>
                      <a:pt x="387" y="215"/>
                      <a:pt x="390" y="210"/>
                      <a:pt x="389" y="209"/>
                    </a:cubicBezTo>
                    <a:cubicBezTo>
                      <a:pt x="389" y="207"/>
                      <a:pt x="382" y="201"/>
                      <a:pt x="379" y="202"/>
                    </a:cubicBezTo>
                    <a:cubicBezTo>
                      <a:pt x="376" y="202"/>
                      <a:pt x="376" y="198"/>
                      <a:pt x="377" y="198"/>
                    </a:cubicBezTo>
                    <a:cubicBezTo>
                      <a:pt x="379" y="198"/>
                      <a:pt x="380" y="197"/>
                      <a:pt x="383" y="194"/>
                    </a:cubicBezTo>
                    <a:cubicBezTo>
                      <a:pt x="386" y="190"/>
                      <a:pt x="386" y="189"/>
                      <a:pt x="384" y="189"/>
                    </a:cubicBezTo>
                    <a:cubicBezTo>
                      <a:pt x="382" y="188"/>
                      <a:pt x="381" y="186"/>
                      <a:pt x="385" y="186"/>
                    </a:cubicBezTo>
                    <a:cubicBezTo>
                      <a:pt x="389" y="186"/>
                      <a:pt x="395" y="189"/>
                      <a:pt x="397" y="187"/>
                    </a:cubicBezTo>
                    <a:cubicBezTo>
                      <a:pt x="399" y="185"/>
                      <a:pt x="406" y="175"/>
                      <a:pt x="409" y="171"/>
                    </a:cubicBezTo>
                    <a:cubicBezTo>
                      <a:pt x="412" y="167"/>
                      <a:pt x="407" y="167"/>
                      <a:pt x="400" y="167"/>
                    </a:cubicBezTo>
                    <a:cubicBezTo>
                      <a:pt x="394" y="168"/>
                      <a:pt x="393" y="165"/>
                      <a:pt x="387" y="165"/>
                    </a:cubicBezTo>
                    <a:cubicBezTo>
                      <a:pt x="382" y="164"/>
                      <a:pt x="372" y="166"/>
                      <a:pt x="371" y="167"/>
                    </a:cubicBezTo>
                    <a:cubicBezTo>
                      <a:pt x="369" y="169"/>
                      <a:pt x="373" y="170"/>
                      <a:pt x="373" y="172"/>
                    </a:cubicBezTo>
                    <a:cubicBezTo>
                      <a:pt x="372" y="174"/>
                      <a:pt x="369" y="171"/>
                      <a:pt x="367" y="172"/>
                    </a:cubicBezTo>
                    <a:cubicBezTo>
                      <a:pt x="366" y="172"/>
                      <a:pt x="368" y="175"/>
                      <a:pt x="367" y="181"/>
                    </a:cubicBezTo>
                    <a:cubicBezTo>
                      <a:pt x="367" y="187"/>
                      <a:pt x="369" y="187"/>
                      <a:pt x="371" y="190"/>
                    </a:cubicBezTo>
                    <a:cubicBezTo>
                      <a:pt x="372" y="192"/>
                      <a:pt x="372" y="195"/>
                      <a:pt x="372" y="199"/>
                    </a:cubicBezTo>
                    <a:cubicBezTo>
                      <a:pt x="372" y="203"/>
                      <a:pt x="368" y="203"/>
                      <a:pt x="367" y="204"/>
                    </a:cubicBezTo>
                    <a:cubicBezTo>
                      <a:pt x="366" y="205"/>
                      <a:pt x="370" y="206"/>
                      <a:pt x="369" y="208"/>
                    </a:cubicBezTo>
                    <a:cubicBezTo>
                      <a:pt x="369" y="211"/>
                      <a:pt x="365" y="207"/>
                      <a:pt x="363" y="208"/>
                    </a:cubicBezTo>
                    <a:cubicBezTo>
                      <a:pt x="361" y="208"/>
                      <a:pt x="359" y="215"/>
                      <a:pt x="361" y="217"/>
                    </a:cubicBezTo>
                    <a:cubicBezTo>
                      <a:pt x="364" y="218"/>
                      <a:pt x="364" y="218"/>
                      <a:pt x="363" y="220"/>
                    </a:cubicBezTo>
                    <a:cubicBezTo>
                      <a:pt x="361" y="223"/>
                      <a:pt x="359" y="226"/>
                      <a:pt x="363" y="230"/>
                    </a:cubicBezTo>
                    <a:cubicBezTo>
                      <a:pt x="367" y="233"/>
                      <a:pt x="375" y="233"/>
                      <a:pt x="379" y="235"/>
                    </a:cubicBezTo>
                    <a:cubicBezTo>
                      <a:pt x="384" y="238"/>
                      <a:pt x="378" y="236"/>
                      <a:pt x="379" y="239"/>
                    </a:cubicBezTo>
                    <a:cubicBezTo>
                      <a:pt x="381" y="242"/>
                      <a:pt x="377" y="243"/>
                      <a:pt x="377" y="246"/>
                    </a:cubicBezTo>
                    <a:cubicBezTo>
                      <a:pt x="377" y="248"/>
                      <a:pt x="379" y="247"/>
                      <a:pt x="381" y="243"/>
                    </a:cubicBezTo>
                    <a:cubicBezTo>
                      <a:pt x="383" y="239"/>
                      <a:pt x="384" y="244"/>
                      <a:pt x="384" y="247"/>
                    </a:cubicBezTo>
                    <a:cubicBezTo>
                      <a:pt x="384" y="251"/>
                      <a:pt x="381" y="249"/>
                      <a:pt x="379" y="252"/>
                    </a:cubicBezTo>
                    <a:cubicBezTo>
                      <a:pt x="376" y="256"/>
                      <a:pt x="374" y="256"/>
                      <a:pt x="371" y="255"/>
                    </a:cubicBezTo>
                    <a:cubicBezTo>
                      <a:pt x="367" y="255"/>
                      <a:pt x="369" y="260"/>
                      <a:pt x="371" y="263"/>
                    </a:cubicBezTo>
                    <a:cubicBezTo>
                      <a:pt x="372" y="266"/>
                      <a:pt x="371" y="267"/>
                      <a:pt x="367" y="266"/>
                    </a:cubicBezTo>
                    <a:cubicBezTo>
                      <a:pt x="363" y="265"/>
                      <a:pt x="360" y="263"/>
                      <a:pt x="362" y="260"/>
                    </a:cubicBezTo>
                    <a:cubicBezTo>
                      <a:pt x="364" y="257"/>
                      <a:pt x="366" y="253"/>
                      <a:pt x="363" y="253"/>
                    </a:cubicBezTo>
                    <a:cubicBezTo>
                      <a:pt x="361" y="254"/>
                      <a:pt x="356" y="253"/>
                      <a:pt x="354" y="251"/>
                    </a:cubicBezTo>
                    <a:cubicBezTo>
                      <a:pt x="353" y="248"/>
                      <a:pt x="355" y="249"/>
                      <a:pt x="360" y="250"/>
                    </a:cubicBezTo>
                    <a:cubicBezTo>
                      <a:pt x="365" y="250"/>
                      <a:pt x="361" y="247"/>
                      <a:pt x="364" y="247"/>
                    </a:cubicBezTo>
                    <a:cubicBezTo>
                      <a:pt x="368" y="247"/>
                      <a:pt x="371" y="249"/>
                      <a:pt x="374" y="246"/>
                    </a:cubicBezTo>
                    <a:cubicBezTo>
                      <a:pt x="377" y="243"/>
                      <a:pt x="372" y="238"/>
                      <a:pt x="369" y="239"/>
                    </a:cubicBezTo>
                    <a:cubicBezTo>
                      <a:pt x="367" y="240"/>
                      <a:pt x="363" y="241"/>
                      <a:pt x="363" y="238"/>
                    </a:cubicBezTo>
                    <a:cubicBezTo>
                      <a:pt x="363" y="236"/>
                      <a:pt x="367" y="238"/>
                      <a:pt x="369" y="237"/>
                    </a:cubicBezTo>
                    <a:cubicBezTo>
                      <a:pt x="372" y="237"/>
                      <a:pt x="368" y="233"/>
                      <a:pt x="364" y="234"/>
                    </a:cubicBezTo>
                    <a:cubicBezTo>
                      <a:pt x="361" y="235"/>
                      <a:pt x="358" y="235"/>
                      <a:pt x="356" y="232"/>
                    </a:cubicBezTo>
                    <a:cubicBezTo>
                      <a:pt x="353" y="229"/>
                      <a:pt x="348" y="228"/>
                      <a:pt x="346" y="235"/>
                    </a:cubicBezTo>
                    <a:cubicBezTo>
                      <a:pt x="345" y="241"/>
                      <a:pt x="340" y="238"/>
                      <a:pt x="338" y="240"/>
                    </a:cubicBezTo>
                    <a:cubicBezTo>
                      <a:pt x="336" y="242"/>
                      <a:pt x="340" y="244"/>
                      <a:pt x="345" y="244"/>
                    </a:cubicBezTo>
                    <a:cubicBezTo>
                      <a:pt x="350" y="244"/>
                      <a:pt x="354" y="249"/>
                      <a:pt x="351" y="249"/>
                    </a:cubicBezTo>
                    <a:cubicBezTo>
                      <a:pt x="349" y="249"/>
                      <a:pt x="350" y="252"/>
                      <a:pt x="348" y="251"/>
                    </a:cubicBezTo>
                    <a:cubicBezTo>
                      <a:pt x="345" y="250"/>
                      <a:pt x="343" y="251"/>
                      <a:pt x="344" y="253"/>
                    </a:cubicBezTo>
                    <a:cubicBezTo>
                      <a:pt x="346" y="255"/>
                      <a:pt x="344" y="256"/>
                      <a:pt x="344" y="258"/>
                    </a:cubicBezTo>
                    <a:cubicBezTo>
                      <a:pt x="344" y="260"/>
                      <a:pt x="340" y="258"/>
                      <a:pt x="336" y="258"/>
                    </a:cubicBezTo>
                    <a:cubicBezTo>
                      <a:pt x="333" y="258"/>
                      <a:pt x="326" y="259"/>
                      <a:pt x="321" y="260"/>
                    </a:cubicBezTo>
                    <a:cubicBezTo>
                      <a:pt x="316" y="261"/>
                      <a:pt x="310" y="259"/>
                      <a:pt x="308" y="257"/>
                    </a:cubicBezTo>
                    <a:cubicBezTo>
                      <a:pt x="306" y="255"/>
                      <a:pt x="303" y="255"/>
                      <a:pt x="299" y="255"/>
                    </a:cubicBezTo>
                    <a:cubicBezTo>
                      <a:pt x="296" y="255"/>
                      <a:pt x="297" y="252"/>
                      <a:pt x="292" y="251"/>
                    </a:cubicBezTo>
                    <a:cubicBezTo>
                      <a:pt x="288" y="251"/>
                      <a:pt x="289" y="247"/>
                      <a:pt x="288" y="245"/>
                    </a:cubicBezTo>
                    <a:cubicBezTo>
                      <a:pt x="288" y="243"/>
                      <a:pt x="278" y="243"/>
                      <a:pt x="275" y="246"/>
                    </a:cubicBezTo>
                    <a:cubicBezTo>
                      <a:pt x="272" y="248"/>
                      <a:pt x="265" y="247"/>
                      <a:pt x="263" y="251"/>
                    </a:cubicBezTo>
                    <a:cubicBezTo>
                      <a:pt x="261" y="255"/>
                      <a:pt x="265" y="254"/>
                      <a:pt x="267" y="254"/>
                    </a:cubicBezTo>
                    <a:cubicBezTo>
                      <a:pt x="269" y="254"/>
                      <a:pt x="269" y="251"/>
                      <a:pt x="274" y="252"/>
                    </a:cubicBezTo>
                    <a:cubicBezTo>
                      <a:pt x="279" y="252"/>
                      <a:pt x="283" y="246"/>
                      <a:pt x="285" y="249"/>
                    </a:cubicBezTo>
                    <a:cubicBezTo>
                      <a:pt x="287" y="251"/>
                      <a:pt x="276" y="255"/>
                      <a:pt x="272" y="256"/>
                    </a:cubicBezTo>
                    <a:cubicBezTo>
                      <a:pt x="267" y="256"/>
                      <a:pt x="268" y="260"/>
                      <a:pt x="273" y="267"/>
                    </a:cubicBezTo>
                    <a:cubicBezTo>
                      <a:pt x="277" y="273"/>
                      <a:pt x="271" y="269"/>
                      <a:pt x="271" y="273"/>
                    </a:cubicBezTo>
                    <a:cubicBezTo>
                      <a:pt x="271" y="276"/>
                      <a:pt x="262" y="272"/>
                      <a:pt x="266" y="271"/>
                    </a:cubicBezTo>
                    <a:cubicBezTo>
                      <a:pt x="269" y="269"/>
                      <a:pt x="267" y="266"/>
                      <a:pt x="265" y="264"/>
                    </a:cubicBezTo>
                    <a:cubicBezTo>
                      <a:pt x="262" y="262"/>
                      <a:pt x="260" y="264"/>
                      <a:pt x="261" y="262"/>
                    </a:cubicBezTo>
                    <a:cubicBezTo>
                      <a:pt x="261" y="259"/>
                      <a:pt x="258" y="262"/>
                      <a:pt x="255" y="260"/>
                    </a:cubicBezTo>
                    <a:cubicBezTo>
                      <a:pt x="253" y="258"/>
                      <a:pt x="252" y="256"/>
                      <a:pt x="248" y="258"/>
                    </a:cubicBezTo>
                    <a:cubicBezTo>
                      <a:pt x="245" y="260"/>
                      <a:pt x="241" y="259"/>
                      <a:pt x="233" y="261"/>
                    </a:cubicBezTo>
                    <a:cubicBezTo>
                      <a:pt x="226" y="262"/>
                      <a:pt x="212" y="261"/>
                      <a:pt x="210" y="259"/>
                    </a:cubicBezTo>
                    <a:cubicBezTo>
                      <a:pt x="207" y="256"/>
                      <a:pt x="216" y="252"/>
                      <a:pt x="219" y="253"/>
                    </a:cubicBezTo>
                    <a:cubicBezTo>
                      <a:pt x="221" y="253"/>
                      <a:pt x="220" y="250"/>
                      <a:pt x="216" y="247"/>
                    </a:cubicBezTo>
                    <a:cubicBezTo>
                      <a:pt x="212" y="243"/>
                      <a:pt x="203" y="241"/>
                      <a:pt x="203" y="243"/>
                    </a:cubicBezTo>
                    <a:cubicBezTo>
                      <a:pt x="203" y="245"/>
                      <a:pt x="198" y="244"/>
                      <a:pt x="191" y="242"/>
                    </a:cubicBezTo>
                    <a:cubicBezTo>
                      <a:pt x="184" y="241"/>
                      <a:pt x="183" y="239"/>
                      <a:pt x="179" y="239"/>
                    </a:cubicBezTo>
                    <a:cubicBezTo>
                      <a:pt x="175" y="238"/>
                      <a:pt x="168" y="237"/>
                      <a:pt x="163" y="233"/>
                    </a:cubicBezTo>
                    <a:cubicBezTo>
                      <a:pt x="158" y="229"/>
                      <a:pt x="147" y="230"/>
                      <a:pt x="145" y="234"/>
                    </a:cubicBezTo>
                    <a:cubicBezTo>
                      <a:pt x="144" y="238"/>
                      <a:pt x="140" y="237"/>
                      <a:pt x="136" y="237"/>
                    </a:cubicBezTo>
                    <a:cubicBezTo>
                      <a:pt x="132" y="237"/>
                      <a:pt x="138" y="233"/>
                      <a:pt x="136" y="232"/>
                    </a:cubicBezTo>
                    <a:cubicBezTo>
                      <a:pt x="134" y="231"/>
                      <a:pt x="137" y="226"/>
                      <a:pt x="134" y="226"/>
                    </a:cubicBezTo>
                    <a:cubicBezTo>
                      <a:pt x="131" y="226"/>
                      <a:pt x="128" y="238"/>
                      <a:pt x="123" y="237"/>
                    </a:cubicBezTo>
                    <a:cubicBezTo>
                      <a:pt x="117" y="237"/>
                      <a:pt x="115" y="225"/>
                      <a:pt x="111" y="221"/>
                    </a:cubicBezTo>
                    <a:cubicBezTo>
                      <a:pt x="106" y="218"/>
                      <a:pt x="102" y="218"/>
                      <a:pt x="106" y="223"/>
                    </a:cubicBezTo>
                    <a:cubicBezTo>
                      <a:pt x="110" y="228"/>
                      <a:pt x="103" y="224"/>
                      <a:pt x="103" y="227"/>
                    </a:cubicBezTo>
                    <a:cubicBezTo>
                      <a:pt x="103" y="231"/>
                      <a:pt x="97" y="234"/>
                      <a:pt x="97" y="233"/>
                    </a:cubicBezTo>
                    <a:cubicBezTo>
                      <a:pt x="97" y="231"/>
                      <a:pt x="94" y="229"/>
                      <a:pt x="89" y="234"/>
                    </a:cubicBezTo>
                    <a:cubicBezTo>
                      <a:pt x="85" y="239"/>
                      <a:pt x="82" y="238"/>
                      <a:pt x="82" y="236"/>
                    </a:cubicBezTo>
                    <a:cubicBezTo>
                      <a:pt x="81" y="235"/>
                      <a:pt x="69" y="241"/>
                      <a:pt x="69" y="243"/>
                    </a:cubicBezTo>
                    <a:cubicBezTo>
                      <a:pt x="70" y="245"/>
                      <a:pt x="67" y="247"/>
                      <a:pt x="64" y="247"/>
                    </a:cubicBezTo>
                    <a:cubicBezTo>
                      <a:pt x="60" y="246"/>
                      <a:pt x="63" y="244"/>
                      <a:pt x="66" y="242"/>
                    </a:cubicBezTo>
                    <a:cubicBezTo>
                      <a:pt x="69" y="241"/>
                      <a:pt x="77" y="234"/>
                      <a:pt x="81" y="233"/>
                    </a:cubicBezTo>
                    <a:cubicBezTo>
                      <a:pt x="86" y="233"/>
                      <a:pt x="94" y="229"/>
                      <a:pt x="94" y="227"/>
                    </a:cubicBezTo>
                    <a:cubicBezTo>
                      <a:pt x="94" y="225"/>
                      <a:pt x="90" y="227"/>
                      <a:pt x="87" y="226"/>
                    </a:cubicBezTo>
                    <a:cubicBezTo>
                      <a:pt x="84" y="226"/>
                      <a:pt x="79" y="229"/>
                      <a:pt x="74" y="231"/>
                    </a:cubicBezTo>
                    <a:cubicBezTo>
                      <a:pt x="69" y="233"/>
                      <a:pt x="64" y="233"/>
                      <a:pt x="65" y="235"/>
                    </a:cubicBezTo>
                    <a:cubicBezTo>
                      <a:pt x="67" y="238"/>
                      <a:pt x="61" y="235"/>
                      <a:pt x="60" y="237"/>
                    </a:cubicBezTo>
                    <a:cubicBezTo>
                      <a:pt x="58" y="239"/>
                      <a:pt x="56" y="237"/>
                      <a:pt x="58" y="236"/>
                    </a:cubicBezTo>
                    <a:cubicBezTo>
                      <a:pt x="60" y="235"/>
                      <a:pt x="54" y="233"/>
                      <a:pt x="54" y="234"/>
                    </a:cubicBezTo>
                    <a:cubicBezTo>
                      <a:pt x="54" y="235"/>
                      <a:pt x="53" y="237"/>
                      <a:pt x="48" y="237"/>
                    </a:cubicBezTo>
                    <a:cubicBezTo>
                      <a:pt x="44" y="237"/>
                      <a:pt x="40" y="240"/>
                      <a:pt x="43" y="242"/>
                    </a:cubicBezTo>
                    <a:cubicBezTo>
                      <a:pt x="45" y="244"/>
                      <a:pt x="47" y="245"/>
                      <a:pt x="46" y="247"/>
                    </a:cubicBezTo>
                    <a:cubicBezTo>
                      <a:pt x="44" y="248"/>
                      <a:pt x="40" y="243"/>
                      <a:pt x="34" y="243"/>
                    </a:cubicBezTo>
                    <a:cubicBezTo>
                      <a:pt x="27" y="244"/>
                      <a:pt x="15" y="237"/>
                      <a:pt x="15" y="235"/>
                    </a:cubicBezTo>
                    <a:cubicBezTo>
                      <a:pt x="15" y="233"/>
                      <a:pt x="6" y="234"/>
                      <a:pt x="0" y="234"/>
                    </a:cubicBezTo>
                    <a:cubicBezTo>
                      <a:pt x="0" y="357"/>
                      <a:pt x="0" y="357"/>
                      <a:pt x="0" y="357"/>
                    </a:cubicBezTo>
                    <a:cubicBezTo>
                      <a:pt x="0" y="357"/>
                      <a:pt x="3" y="359"/>
                      <a:pt x="4" y="358"/>
                    </a:cubicBezTo>
                    <a:cubicBezTo>
                      <a:pt x="6" y="356"/>
                      <a:pt x="8" y="358"/>
                      <a:pt x="12" y="356"/>
                    </a:cubicBezTo>
                    <a:cubicBezTo>
                      <a:pt x="16" y="354"/>
                      <a:pt x="17" y="358"/>
                      <a:pt x="17" y="360"/>
                    </a:cubicBezTo>
                    <a:cubicBezTo>
                      <a:pt x="17" y="362"/>
                      <a:pt x="23" y="365"/>
                      <a:pt x="25" y="368"/>
                    </a:cubicBezTo>
                    <a:cubicBezTo>
                      <a:pt x="28" y="371"/>
                      <a:pt x="29" y="374"/>
                      <a:pt x="31" y="372"/>
                    </a:cubicBezTo>
                    <a:cubicBezTo>
                      <a:pt x="34" y="371"/>
                      <a:pt x="39" y="370"/>
                      <a:pt x="39" y="367"/>
                    </a:cubicBezTo>
                    <a:cubicBezTo>
                      <a:pt x="39" y="364"/>
                      <a:pt x="50" y="363"/>
                      <a:pt x="50" y="367"/>
                    </a:cubicBezTo>
                    <a:cubicBezTo>
                      <a:pt x="50" y="371"/>
                      <a:pt x="61" y="376"/>
                      <a:pt x="67" y="387"/>
                    </a:cubicBezTo>
                    <a:cubicBezTo>
                      <a:pt x="73" y="398"/>
                      <a:pt x="72" y="400"/>
                      <a:pt x="81" y="404"/>
                    </a:cubicBezTo>
                    <a:cubicBezTo>
                      <a:pt x="90" y="407"/>
                      <a:pt x="90" y="409"/>
                      <a:pt x="89" y="412"/>
                    </a:cubicBezTo>
                    <a:cubicBezTo>
                      <a:pt x="88" y="415"/>
                      <a:pt x="94" y="417"/>
                      <a:pt x="91" y="420"/>
                    </a:cubicBezTo>
                    <a:cubicBezTo>
                      <a:pt x="89" y="421"/>
                      <a:pt x="87" y="422"/>
                      <a:pt x="85" y="424"/>
                    </a:cubicBezTo>
                    <a:cubicBezTo>
                      <a:pt x="85" y="425"/>
                      <a:pt x="87" y="426"/>
                      <a:pt x="89" y="428"/>
                    </a:cubicBezTo>
                    <a:cubicBezTo>
                      <a:pt x="91" y="429"/>
                      <a:pt x="85" y="429"/>
                      <a:pt x="86" y="431"/>
                    </a:cubicBezTo>
                    <a:cubicBezTo>
                      <a:pt x="88" y="433"/>
                      <a:pt x="86" y="435"/>
                      <a:pt x="88" y="437"/>
                    </a:cubicBezTo>
                    <a:cubicBezTo>
                      <a:pt x="90" y="439"/>
                      <a:pt x="93" y="438"/>
                      <a:pt x="95" y="437"/>
                    </a:cubicBezTo>
                    <a:cubicBezTo>
                      <a:pt x="97" y="435"/>
                      <a:pt x="98" y="439"/>
                      <a:pt x="97" y="441"/>
                    </a:cubicBezTo>
                    <a:cubicBezTo>
                      <a:pt x="95" y="444"/>
                      <a:pt x="98" y="446"/>
                      <a:pt x="100" y="444"/>
                    </a:cubicBezTo>
                    <a:cubicBezTo>
                      <a:pt x="102" y="442"/>
                      <a:pt x="105" y="447"/>
                      <a:pt x="107" y="448"/>
                    </a:cubicBezTo>
                    <a:cubicBezTo>
                      <a:pt x="108" y="449"/>
                      <a:pt x="110" y="452"/>
                      <a:pt x="107" y="452"/>
                    </a:cubicBezTo>
                    <a:cubicBezTo>
                      <a:pt x="104" y="452"/>
                      <a:pt x="105" y="456"/>
                      <a:pt x="107" y="457"/>
                    </a:cubicBezTo>
                    <a:cubicBezTo>
                      <a:pt x="109" y="457"/>
                      <a:pt x="109" y="459"/>
                      <a:pt x="109" y="461"/>
                    </a:cubicBezTo>
                    <a:cubicBezTo>
                      <a:pt x="109" y="462"/>
                      <a:pt x="115" y="465"/>
                      <a:pt x="117" y="464"/>
                    </a:cubicBezTo>
                    <a:cubicBezTo>
                      <a:pt x="119" y="463"/>
                      <a:pt x="122" y="465"/>
                      <a:pt x="123" y="467"/>
                    </a:cubicBezTo>
                    <a:cubicBezTo>
                      <a:pt x="124" y="469"/>
                      <a:pt x="128" y="471"/>
                      <a:pt x="130" y="470"/>
                    </a:cubicBezTo>
                    <a:cubicBezTo>
                      <a:pt x="131" y="468"/>
                      <a:pt x="132" y="472"/>
                      <a:pt x="133" y="474"/>
                    </a:cubicBezTo>
                    <a:cubicBezTo>
                      <a:pt x="133" y="477"/>
                      <a:pt x="137" y="475"/>
                      <a:pt x="139" y="475"/>
                    </a:cubicBezTo>
                    <a:cubicBezTo>
                      <a:pt x="141" y="475"/>
                      <a:pt x="142" y="478"/>
                      <a:pt x="143" y="478"/>
                    </a:cubicBezTo>
                    <a:cubicBezTo>
                      <a:pt x="147" y="476"/>
                      <a:pt x="148" y="482"/>
                      <a:pt x="150" y="485"/>
                    </a:cubicBezTo>
                    <a:cubicBezTo>
                      <a:pt x="371" y="484"/>
                      <a:pt x="371" y="484"/>
                      <a:pt x="371" y="484"/>
                    </a:cubicBezTo>
                    <a:cubicBezTo>
                      <a:pt x="371" y="484"/>
                      <a:pt x="371" y="478"/>
                      <a:pt x="374" y="480"/>
                    </a:cubicBezTo>
                    <a:cubicBezTo>
                      <a:pt x="377" y="482"/>
                      <a:pt x="374" y="485"/>
                      <a:pt x="377" y="487"/>
                    </a:cubicBezTo>
                    <a:cubicBezTo>
                      <a:pt x="381" y="488"/>
                      <a:pt x="383" y="490"/>
                      <a:pt x="384" y="489"/>
                    </a:cubicBezTo>
                    <a:cubicBezTo>
                      <a:pt x="386" y="488"/>
                      <a:pt x="389" y="486"/>
                      <a:pt x="392" y="489"/>
                    </a:cubicBezTo>
                    <a:cubicBezTo>
                      <a:pt x="395" y="492"/>
                      <a:pt x="397" y="490"/>
                      <a:pt x="398" y="492"/>
                    </a:cubicBezTo>
                    <a:cubicBezTo>
                      <a:pt x="400" y="494"/>
                      <a:pt x="403" y="496"/>
                      <a:pt x="405" y="493"/>
                    </a:cubicBezTo>
                    <a:cubicBezTo>
                      <a:pt x="407" y="491"/>
                      <a:pt x="414" y="493"/>
                      <a:pt x="417" y="495"/>
                    </a:cubicBezTo>
                    <a:cubicBezTo>
                      <a:pt x="421" y="491"/>
                      <a:pt x="424" y="485"/>
                      <a:pt x="427" y="485"/>
                    </a:cubicBezTo>
                    <a:cubicBezTo>
                      <a:pt x="432" y="485"/>
                      <a:pt x="444" y="486"/>
                      <a:pt x="444" y="492"/>
                    </a:cubicBezTo>
                    <a:cubicBezTo>
                      <a:pt x="445" y="498"/>
                      <a:pt x="452" y="492"/>
                      <a:pt x="453" y="498"/>
                    </a:cubicBezTo>
                    <a:cubicBezTo>
                      <a:pt x="454" y="503"/>
                      <a:pt x="458" y="507"/>
                      <a:pt x="457" y="509"/>
                    </a:cubicBezTo>
                    <a:cubicBezTo>
                      <a:pt x="459" y="510"/>
                      <a:pt x="461" y="511"/>
                      <a:pt x="462" y="512"/>
                    </a:cubicBezTo>
                    <a:cubicBezTo>
                      <a:pt x="464" y="512"/>
                      <a:pt x="470" y="513"/>
                      <a:pt x="474" y="514"/>
                    </a:cubicBezTo>
                    <a:cubicBezTo>
                      <a:pt x="479" y="516"/>
                      <a:pt x="487" y="512"/>
                      <a:pt x="489" y="518"/>
                    </a:cubicBezTo>
                    <a:cubicBezTo>
                      <a:pt x="492" y="524"/>
                      <a:pt x="498" y="529"/>
                      <a:pt x="492" y="529"/>
                    </a:cubicBezTo>
                    <a:cubicBezTo>
                      <a:pt x="488" y="529"/>
                      <a:pt x="481" y="523"/>
                      <a:pt x="482" y="526"/>
                    </a:cubicBezTo>
                    <a:cubicBezTo>
                      <a:pt x="482" y="530"/>
                      <a:pt x="479" y="528"/>
                      <a:pt x="479" y="534"/>
                    </a:cubicBezTo>
                    <a:cubicBezTo>
                      <a:pt x="479" y="539"/>
                      <a:pt x="476" y="546"/>
                      <a:pt x="474" y="546"/>
                    </a:cubicBezTo>
                    <a:cubicBezTo>
                      <a:pt x="474" y="546"/>
                      <a:pt x="473" y="546"/>
                      <a:pt x="473" y="546"/>
                    </a:cubicBezTo>
                    <a:cubicBezTo>
                      <a:pt x="473" y="548"/>
                      <a:pt x="473" y="551"/>
                      <a:pt x="475" y="552"/>
                    </a:cubicBezTo>
                    <a:cubicBezTo>
                      <a:pt x="477" y="550"/>
                      <a:pt x="481" y="547"/>
                      <a:pt x="485" y="547"/>
                    </a:cubicBezTo>
                    <a:cubicBezTo>
                      <a:pt x="490" y="548"/>
                      <a:pt x="491" y="551"/>
                      <a:pt x="495" y="548"/>
                    </a:cubicBezTo>
                    <a:cubicBezTo>
                      <a:pt x="499" y="546"/>
                      <a:pt x="499" y="545"/>
                      <a:pt x="500" y="546"/>
                    </a:cubicBezTo>
                    <a:cubicBezTo>
                      <a:pt x="500" y="547"/>
                      <a:pt x="500" y="547"/>
                      <a:pt x="500" y="547"/>
                    </a:cubicBezTo>
                    <a:cubicBezTo>
                      <a:pt x="501" y="547"/>
                      <a:pt x="502" y="546"/>
                      <a:pt x="502" y="545"/>
                    </a:cubicBezTo>
                    <a:cubicBezTo>
                      <a:pt x="502" y="544"/>
                      <a:pt x="502" y="543"/>
                      <a:pt x="502" y="542"/>
                    </a:cubicBezTo>
                    <a:cubicBezTo>
                      <a:pt x="498" y="543"/>
                      <a:pt x="497" y="543"/>
                      <a:pt x="496" y="540"/>
                    </a:cubicBezTo>
                    <a:cubicBezTo>
                      <a:pt x="495" y="537"/>
                      <a:pt x="507" y="533"/>
                      <a:pt x="512" y="534"/>
                    </a:cubicBezTo>
                    <a:cubicBezTo>
                      <a:pt x="518" y="535"/>
                      <a:pt x="522" y="531"/>
                      <a:pt x="524" y="533"/>
                    </a:cubicBezTo>
                    <a:cubicBezTo>
                      <a:pt x="527" y="530"/>
                      <a:pt x="533" y="525"/>
                      <a:pt x="534" y="525"/>
                    </a:cubicBezTo>
                    <a:cubicBezTo>
                      <a:pt x="537" y="525"/>
                      <a:pt x="562" y="525"/>
                      <a:pt x="562" y="525"/>
                    </a:cubicBezTo>
                    <a:cubicBezTo>
                      <a:pt x="562" y="525"/>
                      <a:pt x="571" y="519"/>
                      <a:pt x="572" y="514"/>
                    </a:cubicBezTo>
                    <a:cubicBezTo>
                      <a:pt x="573" y="509"/>
                      <a:pt x="579" y="497"/>
                      <a:pt x="582" y="500"/>
                    </a:cubicBezTo>
                    <a:cubicBezTo>
                      <a:pt x="585" y="503"/>
                      <a:pt x="593" y="501"/>
                      <a:pt x="593" y="503"/>
                    </a:cubicBezTo>
                    <a:cubicBezTo>
                      <a:pt x="593" y="505"/>
                      <a:pt x="590" y="513"/>
                      <a:pt x="600" y="526"/>
                    </a:cubicBezTo>
                    <a:cubicBezTo>
                      <a:pt x="603" y="524"/>
                      <a:pt x="606" y="522"/>
                      <a:pt x="608" y="522"/>
                    </a:cubicBezTo>
                    <a:cubicBezTo>
                      <a:pt x="611" y="522"/>
                      <a:pt x="616" y="518"/>
                      <a:pt x="618" y="515"/>
                    </a:cubicBezTo>
                    <a:cubicBezTo>
                      <a:pt x="619" y="513"/>
                      <a:pt x="621" y="518"/>
                      <a:pt x="618" y="519"/>
                    </a:cubicBezTo>
                    <a:cubicBezTo>
                      <a:pt x="615" y="520"/>
                      <a:pt x="620" y="522"/>
                      <a:pt x="625" y="522"/>
                    </a:cubicBezTo>
                    <a:cubicBezTo>
                      <a:pt x="630" y="521"/>
                      <a:pt x="623" y="523"/>
                      <a:pt x="619" y="523"/>
                    </a:cubicBezTo>
                    <a:cubicBezTo>
                      <a:pt x="616" y="523"/>
                      <a:pt x="614" y="523"/>
                      <a:pt x="609" y="528"/>
                    </a:cubicBezTo>
                    <a:cubicBezTo>
                      <a:pt x="604" y="533"/>
                      <a:pt x="605" y="535"/>
                      <a:pt x="608" y="537"/>
                    </a:cubicBezTo>
                    <a:cubicBezTo>
                      <a:pt x="611" y="540"/>
                      <a:pt x="615" y="539"/>
                      <a:pt x="619" y="535"/>
                    </a:cubicBezTo>
                    <a:cubicBezTo>
                      <a:pt x="623" y="532"/>
                      <a:pt x="622" y="529"/>
                      <a:pt x="626" y="529"/>
                    </a:cubicBezTo>
                    <a:cubicBezTo>
                      <a:pt x="630" y="529"/>
                      <a:pt x="640" y="525"/>
                      <a:pt x="645" y="524"/>
                    </a:cubicBezTo>
                    <a:cubicBezTo>
                      <a:pt x="649" y="522"/>
                      <a:pt x="646" y="522"/>
                      <a:pt x="646" y="520"/>
                    </a:cubicBezTo>
                    <a:cubicBezTo>
                      <a:pt x="646" y="518"/>
                      <a:pt x="654" y="518"/>
                      <a:pt x="657" y="516"/>
                    </a:cubicBezTo>
                    <a:cubicBezTo>
                      <a:pt x="660" y="514"/>
                      <a:pt x="657" y="512"/>
                      <a:pt x="654" y="513"/>
                    </a:cubicBezTo>
                    <a:close/>
                    <a:moveTo>
                      <a:pt x="190" y="281"/>
                    </a:moveTo>
                    <a:cubicBezTo>
                      <a:pt x="185" y="287"/>
                      <a:pt x="184" y="288"/>
                      <a:pt x="179" y="287"/>
                    </a:cubicBezTo>
                    <a:cubicBezTo>
                      <a:pt x="174" y="286"/>
                      <a:pt x="171" y="289"/>
                      <a:pt x="173" y="290"/>
                    </a:cubicBezTo>
                    <a:cubicBezTo>
                      <a:pt x="176" y="292"/>
                      <a:pt x="176" y="294"/>
                      <a:pt x="171" y="295"/>
                    </a:cubicBezTo>
                    <a:cubicBezTo>
                      <a:pt x="166" y="296"/>
                      <a:pt x="163" y="300"/>
                      <a:pt x="161" y="299"/>
                    </a:cubicBezTo>
                    <a:cubicBezTo>
                      <a:pt x="159" y="299"/>
                      <a:pt x="169" y="291"/>
                      <a:pt x="167" y="289"/>
                    </a:cubicBezTo>
                    <a:cubicBezTo>
                      <a:pt x="164" y="287"/>
                      <a:pt x="157" y="293"/>
                      <a:pt x="157" y="295"/>
                    </a:cubicBezTo>
                    <a:cubicBezTo>
                      <a:pt x="157" y="298"/>
                      <a:pt x="153" y="298"/>
                      <a:pt x="150" y="298"/>
                    </a:cubicBezTo>
                    <a:cubicBezTo>
                      <a:pt x="147" y="297"/>
                      <a:pt x="144" y="295"/>
                      <a:pt x="146" y="295"/>
                    </a:cubicBezTo>
                    <a:cubicBezTo>
                      <a:pt x="149" y="294"/>
                      <a:pt x="147" y="291"/>
                      <a:pt x="151" y="290"/>
                    </a:cubicBezTo>
                    <a:cubicBezTo>
                      <a:pt x="155" y="289"/>
                      <a:pt x="150" y="286"/>
                      <a:pt x="151" y="285"/>
                    </a:cubicBezTo>
                    <a:cubicBezTo>
                      <a:pt x="152" y="283"/>
                      <a:pt x="160" y="286"/>
                      <a:pt x="160" y="284"/>
                    </a:cubicBezTo>
                    <a:cubicBezTo>
                      <a:pt x="160" y="281"/>
                      <a:pt x="153" y="278"/>
                      <a:pt x="150" y="280"/>
                    </a:cubicBezTo>
                    <a:cubicBezTo>
                      <a:pt x="148" y="282"/>
                      <a:pt x="142" y="286"/>
                      <a:pt x="134" y="283"/>
                    </a:cubicBezTo>
                    <a:cubicBezTo>
                      <a:pt x="132" y="282"/>
                      <a:pt x="152" y="279"/>
                      <a:pt x="156" y="276"/>
                    </a:cubicBezTo>
                    <a:cubicBezTo>
                      <a:pt x="159" y="273"/>
                      <a:pt x="174" y="270"/>
                      <a:pt x="176" y="272"/>
                    </a:cubicBezTo>
                    <a:cubicBezTo>
                      <a:pt x="177" y="275"/>
                      <a:pt x="167" y="277"/>
                      <a:pt x="172" y="280"/>
                    </a:cubicBezTo>
                    <a:cubicBezTo>
                      <a:pt x="176" y="282"/>
                      <a:pt x="184" y="281"/>
                      <a:pt x="186" y="278"/>
                    </a:cubicBezTo>
                    <a:cubicBezTo>
                      <a:pt x="187" y="275"/>
                      <a:pt x="195" y="276"/>
                      <a:pt x="190" y="281"/>
                    </a:cubicBezTo>
                    <a:close/>
                    <a:moveTo>
                      <a:pt x="235" y="339"/>
                    </a:moveTo>
                    <a:cubicBezTo>
                      <a:pt x="229" y="344"/>
                      <a:pt x="230" y="342"/>
                      <a:pt x="225" y="343"/>
                    </a:cubicBezTo>
                    <a:cubicBezTo>
                      <a:pt x="220" y="344"/>
                      <a:pt x="224" y="349"/>
                      <a:pt x="218" y="349"/>
                    </a:cubicBezTo>
                    <a:cubicBezTo>
                      <a:pt x="212" y="350"/>
                      <a:pt x="198" y="350"/>
                      <a:pt x="196" y="347"/>
                    </a:cubicBezTo>
                    <a:cubicBezTo>
                      <a:pt x="196" y="346"/>
                      <a:pt x="204" y="347"/>
                      <a:pt x="205" y="344"/>
                    </a:cubicBezTo>
                    <a:cubicBezTo>
                      <a:pt x="205" y="342"/>
                      <a:pt x="207" y="338"/>
                      <a:pt x="211" y="338"/>
                    </a:cubicBezTo>
                    <a:cubicBezTo>
                      <a:pt x="215" y="338"/>
                      <a:pt x="214" y="333"/>
                      <a:pt x="208" y="330"/>
                    </a:cubicBezTo>
                    <a:cubicBezTo>
                      <a:pt x="203" y="328"/>
                      <a:pt x="217" y="326"/>
                      <a:pt x="220" y="330"/>
                    </a:cubicBezTo>
                    <a:cubicBezTo>
                      <a:pt x="223" y="335"/>
                      <a:pt x="229" y="338"/>
                      <a:pt x="232" y="335"/>
                    </a:cubicBezTo>
                    <a:cubicBezTo>
                      <a:pt x="236" y="332"/>
                      <a:pt x="254" y="323"/>
                      <a:pt x="254" y="327"/>
                    </a:cubicBezTo>
                    <a:cubicBezTo>
                      <a:pt x="254" y="331"/>
                      <a:pt x="241" y="334"/>
                      <a:pt x="235" y="339"/>
                    </a:cubicBezTo>
                    <a:close/>
                    <a:moveTo>
                      <a:pt x="359" y="468"/>
                    </a:moveTo>
                    <a:cubicBezTo>
                      <a:pt x="355" y="469"/>
                      <a:pt x="359" y="458"/>
                      <a:pt x="352" y="454"/>
                    </a:cubicBezTo>
                    <a:cubicBezTo>
                      <a:pt x="344" y="449"/>
                      <a:pt x="340" y="441"/>
                      <a:pt x="340" y="436"/>
                    </a:cubicBezTo>
                    <a:cubicBezTo>
                      <a:pt x="340" y="432"/>
                      <a:pt x="347" y="429"/>
                      <a:pt x="350" y="433"/>
                    </a:cubicBezTo>
                    <a:cubicBezTo>
                      <a:pt x="353" y="437"/>
                      <a:pt x="357" y="451"/>
                      <a:pt x="360" y="456"/>
                    </a:cubicBezTo>
                    <a:cubicBezTo>
                      <a:pt x="362" y="461"/>
                      <a:pt x="362" y="468"/>
                      <a:pt x="359" y="468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190" name="Freeform 99">
                <a:extLst>
                  <a:ext uri="{FF2B5EF4-FFF2-40B4-BE49-F238E27FC236}">
                    <a16:creationId xmlns:a16="http://schemas.microsoft.com/office/drawing/2014/main" id="{19F4CDF0-68E7-4101-9797-2E6AC0C8E32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88012" y="3606133"/>
                <a:ext cx="51667" cy="31912"/>
              </a:xfrm>
              <a:custGeom>
                <a:avLst/>
                <a:gdLst>
                  <a:gd name="T0" fmla="*/ 18 w 18"/>
                  <a:gd name="T1" fmla="*/ 4 h 11"/>
                  <a:gd name="T2" fmla="*/ 9 w 18"/>
                  <a:gd name="T3" fmla="*/ 2 h 11"/>
                  <a:gd name="T4" fmla="*/ 6 w 18"/>
                  <a:gd name="T5" fmla="*/ 0 h 11"/>
                  <a:gd name="T6" fmla="*/ 5 w 18"/>
                  <a:gd name="T7" fmla="*/ 0 h 11"/>
                  <a:gd name="T8" fmla="*/ 0 w 18"/>
                  <a:gd name="T9" fmla="*/ 5 h 11"/>
                  <a:gd name="T10" fmla="*/ 15 w 18"/>
                  <a:gd name="T11" fmla="*/ 11 h 11"/>
                  <a:gd name="T12" fmla="*/ 18 w 18"/>
                  <a:gd name="T13" fmla="*/ 9 h 11"/>
                  <a:gd name="T14" fmla="*/ 18 w 18"/>
                  <a:gd name="T15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11">
                    <a:moveTo>
                      <a:pt x="18" y="4"/>
                    </a:moveTo>
                    <a:cubicBezTo>
                      <a:pt x="16" y="2"/>
                      <a:pt x="13" y="5"/>
                      <a:pt x="9" y="2"/>
                    </a:cubicBezTo>
                    <a:cubicBezTo>
                      <a:pt x="8" y="1"/>
                      <a:pt x="7" y="1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1"/>
                      <a:pt x="2" y="3"/>
                      <a:pt x="0" y="5"/>
                    </a:cubicBezTo>
                    <a:cubicBezTo>
                      <a:pt x="2" y="7"/>
                      <a:pt x="12" y="11"/>
                      <a:pt x="15" y="11"/>
                    </a:cubicBezTo>
                    <a:cubicBezTo>
                      <a:pt x="16" y="11"/>
                      <a:pt x="17" y="10"/>
                      <a:pt x="18" y="9"/>
                    </a:cubicBezTo>
                    <a:cubicBezTo>
                      <a:pt x="18" y="7"/>
                      <a:pt x="18" y="5"/>
                      <a:pt x="18" y="4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191" name="Freeform 100">
                <a:extLst>
                  <a:ext uri="{FF2B5EF4-FFF2-40B4-BE49-F238E27FC236}">
                    <a16:creationId xmlns:a16="http://schemas.microsoft.com/office/drawing/2014/main" id="{36730838-863A-495F-861B-A0971599EC9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04728" y="3565103"/>
                <a:ext cx="136765" cy="74462"/>
              </a:xfrm>
              <a:custGeom>
                <a:avLst/>
                <a:gdLst>
                  <a:gd name="T0" fmla="*/ 20 w 49"/>
                  <a:gd name="T1" fmla="*/ 25 h 27"/>
                  <a:gd name="T2" fmla="*/ 23 w 49"/>
                  <a:gd name="T3" fmla="*/ 20 h 27"/>
                  <a:gd name="T4" fmla="*/ 32 w 49"/>
                  <a:gd name="T5" fmla="*/ 16 h 27"/>
                  <a:gd name="T6" fmla="*/ 39 w 49"/>
                  <a:gd name="T7" fmla="*/ 14 h 27"/>
                  <a:gd name="T8" fmla="*/ 49 w 49"/>
                  <a:gd name="T9" fmla="*/ 10 h 27"/>
                  <a:gd name="T10" fmla="*/ 40 w 49"/>
                  <a:gd name="T11" fmla="*/ 4 h 27"/>
                  <a:gd name="T12" fmla="*/ 23 w 49"/>
                  <a:gd name="T13" fmla="*/ 4 h 27"/>
                  <a:gd name="T14" fmla="*/ 8 w 49"/>
                  <a:gd name="T15" fmla="*/ 4 h 27"/>
                  <a:gd name="T16" fmla="*/ 8 w 49"/>
                  <a:gd name="T17" fmla="*/ 5 h 27"/>
                  <a:gd name="T18" fmla="*/ 3 w 49"/>
                  <a:gd name="T19" fmla="*/ 9 h 27"/>
                  <a:gd name="T20" fmla="*/ 0 w 49"/>
                  <a:gd name="T21" fmla="*/ 15 h 27"/>
                  <a:gd name="T22" fmla="*/ 3 w 49"/>
                  <a:gd name="T23" fmla="*/ 17 h 27"/>
                  <a:gd name="T24" fmla="*/ 12 w 49"/>
                  <a:gd name="T25" fmla="*/ 19 h 27"/>
                  <a:gd name="T26" fmla="*/ 12 w 49"/>
                  <a:gd name="T27" fmla="*/ 24 h 27"/>
                  <a:gd name="T28" fmla="*/ 14 w 49"/>
                  <a:gd name="T29" fmla="*/ 24 h 27"/>
                  <a:gd name="T30" fmla="*/ 15 w 49"/>
                  <a:gd name="T31" fmla="*/ 27 h 27"/>
                  <a:gd name="T32" fmla="*/ 18 w 49"/>
                  <a:gd name="T33" fmla="*/ 27 h 27"/>
                  <a:gd name="T34" fmla="*/ 20 w 49"/>
                  <a:gd name="T35" fmla="*/ 2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27">
                    <a:moveTo>
                      <a:pt x="20" y="25"/>
                    </a:moveTo>
                    <a:cubicBezTo>
                      <a:pt x="21" y="24"/>
                      <a:pt x="18" y="20"/>
                      <a:pt x="23" y="20"/>
                    </a:cubicBezTo>
                    <a:cubicBezTo>
                      <a:pt x="27" y="19"/>
                      <a:pt x="31" y="19"/>
                      <a:pt x="32" y="16"/>
                    </a:cubicBezTo>
                    <a:cubicBezTo>
                      <a:pt x="32" y="13"/>
                      <a:pt x="38" y="14"/>
                      <a:pt x="39" y="14"/>
                    </a:cubicBezTo>
                    <a:cubicBezTo>
                      <a:pt x="41" y="14"/>
                      <a:pt x="45" y="10"/>
                      <a:pt x="49" y="10"/>
                    </a:cubicBezTo>
                    <a:cubicBezTo>
                      <a:pt x="49" y="6"/>
                      <a:pt x="43" y="8"/>
                      <a:pt x="40" y="4"/>
                    </a:cubicBezTo>
                    <a:cubicBezTo>
                      <a:pt x="36" y="0"/>
                      <a:pt x="27" y="2"/>
                      <a:pt x="23" y="4"/>
                    </a:cubicBezTo>
                    <a:cubicBezTo>
                      <a:pt x="18" y="5"/>
                      <a:pt x="13" y="2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6"/>
                      <a:pt x="5" y="8"/>
                      <a:pt x="3" y="9"/>
                    </a:cubicBezTo>
                    <a:cubicBezTo>
                      <a:pt x="0" y="12"/>
                      <a:pt x="1" y="14"/>
                      <a:pt x="0" y="15"/>
                    </a:cubicBezTo>
                    <a:cubicBezTo>
                      <a:pt x="1" y="16"/>
                      <a:pt x="2" y="16"/>
                      <a:pt x="3" y="17"/>
                    </a:cubicBezTo>
                    <a:cubicBezTo>
                      <a:pt x="7" y="20"/>
                      <a:pt x="10" y="17"/>
                      <a:pt x="12" y="19"/>
                    </a:cubicBezTo>
                    <a:cubicBezTo>
                      <a:pt x="12" y="20"/>
                      <a:pt x="12" y="22"/>
                      <a:pt x="12" y="24"/>
                    </a:cubicBezTo>
                    <a:cubicBezTo>
                      <a:pt x="12" y="24"/>
                      <a:pt x="13" y="23"/>
                      <a:pt x="14" y="24"/>
                    </a:cubicBezTo>
                    <a:cubicBezTo>
                      <a:pt x="15" y="25"/>
                      <a:pt x="15" y="26"/>
                      <a:pt x="15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20" y="25"/>
                      <a:pt x="20" y="25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192" name="Freeform 101">
                <a:extLst>
                  <a:ext uri="{FF2B5EF4-FFF2-40B4-BE49-F238E27FC236}">
                    <a16:creationId xmlns:a16="http://schemas.microsoft.com/office/drawing/2014/main" id="{BEC81510-81E5-40EB-BB93-E1D1F9A0A4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680165" y="3168483"/>
                <a:ext cx="683829" cy="427013"/>
              </a:xfrm>
              <a:custGeom>
                <a:avLst/>
                <a:gdLst>
                  <a:gd name="T0" fmla="*/ 214 w 245"/>
                  <a:gd name="T1" fmla="*/ 143 h 153"/>
                  <a:gd name="T2" fmla="*/ 211 w 245"/>
                  <a:gd name="T3" fmla="*/ 129 h 153"/>
                  <a:gd name="T4" fmla="*/ 231 w 245"/>
                  <a:gd name="T5" fmla="*/ 124 h 153"/>
                  <a:gd name="T6" fmla="*/ 238 w 245"/>
                  <a:gd name="T7" fmla="*/ 115 h 153"/>
                  <a:gd name="T8" fmla="*/ 244 w 245"/>
                  <a:gd name="T9" fmla="*/ 100 h 153"/>
                  <a:gd name="T10" fmla="*/ 225 w 245"/>
                  <a:gd name="T11" fmla="*/ 98 h 153"/>
                  <a:gd name="T12" fmla="*/ 212 w 245"/>
                  <a:gd name="T13" fmla="*/ 115 h 153"/>
                  <a:gd name="T14" fmla="*/ 200 w 245"/>
                  <a:gd name="T15" fmla="*/ 121 h 153"/>
                  <a:gd name="T16" fmla="*/ 172 w 245"/>
                  <a:gd name="T17" fmla="*/ 121 h 153"/>
                  <a:gd name="T18" fmla="*/ 159 w 245"/>
                  <a:gd name="T19" fmla="*/ 102 h 153"/>
                  <a:gd name="T20" fmla="*/ 159 w 245"/>
                  <a:gd name="T21" fmla="*/ 64 h 153"/>
                  <a:gd name="T22" fmla="*/ 156 w 245"/>
                  <a:gd name="T23" fmla="*/ 60 h 153"/>
                  <a:gd name="T24" fmla="*/ 143 w 245"/>
                  <a:gd name="T25" fmla="*/ 51 h 153"/>
                  <a:gd name="T26" fmla="*/ 133 w 245"/>
                  <a:gd name="T27" fmla="*/ 34 h 153"/>
                  <a:gd name="T28" fmla="*/ 113 w 245"/>
                  <a:gd name="T29" fmla="*/ 33 h 153"/>
                  <a:gd name="T30" fmla="*/ 100 w 245"/>
                  <a:gd name="T31" fmla="*/ 23 h 153"/>
                  <a:gd name="T32" fmla="*/ 86 w 245"/>
                  <a:gd name="T33" fmla="*/ 9 h 153"/>
                  <a:gd name="T34" fmla="*/ 71 w 245"/>
                  <a:gd name="T35" fmla="*/ 12 h 153"/>
                  <a:gd name="T36" fmla="*/ 27 w 245"/>
                  <a:gd name="T37" fmla="*/ 5 h 153"/>
                  <a:gd name="T38" fmla="*/ 0 w 245"/>
                  <a:gd name="T39" fmla="*/ 3 h 153"/>
                  <a:gd name="T40" fmla="*/ 11 w 245"/>
                  <a:gd name="T41" fmla="*/ 25 h 153"/>
                  <a:gd name="T42" fmla="*/ 25 w 245"/>
                  <a:gd name="T43" fmla="*/ 44 h 153"/>
                  <a:gd name="T44" fmla="*/ 28 w 245"/>
                  <a:gd name="T45" fmla="*/ 52 h 153"/>
                  <a:gd name="T46" fmla="*/ 39 w 245"/>
                  <a:gd name="T47" fmla="*/ 67 h 153"/>
                  <a:gd name="T48" fmla="*/ 57 w 245"/>
                  <a:gd name="T49" fmla="*/ 86 h 153"/>
                  <a:gd name="T50" fmla="*/ 59 w 245"/>
                  <a:gd name="T51" fmla="*/ 77 h 153"/>
                  <a:gd name="T52" fmla="*/ 51 w 245"/>
                  <a:gd name="T53" fmla="*/ 67 h 153"/>
                  <a:gd name="T54" fmla="*/ 37 w 245"/>
                  <a:gd name="T55" fmla="*/ 43 h 153"/>
                  <a:gd name="T56" fmla="*/ 31 w 245"/>
                  <a:gd name="T57" fmla="*/ 30 h 153"/>
                  <a:gd name="T58" fmla="*/ 20 w 245"/>
                  <a:gd name="T59" fmla="*/ 21 h 153"/>
                  <a:gd name="T60" fmla="*/ 21 w 245"/>
                  <a:gd name="T61" fmla="*/ 8 h 153"/>
                  <a:gd name="T62" fmla="*/ 28 w 245"/>
                  <a:gd name="T63" fmla="*/ 12 h 153"/>
                  <a:gd name="T64" fmla="*/ 34 w 245"/>
                  <a:gd name="T65" fmla="*/ 23 h 153"/>
                  <a:gd name="T66" fmla="*/ 40 w 245"/>
                  <a:gd name="T67" fmla="*/ 34 h 153"/>
                  <a:gd name="T68" fmla="*/ 52 w 245"/>
                  <a:gd name="T69" fmla="*/ 43 h 153"/>
                  <a:gd name="T70" fmla="*/ 62 w 245"/>
                  <a:gd name="T71" fmla="*/ 53 h 153"/>
                  <a:gd name="T72" fmla="*/ 68 w 245"/>
                  <a:gd name="T73" fmla="*/ 64 h 153"/>
                  <a:gd name="T74" fmla="*/ 92 w 245"/>
                  <a:gd name="T75" fmla="*/ 89 h 153"/>
                  <a:gd name="T76" fmla="*/ 95 w 245"/>
                  <a:gd name="T77" fmla="*/ 104 h 153"/>
                  <a:gd name="T78" fmla="*/ 99 w 245"/>
                  <a:gd name="T79" fmla="*/ 117 h 153"/>
                  <a:gd name="T80" fmla="*/ 124 w 245"/>
                  <a:gd name="T81" fmla="*/ 129 h 153"/>
                  <a:gd name="T82" fmla="*/ 158 w 245"/>
                  <a:gd name="T83" fmla="*/ 145 h 153"/>
                  <a:gd name="T84" fmla="*/ 189 w 245"/>
                  <a:gd name="T85" fmla="*/ 146 h 153"/>
                  <a:gd name="T86" fmla="*/ 204 w 245"/>
                  <a:gd name="T87" fmla="*/ 14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5" h="153">
                    <a:moveTo>
                      <a:pt x="204" y="144"/>
                    </a:moveTo>
                    <a:cubicBezTo>
                      <a:pt x="205" y="144"/>
                      <a:pt x="214" y="145"/>
                      <a:pt x="214" y="143"/>
                    </a:cubicBezTo>
                    <a:cubicBezTo>
                      <a:pt x="215" y="140"/>
                      <a:pt x="208" y="135"/>
                      <a:pt x="209" y="135"/>
                    </a:cubicBezTo>
                    <a:cubicBezTo>
                      <a:pt x="209" y="134"/>
                      <a:pt x="210" y="129"/>
                      <a:pt x="211" y="129"/>
                    </a:cubicBezTo>
                    <a:cubicBezTo>
                      <a:pt x="213" y="129"/>
                      <a:pt x="225" y="129"/>
                      <a:pt x="226" y="129"/>
                    </a:cubicBezTo>
                    <a:cubicBezTo>
                      <a:pt x="227" y="129"/>
                      <a:pt x="229" y="124"/>
                      <a:pt x="231" y="124"/>
                    </a:cubicBezTo>
                    <a:cubicBezTo>
                      <a:pt x="232" y="124"/>
                      <a:pt x="233" y="125"/>
                      <a:pt x="235" y="126"/>
                    </a:cubicBezTo>
                    <a:cubicBezTo>
                      <a:pt x="237" y="124"/>
                      <a:pt x="238" y="119"/>
                      <a:pt x="238" y="115"/>
                    </a:cubicBezTo>
                    <a:cubicBezTo>
                      <a:pt x="239" y="110"/>
                      <a:pt x="237" y="109"/>
                      <a:pt x="240" y="106"/>
                    </a:cubicBezTo>
                    <a:cubicBezTo>
                      <a:pt x="242" y="104"/>
                      <a:pt x="245" y="103"/>
                      <a:pt x="244" y="100"/>
                    </a:cubicBezTo>
                    <a:cubicBezTo>
                      <a:pt x="243" y="96"/>
                      <a:pt x="240" y="100"/>
                      <a:pt x="237" y="98"/>
                    </a:cubicBezTo>
                    <a:cubicBezTo>
                      <a:pt x="234" y="96"/>
                      <a:pt x="232" y="97"/>
                      <a:pt x="225" y="98"/>
                    </a:cubicBezTo>
                    <a:cubicBezTo>
                      <a:pt x="217" y="99"/>
                      <a:pt x="214" y="102"/>
                      <a:pt x="214" y="108"/>
                    </a:cubicBezTo>
                    <a:cubicBezTo>
                      <a:pt x="215" y="113"/>
                      <a:pt x="212" y="110"/>
                      <a:pt x="212" y="115"/>
                    </a:cubicBezTo>
                    <a:cubicBezTo>
                      <a:pt x="212" y="119"/>
                      <a:pt x="206" y="120"/>
                      <a:pt x="207" y="122"/>
                    </a:cubicBezTo>
                    <a:cubicBezTo>
                      <a:pt x="207" y="125"/>
                      <a:pt x="202" y="122"/>
                      <a:pt x="200" y="121"/>
                    </a:cubicBezTo>
                    <a:cubicBezTo>
                      <a:pt x="199" y="120"/>
                      <a:pt x="184" y="125"/>
                      <a:pt x="182" y="125"/>
                    </a:cubicBezTo>
                    <a:cubicBezTo>
                      <a:pt x="179" y="126"/>
                      <a:pt x="176" y="121"/>
                      <a:pt x="172" y="121"/>
                    </a:cubicBezTo>
                    <a:cubicBezTo>
                      <a:pt x="169" y="121"/>
                      <a:pt x="168" y="117"/>
                      <a:pt x="168" y="113"/>
                    </a:cubicBezTo>
                    <a:cubicBezTo>
                      <a:pt x="168" y="109"/>
                      <a:pt x="162" y="106"/>
                      <a:pt x="159" y="102"/>
                    </a:cubicBezTo>
                    <a:cubicBezTo>
                      <a:pt x="157" y="99"/>
                      <a:pt x="156" y="92"/>
                      <a:pt x="156" y="87"/>
                    </a:cubicBezTo>
                    <a:cubicBezTo>
                      <a:pt x="156" y="82"/>
                      <a:pt x="156" y="74"/>
                      <a:pt x="159" y="64"/>
                    </a:cubicBezTo>
                    <a:cubicBezTo>
                      <a:pt x="159" y="63"/>
                      <a:pt x="160" y="62"/>
                      <a:pt x="160" y="61"/>
                    </a:cubicBezTo>
                    <a:cubicBezTo>
                      <a:pt x="158" y="60"/>
                      <a:pt x="157" y="60"/>
                      <a:pt x="156" y="60"/>
                    </a:cubicBezTo>
                    <a:cubicBezTo>
                      <a:pt x="153" y="60"/>
                      <a:pt x="146" y="56"/>
                      <a:pt x="145" y="56"/>
                    </a:cubicBezTo>
                    <a:cubicBezTo>
                      <a:pt x="144" y="56"/>
                      <a:pt x="144" y="52"/>
                      <a:pt x="143" y="51"/>
                    </a:cubicBezTo>
                    <a:cubicBezTo>
                      <a:pt x="142" y="49"/>
                      <a:pt x="142" y="46"/>
                      <a:pt x="141" y="45"/>
                    </a:cubicBezTo>
                    <a:cubicBezTo>
                      <a:pt x="139" y="43"/>
                      <a:pt x="135" y="39"/>
                      <a:pt x="133" y="34"/>
                    </a:cubicBezTo>
                    <a:cubicBezTo>
                      <a:pt x="132" y="28"/>
                      <a:pt x="122" y="26"/>
                      <a:pt x="119" y="26"/>
                    </a:cubicBezTo>
                    <a:cubicBezTo>
                      <a:pt x="116" y="25"/>
                      <a:pt x="114" y="33"/>
                      <a:pt x="113" y="33"/>
                    </a:cubicBezTo>
                    <a:cubicBezTo>
                      <a:pt x="112" y="33"/>
                      <a:pt x="105" y="29"/>
                      <a:pt x="103" y="28"/>
                    </a:cubicBezTo>
                    <a:cubicBezTo>
                      <a:pt x="101" y="27"/>
                      <a:pt x="100" y="25"/>
                      <a:pt x="100" y="23"/>
                    </a:cubicBezTo>
                    <a:cubicBezTo>
                      <a:pt x="100" y="21"/>
                      <a:pt x="96" y="17"/>
                      <a:pt x="95" y="17"/>
                    </a:cubicBezTo>
                    <a:cubicBezTo>
                      <a:pt x="94" y="16"/>
                      <a:pt x="86" y="9"/>
                      <a:pt x="86" y="9"/>
                    </a:cubicBezTo>
                    <a:cubicBezTo>
                      <a:pt x="74" y="9"/>
                      <a:pt x="74" y="9"/>
                      <a:pt x="74" y="9"/>
                    </a:cubicBezTo>
                    <a:cubicBezTo>
                      <a:pt x="71" y="12"/>
                      <a:pt x="71" y="12"/>
                      <a:pt x="71" y="12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8" y="12"/>
                      <a:pt x="31" y="6"/>
                      <a:pt x="27" y="5"/>
                    </a:cubicBezTo>
                    <a:cubicBezTo>
                      <a:pt x="24" y="4"/>
                      <a:pt x="18" y="0"/>
                      <a:pt x="18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5"/>
                      <a:pt x="2" y="7"/>
                      <a:pt x="4" y="9"/>
                    </a:cubicBezTo>
                    <a:cubicBezTo>
                      <a:pt x="8" y="14"/>
                      <a:pt x="11" y="22"/>
                      <a:pt x="11" y="25"/>
                    </a:cubicBezTo>
                    <a:cubicBezTo>
                      <a:pt x="11" y="28"/>
                      <a:pt x="16" y="30"/>
                      <a:pt x="21" y="33"/>
                    </a:cubicBezTo>
                    <a:cubicBezTo>
                      <a:pt x="25" y="36"/>
                      <a:pt x="25" y="42"/>
                      <a:pt x="25" y="44"/>
                    </a:cubicBezTo>
                    <a:cubicBezTo>
                      <a:pt x="24" y="45"/>
                      <a:pt x="19" y="43"/>
                      <a:pt x="18" y="44"/>
                    </a:cubicBezTo>
                    <a:cubicBezTo>
                      <a:pt x="18" y="46"/>
                      <a:pt x="26" y="52"/>
                      <a:pt x="28" y="52"/>
                    </a:cubicBezTo>
                    <a:cubicBezTo>
                      <a:pt x="31" y="51"/>
                      <a:pt x="33" y="53"/>
                      <a:pt x="37" y="57"/>
                    </a:cubicBezTo>
                    <a:cubicBezTo>
                      <a:pt x="42" y="61"/>
                      <a:pt x="41" y="66"/>
                      <a:pt x="39" y="67"/>
                    </a:cubicBezTo>
                    <a:cubicBezTo>
                      <a:pt x="38" y="69"/>
                      <a:pt x="43" y="72"/>
                      <a:pt x="49" y="75"/>
                    </a:cubicBezTo>
                    <a:cubicBezTo>
                      <a:pt x="54" y="79"/>
                      <a:pt x="57" y="84"/>
                      <a:pt x="57" y="86"/>
                    </a:cubicBezTo>
                    <a:cubicBezTo>
                      <a:pt x="58" y="88"/>
                      <a:pt x="60" y="86"/>
                      <a:pt x="61" y="83"/>
                    </a:cubicBezTo>
                    <a:cubicBezTo>
                      <a:pt x="62" y="80"/>
                      <a:pt x="59" y="80"/>
                      <a:pt x="59" y="77"/>
                    </a:cubicBezTo>
                    <a:cubicBezTo>
                      <a:pt x="59" y="74"/>
                      <a:pt x="55" y="74"/>
                      <a:pt x="53" y="74"/>
                    </a:cubicBezTo>
                    <a:cubicBezTo>
                      <a:pt x="51" y="74"/>
                      <a:pt x="53" y="69"/>
                      <a:pt x="51" y="67"/>
                    </a:cubicBezTo>
                    <a:cubicBezTo>
                      <a:pt x="49" y="65"/>
                      <a:pt x="47" y="59"/>
                      <a:pt x="46" y="55"/>
                    </a:cubicBezTo>
                    <a:cubicBezTo>
                      <a:pt x="44" y="51"/>
                      <a:pt x="39" y="48"/>
                      <a:pt x="37" y="43"/>
                    </a:cubicBezTo>
                    <a:cubicBezTo>
                      <a:pt x="34" y="39"/>
                      <a:pt x="32" y="36"/>
                      <a:pt x="30" y="34"/>
                    </a:cubicBezTo>
                    <a:cubicBezTo>
                      <a:pt x="29" y="33"/>
                      <a:pt x="32" y="32"/>
                      <a:pt x="31" y="30"/>
                    </a:cubicBezTo>
                    <a:cubicBezTo>
                      <a:pt x="30" y="29"/>
                      <a:pt x="27" y="29"/>
                      <a:pt x="25" y="28"/>
                    </a:cubicBezTo>
                    <a:cubicBezTo>
                      <a:pt x="22" y="26"/>
                      <a:pt x="20" y="24"/>
                      <a:pt x="20" y="21"/>
                    </a:cubicBezTo>
                    <a:cubicBezTo>
                      <a:pt x="20" y="18"/>
                      <a:pt x="19" y="12"/>
                      <a:pt x="18" y="9"/>
                    </a:cubicBezTo>
                    <a:cubicBezTo>
                      <a:pt x="17" y="7"/>
                      <a:pt x="20" y="7"/>
                      <a:pt x="21" y="8"/>
                    </a:cubicBezTo>
                    <a:cubicBezTo>
                      <a:pt x="21" y="10"/>
                      <a:pt x="22" y="11"/>
                      <a:pt x="23" y="10"/>
                    </a:cubicBezTo>
                    <a:cubicBezTo>
                      <a:pt x="25" y="9"/>
                      <a:pt x="27" y="10"/>
                      <a:pt x="28" y="12"/>
                    </a:cubicBezTo>
                    <a:cubicBezTo>
                      <a:pt x="29" y="14"/>
                      <a:pt x="32" y="12"/>
                      <a:pt x="33" y="13"/>
                    </a:cubicBezTo>
                    <a:cubicBezTo>
                      <a:pt x="34" y="14"/>
                      <a:pt x="30" y="15"/>
                      <a:pt x="34" y="23"/>
                    </a:cubicBezTo>
                    <a:cubicBezTo>
                      <a:pt x="39" y="31"/>
                      <a:pt x="36" y="26"/>
                      <a:pt x="36" y="32"/>
                    </a:cubicBezTo>
                    <a:cubicBezTo>
                      <a:pt x="36" y="38"/>
                      <a:pt x="39" y="35"/>
                      <a:pt x="40" y="34"/>
                    </a:cubicBezTo>
                    <a:cubicBezTo>
                      <a:pt x="41" y="33"/>
                      <a:pt x="43" y="36"/>
                      <a:pt x="45" y="39"/>
                    </a:cubicBezTo>
                    <a:cubicBezTo>
                      <a:pt x="48" y="42"/>
                      <a:pt x="52" y="42"/>
                      <a:pt x="52" y="43"/>
                    </a:cubicBezTo>
                    <a:cubicBezTo>
                      <a:pt x="52" y="45"/>
                      <a:pt x="53" y="48"/>
                      <a:pt x="56" y="49"/>
                    </a:cubicBezTo>
                    <a:cubicBezTo>
                      <a:pt x="59" y="49"/>
                      <a:pt x="60" y="53"/>
                      <a:pt x="62" y="53"/>
                    </a:cubicBezTo>
                    <a:cubicBezTo>
                      <a:pt x="64" y="53"/>
                      <a:pt x="64" y="56"/>
                      <a:pt x="63" y="58"/>
                    </a:cubicBezTo>
                    <a:cubicBezTo>
                      <a:pt x="62" y="60"/>
                      <a:pt x="63" y="62"/>
                      <a:pt x="68" y="64"/>
                    </a:cubicBezTo>
                    <a:cubicBezTo>
                      <a:pt x="73" y="66"/>
                      <a:pt x="70" y="66"/>
                      <a:pt x="74" y="70"/>
                    </a:cubicBezTo>
                    <a:cubicBezTo>
                      <a:pt x="78" y="74"/>
                      <a:pt x="89" y="86"/>
                      <a:pt x="92" y="89"/>
                    </a:cubicBezTo>
                    <a:cubicBezTo>
                      <a:pt x="94" y="93"/>
                      <a:pt x="95" y="96"/>
                      <a:pt x="96" y="98"/>
                    </a:cubicBezTo>
                    <a:cubicBezTo>
                      <a:pt x="97" y="101"/>
                      <a:pt x="94" y="102"/>
                      <a:pt x="95" y="104"/>
                    </a:cubicBezTo>
                    <a:cubicBezTo>
                      <a:pt x="97" y="106"/>
                      <a:pt x="93" y="105"/>
                      <a:pt x="93" y="107"/>
                    </a:cubicBezTo>
                    <a:cubicBezTo>
                      <a:pt x="93" y="108"/>
                      <a:pt x="95" y="117"/>
                      <a:pt x="99" y="117"/>
                    </a:cubicBezTo>
                    <a:cubicBezTo>
                      <a:pt x="103" y="117"/>
                      <a:pt x="108" y="122"/>
                      <a:pt x="111" y="125"/>
                    </a:cubicBezTo>
                    <a:cubicBezTo>
                      <a:pt x="114" y="127"/>
                      <a:pt x="119" y="127"/>
                      <a:pt x="124" y="129"/>
                    </a:cubicBezTo>
                    <a:cubicBezTo>
                      <a:pt x="128" y="130"/>
                      <a:pt x="133" y="135"/>
                      <a:pt x="140" y="137"/>
                    </a:cubicBezTo>
                    <a:cubicBezTo>
                      <a:pt x="146" y="139"/>
                      <a:pt x="153" y="142"/>
                      <a:pt x="158" y="145"/>
                    </a:cubicBezTo>
                    <a:cubicBezTo>
                      <a:pt x="162" y="147"/>
                      <a:pt x="168" y="146"/>
                      <a:pt x="174" y="144"/>
                    </a:cubicBezTo>
                    <a:cubicBezTo>
                      <a:pt x="180" y="141"/>
                      <a:pt x="185" y="144"/>
                      <a:pt x="189" y="146"/>
                    </a:cubicBezTo>
                    <a:cubicBezTo>
                      <a:pt x="190" y="146"/>
                      <a:pt x="194" y="149"/>
                      <a:pt x="197" y="153"/>
                    </a:cubicBezTo>
                    <a:cubicBezTo>
                      <a:pt x="200" y="148"/>
                      <a:pt x="203" y="144"/>
                      <a:pt x="204" y="144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193" name="Freeform 102">
                <a:extLst>
                  <a:ext uri="{FF2B5EF4-FFF2-40B4-BE49-F238E27FC236}">
                    <a16:creationId xmlns:a16="http://schemas.microsoft.com/office/drawing/2014/main" id="{32236EF5-FEB7-4B7A-B89F-B926E2EFED7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30267" y="3528633"/>
                <a:ext cx="97255" cy="92696"/>
              </a:xfrm>
              <a:custGeom>
                <a:avLst/>
                <a:gdLst>
                  <a:gd name="T0" fmla="*/ 30 w 35"/>
                  <a:gd name="T1" fmla="*/ 22 h 33"/>
                  <a:gd name="T2" fmla="*/ 35 w 35"/>
                  <a:gd name="T3" fmla="*/ 18 h 33"/>
                  <a:gd name="T4" fmla="*/ 31 w 35"/>
                  <a:gd name="T5" fmla="*/ 16 h 33"/>
                  <a:gd name="T6" fmla="*/ 27 w 35"/>
                  <a:gd name="T7" fmla="*/ 16 h 33"/>
                  <a:gd name="T8" fmla="*/ 28 w 35"/>
                  <a:gd name="T9" fmla="*/ 0 h 33"/>
                  <a:gd name="T10" fmla="*/ 14 w 35"/>
                  <a:gd name="T11" fmla="*/ 0 h 33"/>
                  <a:gd name="T12" fmla="*/ 12 w 35"/>
                  <a:gd name="T13" fmla="*/ 6 h 33"/>
                  <a:gd name="T14" fmla="*/ 17 w 35"/>
                  <a:gd name="T15" fmla="*/ 14 h 33"/>
                  <a:gd name="T16" fmla="*/ 7 w 35"/>
                  <a:gd name="T17" fmla="*/ 15 h 33"/>
                  <a:gd name="T18" fmla="*/ 0 w 35"/>
                  <a:gd name="T19" fmla="*/ 24 h 33"/>
                  <a:gd name="T20" fmla="*/ 9 w 35"/>
                  <a:gd name="T21" fmla="*/ 31 h 33"/>
                  <a:gd name="T22" fmla="*/ 20 w 35"/>
                  <a:gd name="T23" fmla="*/ 33 h 33"/>
                  <a:gd name="T24" fmla="*/ 21 w 35"/>
                  <a:gd name="T25" fmla="*/ 33 h 33"/>
                  <a:gd name="T26" fmla="*/ 26 w 35"/>
                  <a:gd name="T27" fmla="*/ 28 h 33"/>
                  <a:gd name="T28" fmla="*/ 30 w 35"/>
                  <a:gd name="T29" fmla="*/ 2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33">
                    <a:moveTo>
                      <a:pt x="30" y="22"/>
                    </a:moveTo>
                    <a:cubicBezTo>
                      <a:pt x="32" y="21"/>
                      <a:pt x="33" y="19"/>
                      <a:pt x="35" y="18"/>
                    </a:cubicBezTo>
                    <a:cubicBezTo>
                      <a:pt x="32" y="19"/>
                      <a:pt x="31" y="18"/>
                      <a:pt x="31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15" y="0"/>
                      <a:pt x="14" y="0"/>
                    </a:cubicBezTo>
                    <a:cubicBezTo>
                      <a:pt x="13" y="0"/>
                      <a:pt x="12" y="5"/>
                      <a:pt x="12" y="6"/>
                    </a:cubicBezTo>
                    <a:cubicBezTo>
                      <a:pt x="11" y="6"/>
                      <a:pt x="18" y="11"/>
                      <a:pt x="17" y="14"/>
                    </a:cubicBezTo>
                    <a:cubicBezTo>
                      <a:pt x="17" y="16"/>
                      <a:pt x="8" y="15"/>
                      <a:pt x="7" y="15"/>
                    </a:cubicBezTo>
                    <a:cubicBezTo>
                      <a:pt x="6" y="15"/>
                      <a:pt x="3" y="19"/>
                      <a:pt x="0" y="24"/>
                    </a:cubicBezTo>
                    <a:cubicBezTo>
                      <a:pt x="4" y="27"/>
                      <a:pt x="7" y="30"/>
                      <a:pt x="9" y="31"/>
                    </a:cubicBezTo>
                    <a:cubicBezTo>
                      <a:pt x="12" y="33"/>
                      <a:pt x="18" y="31"/>
                      <a:pt x="20" y="33"/>
                    </a:cubicBezTo>
                    <a:cubicBezTo>
                      <a:pt x="20" y="33"/>
                      <a:pt x="20" y="33"/>
                      <a:pt x="21" y="33"/>
                    </a:cubicBezTo>
                    <a:cubicBezTo>
                      <a:pt x="23" y="31"/>
                      <a:pt x="25" y="29"/>
                      <a:pt x="26" y="28"/>
                    </a:cubicBezTo>
                    <a:cubicBezTo>
                      <a:pt x="28" y="28"/>
                      <a:pt x="27" y="25"/>
                      <a:pt x="30" y="22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194" name="Freeform 103">
                <a:extLst>
                  <a:ext uri="{FF2B5EF4-FFF2-40B4-BE49-F238E27FC236}">
                    <a16:creationId xmlns:a16="http://schemas.microsoft.com/office/drawing/2014/main" id="{B29C7198-6208-4AA4-8F3A-2C336BCE3B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04728" y="3514956"/>
                <a:ext cx="31912" cy="57746"/>
              </a:xfrm>
              <a:custGeom>
                <a:avLst/>
                <a:gdLst>
                  <a:gd name="T0" fmla="*/ 2 w 11"/>
                  <a:gd name="T1" fmla="*/ 5 h 21"/>
                  <a:gd name="T2" fmla="*/ 1 w 11"/>
                  <a:gd name="T3" fmla="*/ 5 h 21"/>
                  <a:gd name="T4" fmla="*/ 0 w 11"/>
                  <a:gd name="T5" fmla="*/ 21 h 21"/>
                  <a:gd name="T6" fmla="*/ 4 w 11"/>
                  <a:gd name="T7" fmla="*/ 21 h 21"/>
                  <a:gd name="T8" fmla="*/ 7 w 11"/>
                  <a:gd name="T9" fmla="*/ 17 h 21"/>
                  <a:gd name="T10" fmla="*/ 9 w 11"/>
                  <a:gd name="T11" fmla="*/ 3 h 21"/>
                  <a:gd name="T12" fmla="*/ 11 w 11"/>
                  <a:gd name="T13" fmla="*/ 2 h 21"/>
                  <a:gd name="T14" fmla="*/ 7 w 11"/>
                  <a:gd name="T15" fmla="*/ 0 h 21"/>
                  <a:gd name="T16" fmla="*/ 2 w 11"/>
                  <a:gd name="T17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1">
                    <a:moveTo>
                      <a:pt x="2" y="5"/>
                    </a:moveTo>
                    <a:cubicBezTo>
                      <a:pt x="2" y="5"/>
                      <a:pt x="1" y="5"/>
                      <a:pt x="1" y="5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5" y="19"/>
                      <a:pt x="5" y="18"/>
                      <a:pt x="7" y="17"/>
                    </a:cubicBezTo>
                    <a:cubicBezTo>
                      <a:pt x="10" y="14"/>
                      <a:pt x="5" y="4"/>
                      <a:pt x="9" y="3"/>
                    </a:cubicBezTo>
                    <a:cubicBezTo>
                      <a:pt x="10" y="3"/>
                      <a:pt x="10" y="3"/>
                      <a:pt x="11" y="2"/>
                    </a:cubicBezTo>
                    <a:cubicBezTo>
                      <a:pt x="9" y="1"/>
                      <a:pt x="8" y="0"/>
                      <a:pt x="7" y="0"/>
                    </a:cubicBezTo>
                    <a:cubicBezTo>
                      <a:pt x="5" y="0"/>
                      <a:pt x="3" y="5"/>
                      <a:pt x="2" y="5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195" name="Freeform 104">
                <a:extLst>
                  <a:ext uri="{FF2B5EF4-FFF2-40B4-BE49-F238E27FC236}">
                    <a16:creationId xmlns:a16="http://schemas.microsoft.com/office/drawing/2014/main" id="{C24E8861-28CF-4BA8-946A-DEF18597580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634486" y="3469368"/>
                <a:ext cx="66863" cy="56226"/>
              </a:xfrm>
              <a:custGeom>
                <a:avLst/>
                <a:gdLst>
                  <a:gd name="T0" fmla="*/ 12 w 24"/>
                  <a:gd name="T1" fmla="*/ 2 h 20"/>
                  <a:gd name="T2" fmla="*/ 17 w 24"/>
                  <a:gd name="T3" fmla="*/ 13 h 20"/>
                  <a:gd name="T4" fmla="*/ 1 w 24"/>
                  <a:gd name="T5" fmla="*/ 16 h 20"/>
                  <a:gd name="T6" fmla="*/ 12 w 24"/>
                  <a:gd name="T7" fmla="*/ 19 h 20"/>
                  <a:gd name="T8" fmla="*/ 23 w 24"/>
                  <a:gd name="T9" fmla="*/ 20 h 20"/>
                  <a:gd name="T10" fmla="*/ 24 w 24"/>
                  <a:gd name="T11" fmla="*/ 5 h 20"/>
                  <a:gd name="T12" fmla="*/ 12 w 24"/>
                  <a:gd name="T13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20">
                    <a:moveTo>
                      <a:pt x="12" y="2"/>
                    </a:moveTo>
                    <a:cubicBezTo>
                      <a:pt x="8" y="5"/>
                      <a:pt x="17" y="10"/>
                      <a:pt x="17" y="13"/>
                    </a:cubicBezTo>
                    <a:cubicBezTo>
                      <a:pt x="17" y="17"/>
                      <a:pt x="3" y="13"/>
                      <a:pt x="1" y="16"/>
                    </a:cubicBezTo>
                    <a:cubicBezTo>
                      <a:pt x="0" y="18"/>
                      <a:pt x="6" y="20"/>
                      <a:pt x="12" y="19"/>
                    </a:cubicBezTo>
                    <a:cubicBezTo>
                      <a:pt x="16" y="17"/>
                      <a:pt x="20" y="19"/>
                      <a:pt x="23" y="20"/>
                    </a:cubicBezTo>
                    <a:cubicBezTo>
                      <a:pt x="23" y="15"/>
                      <a:pt x="24" y="9"/>
                      <a:pt x="24" y="5"/>
                    </a:cubicBezTo>
                    <a:cubicBezTo>
                      <a:pt x="20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196" name="Freeform 105">
                <a:extLst>
                  <a:ext uri="{FF2B5EF4-FFF2-40B4-BE49-F238E27FC236}">
                    <a16:creationId xmlns:a16="http://schemas.microsoft.com/office/drawing/2014/main" id="{8E0ECA38-9CF2-4043-BB32-3E040E3453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699829" y="3478485"/>
                <a:ext cx="74462" cy="53186"/>
              </a:xfrm>
              <a:custGeom>
                <a:avLst/>
                <a:gdLst>
                  <a:gd name="T0" fmla="*/ 10 w 27"/>
                  <a:gd name="T1" fmla="*/ 14 h 19"/>
                  <a:gd name="T2" fmla="*/ 27 w 27"/>
                  <a:gd name="T3" fmla="*/ 11 h 19"/>
                  <a:gd name="T4" fmla="*/ 6 w 27"/>
                  <a:gd name="T5" fmla="*/ 2 h 19"/>
                  <a:gd name="T6" fmla="*/ 1 w 27"/>
                  <a:gd name="T7" fmla="*/ 2 h 19"/>
                  <a:gd name="T8" fmla="*/ 0 w 27"/>
                  <a:gd name="T9" fmla="*/ 17 h 19"/>
                  <a:gd name="T10" fmla="*/ 0 w 27"/>
                  <a:gd name="T11" fmla="*/ 17 h 19"/>
                  <a:gd name="T12" fmla="*/ 10 w 27"/>
                  <a:gd name="T13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9">
                    <a:moveTo>
                      <a:pt x="10" y="14"/>
                    </a:moveTo>
                    <a:cubicBezTo>
                      <a:pt x="17" y="12"/>
                      <a:pt x="27" y="16"/>
                      <a:pt x="27" y="11"/>
                    </a:cubicBezTo>
                    <a:cubicBezTo>
                      <a:pt x="27" y="6"/>
                      <a:pt x="10" y="0"/>
                      <a:pt x="6" y="2"/>
                    </a:cubicBezTo>
                    <a:cubicBezTo>
                      <a:pt x="4" y="2"/>
                      <a:pt x="3" y="2"/>
                      <a:pt x="1" y="2"/>
                    </a:cubicBezTo>
                    <a:cubicBezTo>
                      <a:pt x="1" y="6"/>
                      <a:pt x="0" y="12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3" y="19"/>
                      <a:pt x="4" y="16"/>
                      <a:pt x="10" y="14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197" name="Freeform 106">
                <a:extLst>
                  <a:ext uri="{FF2B5EF4-FFF2-40B4-BE49-F238E27FC236}">
                    <a16:creationId xmlns:a16="http://schemas.microsoft.com/office/drawing/2014/main" id="{74C77BC5-5429-4AB8-A5F7-F4089E5C9E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47278" y="3592456"/>
                <a:ext cx="94216" cy="98775"/>
              </a:xfrm>
              <a:custGeom>
                <a:avLst/>
                <a:gdLst>
                  <a:gd name="T0" fmla="*/ 18 w 34"/>
                  <a:gd name="T1" fmla="*/ 33 h 35"/>
                  <a:gd name="T2" fmla="*/ 26 w 34"/>
                  <a:gd name="T3" fmla="*/ 35 h 35"/>
                  <a:gd name="T4" fmla="*/ 30 w 34"/>
                  <a:gd name="T5" fmla="*/ 35 h 35"/>
                  <a:gd name="T6" fmla="*/ 29 w 34"/>
                  <a:gd name="T7" fmla="*/ 34 h 35"/>
                  <a:gd name="T8" fmla="*/ 31 w 34"/>
                  <a:gd name="T9" fmla="*/ 23 h 35"/>
                  <a:gd name="T10" fmla="*/ 32 w 34"/>
                  <a:gd name="T11" fmla="*/ 9 h 35"/>
                  <a:gd name="T12" fmla="*/ 34 w 34"/>
                  <a:gd name="T13" fmla="*/ 1 h 35"/>
                  <a:gd name="T14" fmla="*/ 34 w 34"/>
                  <a:gd name="T15" fmla="*/ 0 h 35"/>
                  <a:gd name="T16" fmla="*/ 24 w 34"/>
                  <a:gd name="T17" fmla="*/ 4 h 35"/>
                  <a:gd name="T18" fmla="*/ 17 w 34"/>
                  <a:gd name="T19" fmla="*/ 6 h 35"/>
                  <a:gd name="T20" fmla="*/ 8 w 34"/>
                  <a:gd name="T21" fmla="*/ 10 h 35"/>
                  <a:gd name="T22" fmla="*/ 5 w 34"/>
                  <a:gd name="T23" fmla="*/ 15 h 35"/>
                  <a:gd name="T24" fmla="*/ 3 w 34"/>
                  <a:gd name="T25" fmla="*/ 17 h 35"/>
                  <a:gd name="T26" fmla="*/ 0 w 34"/>
                  <a:gd name="T27" fmla="*/ 17 h 35"/>
                  <a:gd name="T28" fmla="*/ 1 w 34"/>
                  <a:gd name="T29" fmla="*/ 21 h 35"/>
                  <a:gd name="T30" fmla="*/ 11 w 34"/>
                  <a:gd name="T31" fmla="*/ 30 h 35"/>
                  <a:gd name="T32" fmla="*/ 14 w 34"/>
                  <a:gd name="T33" fmla="*/ 33 h 35"/>
                  <a:gd name="T34" fmla="*/ 18 w 34"/>
                  <a:gd name="T35" fmla="*/ 3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4" h="35">
                    <a:moveTo>
                      <a:pt x="18" y="33"/>
                    </a:moveTo>
                    <a:cubicBezTo>
                      <a:pt x="20" y="34"/>
                      <a:pt x="24" y="33"/>
                      <a:pt x="26" y="35"/>
                    </a:cubicBezTo>
                    <a:cubicBezTo>
                      <a:pt x="27" y="35"/>
                      <a:pt x="28" y="35"/>
                      <a:pt x="30" y="35"/>
                    </a:cubicBezTo>
                    <a:cubicBezTo>
                      <a:pt x="30" y="35"/>
                      <a:pt x="29" y="34"/>
                      <a:pt x="29" y="34"/>
                    </a:cubicBezTo>
                    <a:cubicBezTo>
                      <a:pt x="28" y="31"/>
                      <a:pt x="30" y="27"/>
                      <a:pt x="31" y="23"/>
                    </a:cubicBezTo>
                    <a:cubicBezTo>
                      <a:pt x="32" y="20"/>
                      <a:pt x="30" y="12"/>
                      <a:pt x="32" y="9"/>
                    </a:cubicBezTo>
                    <a:cubicBezTo>
                      <a:pt x="34" y="7"/>
                      <a:pt x="33" y="6"/>
                      <a:pt x="34" y="1"/>
                    </a:cubicBezTo>
                    <a:cubicBezTo>
                      <a:pt x="34" y="1"/>
                      <a:pt x="34" y="1"/>
                      <a:pt x="34" y="0"/>
                    </a:cubicBezTo>
                    <a:cubicBezTo>
                      <a:pt x="30" y="0"/>
                      <a:pt x="26" y="4"/>
                      <a:pt x="24" y="4"/>
                    </a:cubicBezTo>
                    <a:cubicBezTo>
                      <a:pt x="23" y="4"/>
                      <a:pt x="17" y="3"/>
                      <a:pt x="17" y="6"/>
                    </a:cubicBezTo>
                    <a:cubicBezTo>
                      <a:pt x="16" y="9"/>
                      <a:pt x="12" y="9"/>
                      <a:pt x="8" y="10"/>
                    </a:cubicBezTo>
                    <a:cubicBezTo>
                      <a:pt x="3" y="10"/>
                      <a:pt x="6" y="14"/>
                      <a:pt x="5" y="15"/>
                    </a:cubicBezTo>
                    <a:cubicBezTo>
                      <a:pt x="5" y="15"/>
                      <a:pt x="3" y="17"/>
                      <a:pt x="3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9"/>
                      <a:pt x="0" y="20"/>
                      <a:pt x="1" y="21"/>
                    </a:cubicBezTo>
                    <a:cubicBezTo>
                      <a:pt x="4" y="22"/>
                      <a:pt x="8" y="28"/>
                      <a:pt x="11" y="30"/>
                    </a:cubicBezTo>
                    <a:cubicBezTo>
                      <a:pt x="12" y="31"/>
                      <a:pt x="13" y="32"/>
                      <a:pt x="14" y="33"/>
                    </a:cubicBezTo>
                    <a:cubicBezTo>
                      <a:pt x="15" y="33"/>
                      <a:pt x="17" y="33"/>
                      <a:pt x="18" y="33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198" name="Freeform 108">
                <a:extLst>
                  <a:ext uri="{FF2B5EF4-FFF2-40B4-BE49-F238E27FC236}">
                    <a16:creationId xmlns:a16="http://schemas.microsoft.com/office/drawing/2014/main" id="{0A2EBB2F-628C-467E-9501-F7F679961A2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00714" y="4639473"/>
                <a:ext cx="110932" cy="123089"/>
              </a:xfrm>
              <a:custGeom>
                <a:avLst/>
                <a:gdLst>
                  <a:gd name="T0" fmla="*/ 40 w 40"/>
                  <a:gd name="T1" fmla="*/ 21 h 44"/>
                  <a:gd name="T2" fmla="*/ 34 w 40"/>
                  <a:gd name="T3" fmla="*/ 15 h 44"/>
                  <a:gd name="T4" fmla="*/ 25 w 40"/>
                  <a:gd name="T5" fmla="*/ 8 h 44"/>
                  <a:gd name="T6" fmla="*/ 21 w 40"/>
                  <a:gd name="T7" fmla="*/ 9 h 44"/>
                  <a:gd name="T8" fmla="*/ 17 w 40"/>
                  <a:gd name="T9" fmla="*/ 3 h 44"/>
                  <a:gd name="T10" fmla="*/ 10 w 40"/>
                  <a:gd name="T11" fmla="*/ 1 h 44"/>
                  <a:gd name="T12" fmla="*/ 8 w 40"/>
                  <a:gd name="T13" fmla="*/ 1 h 44"/>
                  <a:gd name="T14" fmla="*/ 5 w 40"/>
                  <a:gd name="T15" fmla="*/ 6 h 44"/>
                  <a:gd name="T16" fmla="*/ 3 w 40"/>
                  <a:gd name="T17" fmla="*/ 19 h 44"/>
                  <a:gd name="T18" fmla="*/ 0 w 40"/>
                  <a:gd name="T19" fmla="*/ 30 h 44"/>
                  <a:gd name="T20" fmla="*/ 3 w 40"/>
                  <a:gd name="T21" fmla="*/ 35 h 44"/>
                  <a:gd name="T22" fmla="*/ 2 w 40"/>
                  <a:gd name="T23" fmla="*/ 38 h 44"/>
                  <a:gd name="T24" fmla="*/ 5 w 40"/>
                  <a:gd name="T25" fmla="*/ 40 h 44"/>
                  <a:gd name="T26" fmla="*/ 16 w 40"/>
                  <a:gd name="T27" fmla="*/ 42 h 44"/>
                  <a:gd name="T28" fmla="*/ 22 w 40"/>
                  <a:gd name="T29" fmla="*/ 42 h 44"/>
                  <a:gd name="T30" fmla="*/ 34 w 40"/>
                  <a:gd name="T31" fmla="*/ 41 h 44"/>
                  <a:gd name="T32" fmla="*/ 40 w 40"/>
                  <a:gd name="T33" fmla="*/ 33 h 44"/>
                  <a:gd name="T34" fmla="*/ 40 w 40"/>
                  <a:gd name="T35" fmla="*/ 2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0" h="44">
                    <a:moveTo>
                      <a:pt x="40" y="21"/>
                    </a:moveTo>
                    <a:cubicBezTo>
                      <a:pt x="40" y="17"/>
                      <a:pt x="35" y="16"/>
                      <a:pt x="34" y="15"/>
                    </a:cubicBezTo>
                    <a:cubicBezTo>
                      <a:pt x="33" y="13"/>
                      <a:pt x="27" y="11"/>
                      <a:pt x="25" y="8"/>
                    </a:cubicBezTo>
                    <a:cubicBezTo>
                      <a:pt x="23" y="5"/>
                      <a:pt x="22" y="9"/>
                      <a:pt x="21" y="9"/>
                    </a:cubicBezTo>
                    <a:cubicBezTo>
                      <a:pt x="20" y="9"/>
                      <a:pt x="20" y="7"/>
                      <a:pt x="17" y="3"/>
                    </a:cubicBezTo>
                    <a:cubicBezTo>
                      <a:pt x="14" y="0"/>
                      <a:pt x="12" y="0"/>
                      <a:pt x="10" y="1"/>
                    </a:cubicBezTo>
                    <a:cubicBezTo>
                      <a:pt x="10" y="1"/>
                      <a:pt x="9" y="1"/>
                      <a:pt x="8" y="1"/>
                    </a:cubicBezTo>
                    <a:cubicBezTo>
                      <a:pt x="6" y="3"/>
                      <a:pt x="5" y="4"/>
                      <a:pt x="5" y="6"/>
                    </a:cubicBezTo>
                    <a:cubicBezTo>
                      <a:pt x="5" y="9"/>
                      <a:pt x="3" y="13"/>
                      <a:pt x="3" y="19"/>
                    </a:cubicBezTo>
                    <a:cubicBezTo>
                      <a:pt x="2" y="26"/>
                      <a:pt x="1" y="25"/>
                      <a:pt x="0" y="30"/>
                    </a:cubicBezTo>
                    <a:cubicBezTo>
                      <a:pt x="0" y="35"/>
                      <a:pt x="2" y="34"/>
                      <a:pt x="3" y="35"/>
                    </a:cubicBezTo>
                    <a:cubicBezTo>
                      <a:pt x="3" y="35"/>
                      <a:pt x="3" y="37"/>
                      <a:pt x="2" y="38"/>
                    </a:cubicBezTo>
                    <a:cubicBezTo>
                      <a:pt x="3" y="39"/>
                      <a:pt x="4" y="40"/>
                      <a:pt x="5" y="40"/>
                    </a:cubicBezTo>
                    <a:cubicBezTo>
                      <a:pt x="9" y="39"/>
                      <a:pt x="12" y="41"/>
                      <a:pt x="16" y="42"/>
                    </a:cubicBezTo>
                    <a:cubicBezTo>
                      <a:pt x="20" y="44"/>
                      <a:pt x="18" y="42"/>
                      <a:pt x="22" y="42"/>
                    </a:cubicBezTo>
                    <a:cubicBezTo>
                      <a:pt x="26" y="43"/>
                      <a:pt x="30" y="43"/>
                      <a:pt x="34" y="41"/>
                    </a:cubicBezTo>
                    <a:cubicBezTo>
                      <a:pt x="37" y="39"/>
                      <a:pt x="38" y="36"/>
                      <a:pt x="40" y="33"/>
                    </a:cubicBezTo>
                    <a:cubicBezTo>
                      <a:pt x="38" y="29"/>
                      <a:pt x="40" y="24"/>
                      <a:pt x="40" y="21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199" name="Freeform 109">
                <a:extLst>
                  <a:ext uri="{FF2B5EF4-FFF2-40B4-BE49-F238E27FC236}">
                    <a16:creationId xmlns:a16="http://schemas.microsoft.com/office/drawing/2014/main" id="{E7BFD86F-ADE2-4560-B2F0-030DF0B2168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654240" y="4435844"/>
                <a:ext cx="455886" cy="896574"/>
              </a:xfrm>
              <a:custGeom>
                <a:avLst/>
                <a:gdLst>
                  <a:gd name="T0" fmla="*/ 46 w 163"/>
                  <a:gd name="T1" fmla="*/ 304 h 321"/>
                  <a:gd name="T2" fmla="*/ 43 w 163"/>
                  <a:gd name="T3" fmla="*/ 297 h 321"/>
                  <a:gd name="T4" fmla="*/ 40 w 163"/>
                  <a:gd name="T5" fmla="*/ 319 h 321"/>
                  <a:gd name="T6" fmla="*/ 58 w 163"/>
                  <a:gd name="T7" fmla="*/ 320 h 321"/>
                  <a:gd name="T8" fmla="*/ 62 w 163"/>
                  <a:gd name="T9" fmla="*/ 315 h 321"/>
                  <a:gd name="T10" fmla="*/ 156 w 163"/>
                  <a:gd name="T11" fmla="*/ 33 h 321"/>
                  <a:gd name="T12" fmla="*/ 152 w 163"/>
                  <a:gd name="T13" fmla="*/ 46 h 321"/>
                  <a:gd name="T14" fmla="*/ 138 w 163"/>
                  <a:gd name="T15" fmla="*/ 50 h 321"/>
                  <a:gd name="T16" fmla="*/ 123 w 163"/>
                  <a:gd name="T17" fmla="*/ 48 h 321"/>
                  <a:gd name="T18" fmla="*/ 132 w 163"/>
                  <a:gd name="T19" fmla="*/ 32 h 321"/>
                  <a:gd name="T20" fmla="*/ 108 w 163"/>
                  <a:gd name="T21" fmla="*/ 20 h 321"/>
                  <a:gd name="T22" fmla="*/ 88 w 163"/>
                  <a:gd name="T23" fmla="*/ 3 h 321"/>
                  <a:gd name="T24" fmla="*/ 75 w 163"/>
                  <a:gd name="T25" fmla="*/ 7 h 321"/>
                  <a:gd name="T26" fmla="*/ 59 w 163"/>
                  <a:gd name="T27" fmla="*/ 4 h 321"/>
                  <a:gd name="T28" fmla="*/ 52 w 163"/>
                  <a:gd name="T29" fmla="*/ 18 h 321"/>
                  <a:gd name="T30" fmla="*/ 42 w 163"/>
                  <a:gd name="T31" fmla="*/ 31 h 321"/>
                  <a:gd name="T32" fmla="*/ 43 w 163"/>
                  <a:gd name="T33" fmla="*/ 45 h 321"/>
                  <a:gd name="T34" fmla="*/ 36 w 163"/>
                  <a:gd name="T35" fmla="*/ 56 h 321"/>
                  <a:gd name="T36" fmla="*/ 30 w 163"/>
                  <a:gd name="T37" fmla="*/ 67 h 321"/>
                  <a:gd name="T38" fmla="*/ 26 w 163"/>
                  <a:gd name="T39" fmla="*/ 82 h 321"/>
                  <a:gd name="T40" fmla="*/ 29 w 163"/>
                  <a:gd name="T41" fmla="*/ 98 h 321"/>
                  <a:gd name="T42" fmla="*/ 29 w 163"/>
                  <a:gd name="T43" fmla="*/ 112 h 321"/>
                  <a:gd name="T44" fmla="*/ 26 w 163"/>
                  <a:gd name="T45" fmla="*/ 128 h 321"/>
                  <a:gd name="T46" fmla="*/ 21 w 163"/>
                  <a:gd name="T47" fmla="*/ 147 h 321"/>
                  <a:gd name="T48" fmla="*/ 18 w 163"/>
                  <a:gd name="T49" fmla="*/ 154 h 321"/>
                  <a:gd name="T50" fmla="*/ 15 w 163"/>
                  <a:gd name="T51" fmla="*/ 166 h 321"/>
                  <a:gd name="T52" fmla="*/ 15 w 163"/>
                  <a:gd name="T53" fmla="*/ 177 h 321"/>
                  <a:gd name="T54" fmla="*/ 13 w 163"/>
                  <a:gd name="T55" fmla="*/ 194 h 321"/>
                  <a:gd name="T56" fmla="*/ 15 w 163"/>
                  <a:gd name="T57" fmla="*/ 203 h 321"/>
                  <a:gd name="T58" fmla="*/ 19 w 163"/>
                  <a:gd name="T59" fmla="*/ 211 h 321"/>
                  <a:gd name="T60" fmla="*/ 17 w 163"/>
                  <a:gd name="T61" fmla="*/ 218 h 321"/>
                  <a:gd name="T62" fmla="*/ 15 w 163"/>
                  <a:gd name="T63" fmla="*/ 231 h 321"/>
                  <a:gd name="T64" fmla="*/ 10 w 163"/>
                  <a:gd name="T65" fmla="*/ 241 h 321"/>
                  <a:gd name="T66" fmla="*/ 6 w 163"/>
                  <a:gd name="T67" fmla="*/ 253 h 321"/>
                  <a:gd name="T68" fmla="*/ 2 w 163"/>
                  <a:gd name="T69" fmla="*/ 266 h 321"/>
                  <a:gd name="T70" fmla="*/ 11 w 163"/>
                  <a:gd name="T71" fmla="*/ 274 h 321"/>
                  <a:gd name="T72" fmla="*/ 16 w 163"/>
                  <a:gd name="T73" fmla="*/ 286 h 321"/>
                  <a:gd name="T74" fmla="*/ 34 w 163"/>
                  <a:gd name="T75" fmla="*/ 289 h 321"/>
                  <a:gd name="T76" fmla="*/ 38 w 163"/>
                  <a:gd name="T77" fmla="*/ 282 h 321"/>
                  <a:gd name="T78" fmla="*/ 38 w 163"/>
                  <a:gd name="T79" fmla="*/ 269 h 321"/>
                  <a:gd name="T80" fmla="*/ 47 w 163"/>
                  <a:gd name="T81" fmla="*/ 260 h 321"/>
                  <a:gd name="T82" fmla="*/ 63 w 163"/>
                  <a:gd name="T83" fmla="*/ 243 h 321"/>
                  <a:gd name="T84" fmla="*/ 56 w 163"/>
                  <a:gd name="T85" fmla="*/ 233 h 321"/>
                  <a:gd name="T86" fmla="*/ 64 w 163"/>
                  <a:gd name="T87" fmla="*/ 213 h 321"/>
                  <a:gd name="T88" fmla="*/ 68 w 163"/>
                  <a:gd name="T89" fmla="*/ 203 h 321"/>
                  <a:gd name="T90" fmla="*/ 73 w 163"/>
                  <a:gd name="T91" fmla="*/ 192 h 321"/>
                  <a:gd name="T92" fmla="*/ 78 w 163"/>
                  <a:gd name="T93" fmla="*/ 192 h 321"/>
                  <a:gd name="T94" fmla="*/ 76 w 163"/>
                  <a:gd name="T95" fmla="*/ 187 h 321"/>
                  <a:gd name="T96" fmla="*/ 70 w 163"/>
                  <a:gd name="T97" fmla="*/ 179 h 321"/>
                  <a:gd name="T98" fmla="*/ 82 w 163"/>
                  <a:gd name="T99" fmla="*/ 175 h 321"/>
                  <a:gd name="T100" fmla="*/ 92 w 163"/>
                  <a:gd name="T101" fmla="*/ 162 h 321"/>
                  <a:gd name="T102" fmla="*/ 95 w 163"/>
                  <a:gd name="T103" fmla="*/ 154 h 321"/>
                  <a:gd name="T104" fmla="*/ 131 w 163"/>
                  <a:gd name="T105" fmla="*/ 145 h 321"/>
                  <a:gd name="T106" fmla="*/ 135 w 163"/>
                  <a:gd name="T107" fmla="*/ 129 h 321"/>
                  <a:gd name="T108" fmla="*/ 129 w 163"/>
                  <a:gd name="T109" fmla="*/ 117 h 321"/>
                  <a:gd name="T110" fmla="*/ 126 w 163"/>
                  <a:gd name="T111" fmla="*/ 111 h 321"/>
                  <a:gd name="T112" fmla="*/ 124 w 163"/>
                  <a:gd name="T113" fmla="*/ 103 h 321"/>
                  <a:gd name="T114" fmla="*/ 129 w 163"/>
                  <a:gd name="T115" fmla="*/ 79 h 321"/>
                  <a:gd name="T116" fmla="*/ 153 w 163"/>
                  <a:gd name="T117" fmla="*/ 51 h 321"/>
                  <a:gd name="T118" fmla="*/ 161 w 163"/>
                  <a:gd name="T119" fmla="*/ 33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3" h="321">
                    <a:moveTo>
                      <a:pt x="62" y="315"/>
                    </a:moveTo>
                    <a:cubicBezTo>
                      <a:pt x="58" y="315"/>
                      <a:pt x="49" y="307"/>
                      <a:pt x="46" y="304"/>
                    </a:cubicBezTo>
                    <a:cubicBezTo>
                      <a:pt x="44" y="302"/>
                      <a:pt x="46" y="300"/>
                      <a:pt x="43" y="301"/>
                    </a:cubicBezTo>
                    <a:cubicBezTo>
                      <a:pt x="39" y="301"/>
                      <a:pt x="41" y="298"/>
                      <a:pt x="43" y="297"/>
                    </a:cubicBezTo>
                    <a:cubicBezTo>
                      <a:pt x="45" y="296"/>
                      <a:pt x="43" y="293"/>
                      <a:pt x="40" y="293"/>
                    </a:cubicBezTo>
                    <a:cubicBezTo>
                      <a:pt x="40" y="298"/>
                      <a:pt x="39" y="319"/>
                      <a:pt x="40" y="319"/>
                    </a:cubicBezTo>
                    <a:cubicBezTo>
                      <a:pt x="42" y="320"/>
                      <a:pt x="51" y="318"/>
                      <a:pt x="54" y="320"/>
                    </a:cubicBezTo>
                    <a:cubicBezTo>
                      <a:pt x="55" y="320"/>
                      <a:pt x="57" y="321"/>
                      <a:pt x="58" y="320"/>
                    </a:cubicBezTo>
                    <a:cubicBezTo>
                      <a:pt x="59" y="318"/>
                      <a:pt x="65" y="319"/>
                      <a:pt x="68" y="317"/>
                    </a:cubicBezTo>
                    <a:cubicBezTo>
                      <a:pt x="71" y="316"/>
                      <a:pt x="67" y="315"/>
                      <a:pt x="62" y="315"/>
                    </a:cubicBezTo>
                    <a:close/>
                    <a:moveTo>
                      <a:pt x="161" y="33"/>
                    </a:moveTo>
                    <a:cubicBezTo>
                      <a:pt x="160" y="33"/>
                      <a:pt x="158" y="33"/>
                      <a:pt x="156" y="33"/>
                    </a:cubicBezTo>
                    <a:cubicBezTo>
                      <a:pt x="156" y="33"/>
                      <a:pt x="156" y="34"/>
                      <a:pt x="156" y="34"/>
                    </a:cubicBezTo>
                    <a:cubicBezTo>
                      <a:pt x="156" y="37"/>
                      <a:pt x="154" y="46"/>
                      <a:pt x="152" y="46"/>
                    </a:cubicBezTo>
                    <a:cubicBezTo>
                      <a:pt x="149" y="45"/>
                      <a:pt x="147" y="49"/>
                      <a:pt x="145" y="49"/>
                    </a:cubicBezTo>
                    <a:cubicBezTo>
                      <a:pt x="144" y="48"/>
                      <a:pt x="141" y="52"/>
                      <a:pt x="138" y="50"/>
                    </a:cubicBezTo>
                    <a:cubicBezTo>
                      <a:pt x="136" y="49"/>
                      <a:pt x="133" y="51"/>
                      <a:pt x="131" y="49"/>
                    </a:cubicBezTo>
                    <a:cubicBezTo>
                      <a:pt x="129" y="48"/>
                      <a:pt x="123" y="49"/>
                      <a:pt x="123" y="48"/>
                    </a:cubicBezTo>
                    <a:cubicBezTo>
                      <a:pt x="123" y="46"/>
                      <a:pt x="126" y="47"/>
                      <a:pt x="126" y="42"/>
                    </a:cubicBezTo>
                    <a:cubicBezTo>
                      <a:pt x="126" y="38"/>
                      <a:pt x="133" y="33"/>
                      <a:pt x="132" y="32"/>
                    </a:cubicBezTo>
                    <a:cubicBezTo>
                      <a:pt x="131" y="30"/>
                      <a:pt x="119" y="26"/>
                      <a:pt x="117" y="24"/>
                    </a:cubicBezTo>
                    <a:cubicBezTo>
                      <a:pt x="116" y="22"/>
                      <a:pt x="113" y="20"/>
                      <a:pt x="108" y="20"/>
                    </a:cubicBezTo>
                    <a:cubicBezTo>
                      <a:pt x="103" y="19"/>
                      <a:pt x="104" y="17"/>
                      <a:pt x="99" y="14"/>
                    </a:cubicBezTo>
                    <a:cubicBezTo>
                      <a:pt x="96" y="12"/>
                      <a:pt x="90" y="6"/>
                      <a:pt x="88" y="3"/>
                    </a:cubicBezTo>
                    <a:cubicBezTo>
                      <a:pt x="85" y="2"/>
                      <a:pt x="81" y="2"/>
                      <a:pt x="80" y="3"/>
                    </a:cubicBezTo>
                    <a:cubicBezTo>
                      <a:pt x="79" y="4"/>
                      <a:pt x="77" y="11"/>
                      <a:pt x="75" y="7"/>
                    </a:cubicBezTo>
                    <a:cubicBezTo>
                      <a:pt x="74" y="4"/>
                      <a:pt x="70" y="4"/>
                      <a:pt x="66" y="4"/>
                    </a:cubicBezTo>
                    <a:cubicBezTo>
                      <a:pt x="63" y="3"/>
                      <a:pt x="63" y="0"/>
                      <a:pt x="59" y="4"/>
                    </a:cubicBezTo>
                    <a:cubicBezTo>
                      <a:pt x="57" y="6"/>
                      <a:pt x="55" y="7"/>
                      <a:pt x="53" y="9"/>
                    </a:cubicBezTo>
                    <a:cubicBezTo>
                      <a:pt x="53" y="13"/>
                      <a:pt x="52" y="17"/>
                      <a:pt x="52" y="18"/>
                    </a:cubicBezTo>
                    <a:cubicBezTo>
                      <a:pt x="51" y="20"/>
                      <a:pt x="43" y="23"/>
                      <a:pt x="42" y="25"/>
                    </a:cubicBezTo>
                    <a:cubicBezTo>
                      <a:pt x="42" y="27"/>
                      <a:pt x="43" y="30"/>
                      <a:pt x="42" y="31"/>
                    </a:cubicBezTo>
                    <a:cubicBezTo>
                      <a:pt x="40" y="32"/>
                      <a:pt x="45" y="38"/>
                      <a:pt x="43" y="40"/>
                    </a:cubicBezTo>
                    <a:cubicBezTo>
                      <a:pt x="40" y="41"/>
                      <a:pt x="45" y="44"/>
                      <a:pt x="43" y="45"/>
                    </a:cubicBezTo>
                    <a:cubicBezTo>
                      <a:pt x="41" y="47"/>
                      <a:pt x="38" y="47"/>
                      <a:pt x="38" y="49"/>
                    </a:cubicBezTo>
                    <a:cubicBezTo>
                      <a:pt x="38" y="51"/>
                      <a:pt x="38" y="55"/>
                      <a:pt x="36" y="56"/>
                    </a:cubicBezTo>
                    <a:cubicBezTo>
                      <a:pt x="33" y="57"/>
                      <a:pt x="32" y="60"/>
                      <a:pt x="32" y="63"/>
                    </a:cubicBezTo>
                    <a:cubicBezTo>
                      <a:pt x="32" y="66"/>
                      <a:pt x="29" y="64"/>
                      <a:pt x="30" y="67"/>
                    </a:cubicBezTo>
                    <a:cubicBezTo>
                      <a:pt x="31" y="71"/>
                      <a:pt x="32" y="75"/>
                      <a:pt x="30" y="76"/>
                    </a:cubicBezTo>
                    <a:cubicBezTo>
                      <a:pt x="27" y="76"/>
                      <a:pt x="28" y="82"/>
                      <a:pt x="26" y="82"/>
                    </a:cubicBezTo>
                    <a:cubicBezTo>
                      <a:pt x="25" y="82"/>
                      <a:pt x="24" y="88"/>
                      <a:pt x="26" y="91"/>
                    </a:cubicBezTo>
                    <a:cubicBezTo>
                      <a:pt x="29" y="93"/>
                      <a:pt x="29" y="96"/>
                      <a:pt x="29" y="98"/>
                    </a:cubicBezTo>
                    <a:cubicBezTo>
                      <a:pt x="29" y="101"/>
                      <a:pt x="32" y="103"/>
                      <a:pt x="31" y="105"/>
                    </a:cubicBezTo>
                    <a:cubicBezTo>
                      <a:pt x="30" y="108"/>
                      <a:pt x="31" y="111"/>
                      <a:pt x="29" y="112"/>
                    </a:cubicBezTo>
                    <a:cubicBezTo>
                      <a:pt x="27" y="113"/>
                      <a:pt x="29" y="117"/>
                      <a:pt x="26" y="118"/>
                    </a:cubicBezTo>
                    <a:cubicBezTo>
                      <a:pt x="24" y="119"/>
                      <a:pt x="28" y="127"/>
                      <a:pt x="26" y="128"/>
                    </a:cubicBezTo>
                    <a:cubicBezTo>
                      <a:pt x="25" y="130"/>
                      <a:pt x="20" y="131"/>
                      <a:pt x="20" y="136"/>
                    </a:cubicBezTo>
                    <a:cubicBezTo>
                      <a:pt x="20" y="141"/>
                      <a:pt x="21" y="144"/>
                      <a:pt x="21" y="147"/>
                    </a:cubicBezTo>
                    <a:cubicBezTo>
                      <a:pt x="20" y="149"/>
                      <a:pt x="23" y="148"/>
                      <a:pt x="23" y="151"/>
                    </a:cubicBezTo>
                    <a:cubicBezTo>
                      <a:pt x="22" y="154"/>
                      <a:pt x="18" y="153"/>
                      <a:pt x="18" y="154"/>
                    </a:cubicBezTo>
                    <a:cubicBezTo>
                      <a:pt x="18" y="156"/>
                      <a:pt x="19" y="160"/>
                      <a:pt x="18" y="161"/>
                    </a:cubicBezTo>
                    <a:cubicBezTo>
                      <a:pt x="16" y="161"/>
                      <a:pt x="15" y="162"/>
                      <a:pt x="15" y="166"/>
                    </a:cubicBezTo>
                    <a:cubicBezTo>
                      <a:pt x="15" y="169"/>
                      <a:pt x="13" y="169"/>
                      <a:pt x="13" y="171"/>
                    </a:cubicBezTo>
                    <a:cubicBezTo>
                      <a:pt x="13" y="173"/>
                      <a:pt x="15" y="175"/>
                      <a:pt x="15" y="177"/>
                    </a:cubicBezTo>
                    <a:cubicBezTo>
                      <a:pt x="15" y="179"/>
                      <a:pt x="16" y="185"/>
                      <a:pt x="14" y="185"/>
                    </a:cubicBezTo>
                    <a:cubicBezTo>
                      <a:pt x="13" y="186"/>
                      <a:pt x="12" y="193"/>
                      <a:pt x="13" y="194"/>
                    </a:cubicBezTo>
                    <a:cubicBezTo>
                      <a:pt x="15" y="195"/>
                      <a:pt x="15" y="197"/>
                      <a:pt x="14" y="198"/>
                    </a:cubicBezTo>
                    <a:cubicBezTo>
                      <a:pt x="13" y="200"/>
                      <a:pt x="17" y="201"/>
                      <a:pt x="15" y="203"/>
                    </a:cubicBezTo>
                    <a:cubicBezTo>
                      <a:pt x="13" y="205"/>
                      <a:pt x="15" y="208"/>
                      <a:pt x="18" y="207"/>
                    </a:cubicBezTo>
                    <a:cubicBezTo>
                      <a:pt x="20" y="207"/>
                      <a:pt x="21" y="211"/>
                      <a:pt x="19" y="211"/>
                    </a:cubicBezTo>
                    <a:cubicBezTo>
                      <a:pt x="16" y="211"/>
                      <a:pt x="13" y="211"/>
                      <a:pt x="16" y="213"/>
                    </a:cubicBezTo>
                    <a:cubicBezTo>
                      <a:pt x="18" y="214"/>
                      <a:pt x="20" y="217"/>
                      <a:pt x="17" y="218"/>
                    </a:cubicBezTo>
                    <a:cubicBezTo>
                      <a:pt x="14" y="219"/>
                      <a:pt x="16" y="221"/>
                      <a:pt x="16" y="224"/>
                    </a:cubicBezTo>
                    <a:cubicBezTo>
                      <a:pt x="15" y="227"/>
                      <a:pt x="18" y="230"/>
                      <a:pt x="15" y="231"/>
                    </a:cubicBezTo>
                    <a:cubicBezTo>
                      <a:pt x="13" y="231"/>
                      <a:pt x="16" y="236"/>
                      <a:pt x="13" y="236"/>
                    </a:cubicBezTo>
                    <a:cubicBezTo>
                      <a:pt x="10" y="237"/>
                      <a:pt x="12" y="240"/>
                      <a:pt x="10" y="241"/>
                    </a:cubicBezTo>
                    <a:cubicBezTo>
                      <a:pt x="7" y="243"/>
                      <a:pt x="12" y="246"/>
                      <a:pt x="10" y="248"/>
                    </a:cubicBezTo>
                    <a:cubicBezTo>
                      <a:pt x="7" y="249"/>
                      <a:pt x="9" y="253"/>
                      <a:pt x="6" y="253"/>
                    </a:cubicBezTo>
                    <a:cubicBezTo>
                      <a:pt x="4" y="253"/>
                      <a:pt x="2" y="257"/>
                      <a:pt x="2" y="259"/>
                    </a:cubicBezTo>
                    <a:cubicBezTo>
                      <a:pt x="2" y="260"/>
                      <a:pt x="0" y="264"/>
                      <a:pt x="2" y="266"/>
                    </a:cubicBezTo>
                    <a:cubicBezTo>
                      <a:pt x="4" y="268"/>
                      <a:pt x="2" y="270"/>
                      <a:pt x="4" y="271"/>
                    </a:cubicBezTo>
                    <a:cubicBezTo>
                      <a:pt x="6" y="272"/>
                      <a:pt x="12" y="271"/>
                      <a:pt x="11" y="274"/>
                    </a:cubicBezTo>
                    <a:cubicBezTo>
                      <a:pt x="10" y="277"/>
                      <a:pt x="11" y="283"/>
                      <a:pt x="12" y="283"/>
                    </a:cubicBezTo>
                    <a:cubicBezTo>
                      <a:pt x="13" y="283"/>
                      <a:pt x="14" y="287"/>
                      <a:pt x="16" y="286"/>
                    </a:cubicBezTo>
                    <a:cubicBezTo>
                      <a:pt x="18" y="286"/>
                      <a:pt x="26" y="285"/>
                      <a:pt x="30" y="286"/>
                    </a:cubicBezTo>
                    <a:cubicBezTo>
                      <a:pt x="32" y="287"/>
                      <a:pt x="33" y="288"/>
                      <a:pt x="34" y="289"/>
                    </a:cubicBezTo>
                    <a:cubicBezTo>
                      <a:pt x="36" y="288"/>
                      <a:pt x="41" y="291"/>
                      <a:pt x="42" y="290"/>
                    </a:cubicBezTo>
                    <a:cubicBezTo>
                      <a:pt x="43" y="288"/>
                      <a:pt x="37" y="284"/>
                      <a:pt x="38" y="282"/>
                    </a:cubicBezTo>
                    <a:cubicBezTo>
                      <a:pt x="38" y="280"/>
                      <a:pt x="37" y="278"/>
                      <a:pt x="37" y="276"/>
                    </a:cubicBezTo>
                    <a:cubicBezTo>
                      <a:pt x="37" y="274"/>
                      <a:pt x="36" y="270"/>
                      <a:pt x="38" y="269"/>
                    </a:cubicBezTo>
                    <a:cubicBezTo>
                      <a:pt x="41" y="267"/>
                      <a:pt x="41" y="265"/>
                      <a:pt x="43" y="265"/>
                    </a:cubicBezTo>
                    <a:cubicBezTo>
                      <a:pt x="44" y="266"/>
                      <a:pt x="47" y="264"/>
                      <a:pt x="47" y="260"/>
                    </a:cubicBezTo>
                    <a:cubicBezTo>
                      <a:pt x="48" y="255"/>
                      <a:pt x="50" y="254"/>
                      <a:pt x="53" y="251"/>
                    </a:cubicBezTo>
                    <a:cubicBezTo>
                      <a:pt x="57" y="247"/>
                      <a:pt x="64" y="244"/>
                      <a:pt x="63" y="243"/>
                    </a:cubicBezTo>
                    <a:cubicBezTo>
                      <a:pt x="62" y="241"/>
                      <a:pt x="64" y="237"/>
                      <a:pt x="64" y="235"/>
                    </a:cubicBezTo>
                    <a:cubicBezTo>
                      <a:pt x="64" y="233"/>
                      <a:pt x="58" y="234"/>
                      <a:pt x="56" y="233"/>
                    </a:cubicBezTo>
                    <a:cubicBezTo>
                      <a:pt x="54" y="232"/>
                      <a:pt x="47" y="227"/>
                      <a:pt x="51" y="221"/>
                    </a:cubicBezTo>
                    <a:cubicBezTo>
                      <a:pt x="54" y="214"/>
                      <a:pt x="62" y="213"/>
                      <a:pt x="64" y="213"/>
                    </a:cubicBezTo>
                    <a:cubicBezTo>
                      <a:pt x="66" y="213"/>
                      <a:pt x="64" y="210"/>
                      <a:pt x="66" y="209"/>
                    </a:cubicBezTo>
                    <a:cubicBezTo>
                      <a:pt x="67" y="208"/>
                      <a:pt x="68" y="206"/>
                      <a:pt x="68" y="203"/>
                    </a:cubicBezTo>
                    <a:cubicBezTo>
                      <a:pt x="68" y="200"/>
                      <a:pt x="68" y="195"/>
                      <a:pt x="71" y="195"/>
                    </a:cubicBezTo>
                    <a:cubicBezTo>
                      <a:pt x="74" y="195"/>
                      <a:pt x="75" y="193"/>
                      <a:pt x="73" y="192"/>
                    </a:cubicBezTo>
                    <a:cubicBezTo>
                      <a:pt x="71" y="192"/>
                      <a:pt x="70" y="190"/>
                      <a:pt x="74" y="189"/>
                    </a:cubicBezTo>
                    <a:cubicBezTo>
                      <a:pt x="77" y="189"/>
                      <a:pt x="76" y="192"/>
                      <a:pt x="78" y="192"/>
                    </a:cubicBezTo>
                    <a:cubicBezTo>
                      <a:pt x="80" y="192"/>
                      <a:pt x="84" y="188"/>
                      <a:pt x="81" y="186"/>
                    </a:cubicBezTo>
                    <a:cubicBezTo>
                      <a:pt x="78" y="183"/>
                      <a:pt x="77" y="187"/>
                      <a:pt x="76" y="187"/>
                    </a:cubicBezTo>
                    <a:cubicBezTo>
                      <a:pt x="74" y="187"/>
                      <a:pt x="73" y="185"/>
                      <a:pt x="71" y="185"/>
                    </a:cubicBezTo>
                    <a:cubicBezTo>
                      <a:pt x="70" y="185"/>
                      <a:pt x="71" y="180"/>
                      <a:pt x="70" y="179"/>
                    </a:cubicBezTo>
                    <a:cubicBezTo>
                      <a:pt x="69" y="177"/>
                      <a:pt x="68" y="173"/>
                      <a:pt x="70" y="171"/>
                    </a:cubicBezTo>
                    <a:cubicBezTo>
                      <a:pt x="71" y="169"/>
                      <a:pt x="77" y="174"/>
                      <a:pt x="82" y="175"/>
                    </a:cubicBezTo>
                    <a:cubicBezTo>
                      <a:pt x="88" y="175"/>
                      <a:pt x="92" y="172"/>
                      <a:pt x="92" y="170"/>
                    </a:cubicBezTo>
                    <a:cubicBezTo>
                      <a:pt x="92" y="168"/>
                      <a:pt x="89" y="165"/>
                      <a:pt x="92" y="162"/>
                    </a:cubicBezTo>
                    <a:cubicBezTo>
                      <a:pt x="96" y="160"/>
                      <a:pt x="93" y="160"/>
                      <a:pt x="92" y="157"/>
                    </a:cubicBezTo>
                    <a:cubicBezTo>
                      <a:pt x="91" y="154"/>
                      <a:pt x="94" y="152"/>
                      <a:pt x="95" y="154"/>
                    </a:cubicBezTo>
                    <a:cubicBezTo>
                      <a:pt x="96" y="155"/>
                      <a:pt x="107" y="154"/>
                      <a:pt x="116" y="152"/>
                    </a:cubicBezTo>
                    <a:cubicBezTo>
                      <a:pt x="124" y="150"/>
                      <a:pt x="130" y="147"/>
                      <a:pt x="131" y="145"/>
                    </a:cubicBezTo>
                    <a:cubicBezTo>
                      <a:pt x="131" y="142"/>
                      <a:pt x="137" y="136"/>
                      <a:pt x="138" y="134"/>
                    </a:cubicBezTo>
                    <a:cubicBezTo>
                      <a:pt x="140" y="132"/>
                      <a:pt x="138" y="129"/>
                      <a:pt x="135" y="129"/>
                    </a:cubicBezTo>
                    <a:cubicBezTo>
                      <a:pt x="131" y="128"/>
                      <a:pt x="131" y="124"/>
                      <a:pt x="133" y="122"/>
                    </a:cubicBezTo>
                    <a:cubicBezTo>
                      <a:pt x="135" y="120"/>
                      <a:pt x="132" y="117"/>
                      <a:pt x="129" y="117"/>
                    </a:cubicBezTo>
                    <a:cubicBezTo>
                      <a:pt x="126" y="117"/>
                      <a:pt x="120" y="114"/>
                      <a:pt x="123" y="112"/>
                    </a:cubicBezTo>
                    <a:cubicBezTo>
                      <a:pt x="125" y="110"/>
                      <a:pt x="125" y="110"/>
                      <a:pt x="126" y="111"/>
                    </a:cubicBezTo>
                    <a:cubicBezTo>
                      <a:pt x="127" y="110"/>
                      <a:pt x="127" y="108"/>
                      <a:pt x="127" y="108"/>
                    </a:cubicBezTo>
                    <a:cubicBezTo>
                      <a:pt x="126" y="107"/>
                      <a:pt x="124" y="108"/>
                      <a:pt x="124" y="103"/>
                    </a:cubicBezTo>
                    <a:cubicBezTo>
                      <a:pt x="125" y="98"/>
                      <a:pt x="126" y="99"/>
                      <a:pt x="127" y="92"/>
                    </a:cubicBezTo>
                    <a:cubicBezTo>
                      <a:pt x="127" y="86"/>
                      <a:pt x="129" y="82"/>
                      <a:pt x="129" y="79"/>
                    </a:cubicBezTo>
                    <a:cubicBezTo>
                      <a:pt x="129" y="75"/>
                      <a:pt x="135" y="71"/>
                      <a:pt x="139" y="66"/>
                    </a:cubicBezTo>
                    <a:cubicBezTo>
                      <a:pt x="142" y="60"/>
                      <a:pt x="150" y="53"/>
                      <a:pt x="153" y="51"/>
                    </a:cubicBezTo>
                    <a:cubicBezTo>
                      <a:pt x="156" y="49"/>
                      <a:pt x="162" y="47"/>
                      <a:pt x="163" y="46"/>
                    </a:cubicBezTo>
                    <a:cubicBezTo>
                      <a:pt x="163" y="44"/>
                      <a:pt x="163" y="34"/>
                      <a:pt x="161" y="33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200" name="Freeform 110">
                <a:extLst>
                  <a:ext uri="{FF2B5EF4-FFF2-40B4-BE49-F238E27FC236}">
                    <a16:creationId xmlns:a16="http://schemas.microsoft.com/office/drawing/2014/main" id="{C592399B-278C-4AF1-A905-A25E344BDE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607133" y="4335548"/>
                <a:ext cx="197550" cy="1013585"/>
              </a:xfrm>
              <a:custGeom>
                <a:avLst/>
                <a:gdLst>
                  <a:gd name="T0" fmla="*/ 28 w 71"/>
                  <a:gd name="T1" fmla="*/ 310 h 363"/>
                  <a:gd name="T2" fmla="*/ 19 w 71"/>
                  <a:gd name="T3" fmla="*/ 295 h 363"/>
                  <a:gd name="T4" fmla="*/ 27 w 71"/>
                  <a:gd name="T5" fmla="*/ 277 h 363"/>
                  <a:gd name="T6" fmla="*/ 33 w 71"/>
                  <a:gd name="T7" fmla="*/ 260 h 363"/>
                  <a:gd name="T8" fmla="*/ 36 w 71"/>
                  <a:gd name="T9" fmla="*/ 247 h 363"/>
                  <a:gd name="T10" fmla="*/ 31 w 71"/>
                  <a:gd name="T11" fmla="*/ 234 h 363"/>
                  <a:gd name="T12" fmla="*/ 32 w 71"/>
                  <a:gd name="T13" fmla="*/ 213 h 363"/>
                  <a:gd name="T14" fmla="*/ 35 w 71"/>
                  <a:gd name="T15" fmla="*/ 197 h 363"/>
                  <a:gd name="T16" fmla="*/ 38 w 71"/>
                  <a:gd name="T17" fmla="*/ 183 h 363"/>
                  <a:gd name="T18" fmla="*/ 43 w 71"/>
                  <a:gd name="T19" fmla="*/ 154 h 363"/>
                  <a:gd name="T20" fmla="*/ 46 w 71"/>
                  <a:gd name="T21" fmla="*/ 134 h 363"/>
                  <a:gd name="T22" fmla="*/ 47 w 71"/>
                  <a:gd name="T23" fmla="*/ 112 h 363"/>
                  <a:gd name="T24" fmla="*/ 53 w 71"/>
                  <a:gd name="T25" fmla="*/ 92 h 363"/>
                  <a:gd name="T26" fmla="*/ 60 w 71"/>
                  <a:gd name="T27" fmla="*/ 76 h 363"/>
                  <a:gd name="T28" fmla="*/ 69 w 71"/>
                  <a:gd name="T29" fmla="*/ 54 h 363"/>
                  <a:gd name="T30" fmla="*/ 63 w 71"/>
                  <a:gd name="T31" fmla="*/ 37 h 363"/>
                  <a:gd name="T32" fmla="*/ 59 w 71"/>
                  <a:gd name="T33" fmla="*/ 18 h 363"/>
                  <a:gd name="T34" fmla="*/ 50 w 71"/>
                  <a:gd name="T35" fmla="*/ 1 h 363"/>
                  <a:gd name="T36" fmla="*/ 45 w 71"/>
                  <a:gd name="T37" fmla="*/ 16 h 363"/>
                  <a:gd name="T38" fmla="*/ 44 w 71"/>
                  <a:gd name="T39" fmla="*/ 53 h 363"/>
                  <a:gd name="T40" fmla="*/ 37 w 71"/>
                  <a:gd name="T41" fmla="*/ 91 h 363"/>
                  <a:gd name="T42" fmla="*/ 34 w 71"/>
                  <a:gd name="T43" fmla="*/ 116 h 363"/>
                  <a:gd name="T44" fmla="*/ 29 w 71"/>
                  <a:gd name="T45" fmla="*/ 149 h 363"/>
                  <a:gd name="T46" fmla="*/ 18 w 71"/>
                  <a:gd name="T47" fmla="*/ 179 h 363"/>
                  <a:gd name="T48" fmla="*/ 17 w 71"/>
                  <a:gd name="T49" fmla="*/ 204 h 363"/>
                  <a:gd name="T50" fmla="*/ 12 w 71"/>
                  <a:gd name="T51" fmla="*/ 227 h 363"/>
                  <a:gd name="T52" fmla="*/ 22 w 71"/>
                  <a:gd name="T53" fmla="*/ 215 h 363"/>
                  <a:gd name="T54" fmla="*/ 24 w 71"/>
                  <a:gd name="T55" fmla="*/ 228 h 363"/>
                  <a:gd name="T56" fmla="*/ 21 w 71"/>
                  <a:gd name="T57" fmla="*/ 244 h 363"/>
                  <a:gd name="T58" fmla="*/ 17 w 71"/>
                  <a:gd name="T59" fmla="*/ 254 h 363"/>
                  <a:gd name="T60" fmla="*/ 16 w 71"/>
                  <a:gd name="T61" fmla="*/ 252 h 363"/>
                  <a:gd name="T62" fmla="*/ 10 w 71"/>
                  <a:gd name="T63" fmla="*/ 255 h 363"/>
                  <a:gd name="T64" fmla="*/ 1 w 71"/>
                  <a:gd name="T65" fmla="*/ 267 h 363"/>
                  <a:gd name="T66" fmla="*/ 11 w 71"/>
                  <a:gd name="T67" fmla="*/ 268 h 363"/>
                  <a:gd name="T68" fmla="*/ 17 w 71"/>
                  <a:gd name="T69" fmla="*/ 277 h 363"/>
                  <a:gd name="T70" fmla="*/ 7 w 71"/>
                  <a:gd name="T71" fmla="*/ 280 h 363"/>
                  <a:gd name="T72" fmla="*/ 9 w 71"/>
                  <a:gd name="T73" fmla="*/ 285 h 363"/>
                  <a:gd name="T74" fmla="*/ 4 w 71"/>
                  <a:gd name="T75" fmla="*/ 294 h 363"/>
                  <a:gd name="T76" fmla="*/ 10 w 71"/>
                  <a:gd name="T77" fmla="*/ 297 h 363"/>
                  <a:gd name="T78" fmla="*/ 11 w 71"/>
                  <a:gd name="T79" fmla="*/ 305 h 363"/>
                  <a:gd name="T80" fmla="*/ 6 w 71"/>
                  <a:gd name="T81" fmla="*/ 315 h 363"/>
                  <a:gd name="T82" fmla="*/ 16 w 71"/>
                  <a:gd name="T83" fmla="*/ 316 h 363"/>
                  <a:gd name="T84" fmla="*/ 20 w 71"/>
                  <a:gd name="T85" fmla="*/ 320 h 363"/>
                  <a:gd name="T86" fmla="*/ 15 w 71"/>
                  <a:gd name="T87" fmla="*/ 329 h 363"/>
                  <a:gd name="T88" fmla="*/ 29 w 71"/>
                  <a:gd name="T89" fmla="*/ 329 h 363"/>
                  <a:gd name="T90" fmla="*/ 19 w 71"/>
                  <a:gd name="T91" fmla="*/ 336 h 363"/>
                  <a:gd name="T92" fmla="*/ 30 w 71"/>
                  <a:gd name="T93" fmla="*/ 335 h 363"/>
                  <a:gd name="T94" fmla="*/ 18 w 71"/>
                  <a:gd name="T95" fmla="*/ 343 h 363"/>
                  <a:gd name="T96" fmla="*/ 29 w 71"/>
                  <a:gd name="T97" fmla="*/ 344 h 363"/>
                  <a:gd name="T98" fmla="*/ 45 w 71"/>
                  <a:gd name="T99" fmla="*/ 328 h 363"/>
                  <a:gd name="T100" fmla="*/ 50 w 71"/>
                  <a:gd name="T101" fmla="*/ 337 h 363"/>
                  <a:gd name="T102" fmla="*/ 43 w 71"/>
                  <a:gd name="T103" fmla="*/ 340 h 363"/>
                  <a:gd name="T104" fmla="*/ 35 w 71"/>
                  <a:gd name="T105" fmla="*/ 347 h 363"/>
                  <a:gd name="T106" fmla="*/ 41 w 71"/>
                  <a:gd name="T107" fmla="*/ 358 h 363"/>
                  <a:gd name="T108" fmla="*/ 52 w 71"/>
                  <a:gd name="T109" fmla="*/ 357 h 363"/>
                  <a:gd name="T110" fmla="*/ 64 w 71"/>
                  <a:gd name="T111" fmla="*/ 357 h 363"/>
                  <a:gd name="T112" fmla="*/ 57 w 71"/>
                  <a:gd name="T113" fmla="*/ 355 h 363"/>
                  <a:gd name="T114" fmla="*/ 50 w 71"/>
                  <a:gd name="T115" fmla="*/ 326 h 363"/>
                  <a:gd name="T116" fmla="*/ 33 w 71"/>
                  <a:gd name="T117" fmla="*/ 322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1" h="363">
                    <a:moveTo>
                      <a:pt x="33" y="322"/>
                    </a:moveTo>
                    <a:cubicBezTo>
                      <a:pt x="31" y="323"/>
                      <a:pt x="30" y="319"/>
                      <a:pt x="29" y="319"/>
                    </a:cubicBezTo>
                    <a:cubicBezTo>
                      <a:pt x="28" y="319"/>
                      <a:pt x="27" y="313"/>
                      <a:pt x="28" y="310"/>
                    </a:cubicBezTo>
                    <a:cubicBezTo>
                      <a:pt x="29" y="307"/>
                      <a:pt x="23" y="308"/>
                      <a:pt x="21" y="307"/>
                    </a:cubicBezTo>
                    <a:cubicBezTo>
                      <a:pt x="19" y="306"/>
                      <a:pt x="21" y="304"/>
                      <a:pt x="19" y="302"/>
                    </a:cubicBezTo>
                    <a:cubicBezTo>
                      <a:pt x="17" y="300"/>
                      <a:pt x="19" y="296"/>
                      <a:pt x="19" y="295"/>
                    </a:cubicBezTo>
                    <a:cubicBezTo>
                      <a:pt x="19" y="293"/>
                      <a:pt x="21" y="289"/>
                      <a:pt x="23" y="289"/>
                    </a:cubicBezTo>
                    <a:cubicBezTo>
                      <a:pt x="26" y="289"/>
                      <a:pt x="24" y="285"/>
                      <a:pt x="27" y="284"/>
                    </a:cubicBezTo>
                    <a:cubicBezTo>
                      <a:pt x="29" y="282"/>
                      <a:pt x="24" y="279"/>
                      <a:pt x="27" y="277"/>
                    </a:cubicBezTo>
                    <a:cubicBezTo>
                      <a:pt x="29" y="276"/>
                      <a:pt x="27" y="273"/>
                      <a:pt x="30" y="272"/>
                    </a:cubicBezTo>
                    <a:cubicBezTo>
                      <a:pt x="33" y="272"/>
                      <a:pt x="30" y="267"/>
                      <a:pt x="32" y="267"/>
                    </a:cubicBezTo>
                    <a:cubicBezTo>
                      <a:pt x="35" y="266"/>
                      <a:pt x="32" y="263"/>
                      <a:pt x="33" y="260"/>
                    </a:cubicBezTo>
                    <a:cubicBezTo>
                      <a:pt x="33" y="257"/>
                      <a:pt x="31" y="255"/>
                      <a:pt x="34" y="254"/>
                    </a:cubicBezTo>
                    <a:cubicBezTo>
                      <a:pt x="37" y="253"/>
                      <a:pt x="35" y="250"/>
                      <a:pt x="33" y="249"/>
                    </a:cubicBezTo>
                    <a:cubicBezTo>
                      <a:pt x="30" y="247"/>
                      <a:pt x="33" y="247"/>
                      <a:pt x="36" y="247"/>
                    </a:cubicBezTo>
                    <a:cubicBezTo>
                      <a:pt x="38" y="247"/>
                      <a:pt x="37" y="243"/>
                      <a:pt x="35" y="243"/>
                    </a:cubicBezTo>
                    <a:cubicBezTo>
                      <a:pt x="32" y="244"/>
                      <a:pt x="30" y="241"/>
                      <a:pt x="32" y="239"/>
                    </a:cubicBezTo>
                    <a:cubicBezTo>
                      <a:pt x="34" y="237"/>
                      <a:pt x="30" y="236"/>
                      <a:pt x="31" y="234"/>
                    </a:cubicBezTo>
                    <a:cubicBezTo>
                      <a:pt x="32" y="233"/>
                      <a:pt x="32" y="231"/>
                      <a:pt x="30" y="230"/>
                    </a:cubicBezTo>
                    <a:cubicBezTo>
                      <a:pt x="29" y="229"/>
                      <a:pt x="30" y="222"/>
                      <a:pt x="31" y="221"/>
                    </a:cubicBezTo>
                    <a:cubicBezTo>
                      <a:pt x="33" y="221"/>
                      <a:pt x="32" y="215"/>
                      <a:pt x="32" y="213"/>
                    </a:cubicBezTo>
                    <a:cubicBezTo>
                      <a:pt x="32" y="211"/>
                      <a:pt x="30" y="209"/>
                      <a:pt x="30" y="207"/>
                    </a:cubicBezTo>
                    <a:cubicBezTo>
                      <a:pt x="30" y="205"/>
                      <a:pt x="32" y="205"/>
                      <a:pt x="32" y="202"/>
                    </a:cubicBezTo>
                    <a:cubicBezTo>
                      <a:pt x="32" y="198"/>
                      <a:pt x="33" y="197"/>
                      <a:pt x="35" y="197"/>
                    </a:cubicBezTo>
                    <a:cubicBezTo>
                      <a:pt x="36" y="196"/>
                      <a:pt x="35" y="192"/>
                      <a:pt x="35" y="190"/>
                    </a:cubicBezTo>
                    <a:cubicBezTo>
                      <a:pt x="35" y="189"/>
                      <a:pt x="39" y="190"/>
                      <a:pt x="40" y="187"/>
                    </a:cubicBezTo>
                    <a:cubicBezTo>
                      <a:pt x="40" y="184"/>
                      <a:pt x="37" y="185"/>
                      <a:pt x="38" y="183"/>
                    </a:cubicBezTo>
                    <a:cubicBezTo>
                      <a:pt x="38" y="180"/>
                      <a:pt x="37" y="177"/>
                      <a:pt x="37" y="172"/>
                    </a:cubicBezTo>
                    <a:cubicBezTo>
                      <a:pt x="37" y="167"/>
                      <a:pt x="42" y="166"/>
                      <a:pt x="43" y="164"/>
                    </a:cubicBezTo>
                    <a:cubicBezTo>
                      <a:pt x="45" y="163"/>
                      <a:pt x="41" y="155"/>
                      <a:pt x="43" y="154"/>
                    </a:cubicBezTo>
                    <a:cubicBezTo>
                      <a:pt x="46" y="153"/>
                      <a:pt x="44" y="149"/>
                      <a:pt x="46" y="148"/>
                    </a:cubicBezTo>
                    <a:cubicBezTo>
                      <a:pt x="48" y="147"/>
                      <a:pt x="47" y="144"/>
                      <a:pt x="48" y="141"/>
                    </a:cubicBezTo>
                    <a:cubicBezTo>
                      <a:pt x="49" y="139"/>
                      <a:pt x="46" y="137"/>
                      <a:pt x="46" y="134"/>
                    </a:cubicBezTo>
                    <a:cubicBezTo>
                      <a:pt x="46" y="132"/>
                      <a:pt x="46" y="129"/>
                      <a:pt x="43" y="127"/>
                    </a:cubicBezTo>
                    <a:cubicBezTo>
                      <a:pt x="41" y="124"/>
                      <a:pt x="42" y="118"/>
                      <a:pt x="43" y="118"/>
                    </a:cubicBezTo>
                    <a:cubicBezTo>
                      <a:pt x="45" y="118"/>
                      <a:pt x="44" y="112"/>
                      <a:pt x="47" y="112"/>
                    </a:cubicBezTo>
                    <a:cubicBezTo>
                      <a:pt x="49" y="111"/>
                      <a:pt x="48" y="107"/>
                      <a:pt x="47" y="103"/>
                    </a:cubicBezTo>
                    <a:cubicBezTo>
                      <a:pt x="46" y="100"/>
                      <a:pt x="49" y="102"/>
                      <a:pt x="49" y="99"/>
                    </a:cubicBezTo>
                    <a:cubicBezTo>
                      <a:pt x="49" y="96"/>
                      <a:pt x="50" y="93"/>
                      <a:pt x="53" y="92"/>
                    </a:cubicBezTo>
                    <a:cubicBezTo>
                      <a:pt x="55" y="91"/>
                      <a:pt x="55" y="87"/>
                      <a:pt x="55" y="85"/>
                    </a:cubicBezTo>
                    <a:cubicBezTo>
                      <a:pt x="55" y="83"/>
                      <a:pt x="58" y="83"/>
                      <a:pt x="60" y="81"/>
                    </a:cubicBezTo>
                    <a:cubicBezTo>
                      <a:pt x="62" y="80"/>
                      <a:pt x="57" y="77"/>
                      <a:pt x="60" y="76"/>
                    </a:cubicBezTo>
                    <a:cubicBezTo>
                      <a:pt x="62" y="74"/>
                      <a:pt x="57" y="68"/>
                      <a:pt x="59" y="67"/>
                    </a:cubicBezTo>
                    <a:cubicBezTo>
                      <a:pt x="60" y="66"/>
                      <a:pt x="59" y="63"/>
                      <a:pt x="59" y="61"/>
                    </a:cubicBezTo>
                    <a:cubicBezTo>
                      <a:pt x="60" y="59"/>
                      <a:pt x="68" y="56"/>
                      <a:pt x="69" y="54"/>
                    </a:cubicBezTo>
                    <a:cubicBezTo>
                      <a:pt x="69" y="53"/>
                      <a:pt x="70" y="49"/>
                      <a:pt x="70" y="45"/>
                    </a:cubicBezTo>
                    <a:cubicBezTo>
                      <a:pt x="68" y="46"/>
                      <a:pt x="66" y="47"/>
                      <a:pt x="65" y="46"/>
                    </a:cubicBezTo>
                    <a:cubicBezTo>
                      <a:pt x="64" y="45"/>
                      <a:pt x="65" y="40"/>
                      <a:pt x="63" y="37"/>
                    </a:cubicBezTo>
                    <a:cubicBezTo>
                      <a:pt x="61" y="35"/>
                      <a:pt x="63" y="31"/>
                      <a:pt x="60" y="30"/>
                    </a:cubicBezTo>
                    <a:cubicBezTo>
                      <a:pt x="58" y="29"/>
                      <a:pt x="56" y="25"/>
                      <a:pt x="58" y="23"/>
                    </a:cubicBezTo>
                    <a:cubicBezTo>
                      <a:pt x="59" y="22"/>
                      <a:pt x="58" y="19"/>
                      <a:pt x="59" y="18"/>
                    </a:cubicBezTo>
                    <a:cubicBezTo>
                      <a:pt x="61" y="16"/>
                      <a:pt x="58" y="16"/>
                      <a:pt x="56" y="13"/>
                    </a:cubicBezTo>
                    <a:cubicBezTo>
                      <a:pt x="54" y="10"/>
                      <a:pt x="57" y="7"/>
                      <a:pt x="54" y="5"/>
                    </a:cubicBezTo>
                    <a:cubicBezTo>
                      <a:pt x="51" y="2"/>
                      <a:pt x="51" y="0"/>
                      <a:pt x="50" y="1"/>
                    </a:cubicBezTo>
                    <a:cubicBezTo>
                      <a:pt x="50" y="2"/>
                      <a:pt x="49" y="6"/>
                      <a:pt x="47" y="7"/>
                    </a:cubicBezTo>
                    <a:cubicBezTo>
                      <a:pt x="47" y="8"/>
                      <a:pt x="46" y="8"/>
                      <a:pt x="45" y="9"/>
                    </a:cubicBezTo>
                    <a:cubicBezTo>
                      <a:pt x="45" y="11"/>
                      <a:pt x="45" y="14"/>
                      <a:pt x="45" y="16"/>
                    </a:cubicBezTo>
                    <a:cubicBezTo>
                      <a:pt x="46" y="19"/>
                      <a:pt x="47" y="32"/>
                      <a:pt x="46" y="37"/>
                    </a:cubicBezTo>
                    <a:cubicBezTo>
                      <a:pt x="45" y="42"/>
                      <a:pt x="44" y="46"/>
                      <a:pt x="43" y="49"/>
                    </a:cubicBezTo>
                    <a:cubicBezTo>
                      <a:pt x="42" y="52"/>
                      <a:pt x="45" y="52"/>
                      <a:pt x="44" y="53"/>
                    </a:cubicBezTo>
                    <a:cubicBezTo>
                      <a:pt x="42" y="55"/>
                      <a:pt x="43" y="58"/>
                      <a:pt x="43" y="64"/>
                    </a:cubicBezTo>
                    <a:cubicBezTo>
                      <a:pt x="43" y="70"/>
                      <a:pt x="40" y="79"/>
                      <a:pt x="39" y="83"/>
                    </a:cubicBezTo>
                    <a:cubicBezTo>
                      <a:pt x="39" y="86"/>
                      <a:pt x="37" y="87"/>
                      <a:pt x="37" y="91"/>
                    </a:cubicBezTo>
                    <a:cubicBezTo>
                      <a:pt x="38" y="94"/>
                      <a:pt x="36" y="96"/>
                      <a:pt x="34" y="98"/>
                    </a:cubicBezTo>
                    <a:cubicBezTo>
                      <a:pt x="32" y="99"/>
                      <a:pt x="37" y="105"/>
                      <a:pt x="37" y="107"/>
                    </a:cubicBezTo>
                    <a:cubicBezTo>
                      <a:pt x="36" y="110"/>
                      <a:pt x="33" y="112"/>
                      <a:pt x="34" y="116"/>
                    </a:cubicBezTo>
                    <a:cubicBezTo>
                      <a:pt x="35" y="122"/>
                      <a:pt x="34" y="132"/>
                      <a:pt x="34" y="134"/>
                    </a:cubicBezTo>
                    <a:cubicBezTo>
                      <a:pt x="34" y="136"/>
                      <a:pt x="31" y="136"/>
                      <a:pt x="32" y="139"/>
                    </a:cubicBezTo>
                    <a:cubicBezTo>
                      <a:pt x="32" y="143"/>
                      <a:pt x="30" y="144"/>
                      <a:pt x="29" y="149"/>
                    </a:cubicBezTo>
                    <a:cubicBezTo>
                      <a:pt x="28" y="155"/>
                      <a:pt x="24" y="162"/>
                      <a:pt x="23" y="167"/>
                    </a:cubicBezTo>
                    <a:cubicBezTo>
                      <a:pt x="21" y="171"/>
                      <a:pt x="21" y="173"/>
                      <a:pt x="19" y="173"/>
                    </a:cubicBezTo>
                    <a:cubicBezTo>
                      <a:pt x="17" y="173"/>
                      <a:pt x="16" y="175"/>
                      <a:pt x="18" y="179"/>
                    </a:cubicBezTo>
                    <a:cubicBezTo>
                      <a:pt x="20" y="182"/>
                      <a:pt x="17" y="185"/>
                      <a:pt x="19" y="189"/>
                    </a:cubicBezTo>
                    <a:cubicBezTo>
                      <a:pt x="21" y="193"/>
                      <a:pt x="20" y="194"/>
                      <a:pt x="19" y="197"/>
                    </a:cubicBezTo>
                    <a:cubicBezTo>
                      <a:pt x="18" y="201"/>
                      <a:pt x="17" y="201"/>
                      <a:pt x="17" y="204"/>
                    </a:cubicBezTo>
                    <a:cubicBezTo>
                      <a:pt x="17" y="207"/>
                      <a:pt x="14" y="210"/>
                      <a:pt x="16" y="213"/>
                    </a:cubicBezTo>
                    <a:cubicBezTo>
                      <a:pt x="17" y="217"/>
                      <a:pt x="17" y="218"/>
                      <a:pt x="15" y="218"/>
                    </a:cubicBezTo>
                    <a:cubicBezTo>
                      <a:pt x="13" y="218"/>
                      <a:pt x="12" y="221"/>
                      <a:pt x="12" y="227"/>
                    </a:cubicBezTo>
                    <a:cubicBezTo>
                      <a:pt x="11" y="233"/>
                      <a:pt x="11" y="233"/>
                      <a:pt x="15" y="232"/>
                    </a:cubicBezTo>
                    <a:cubicBezTo>
                      <a:pt x="20" y="232"/>
                      <a:pt x="16" y="218"/>
                      <a:pt x="19" y="218"/>
                    </a:cubicBezTo>
                    <a:cubicBezTo>
                      <a:pt x="22" y="218"/>
                      <a:pt x="19" y="216"/>
                      <a:pt x="22" y="215"/>
                    </a:cubicBezTo>
                    <a:cubicBezTo>
                      <a:pt x="25" y="214"/>
                      <a:pt x="22" y="217"/>
                      <a:pt x="24" y="218"/>
                    </a:cubicBezTo>
                    <a:cubicBezTo>
                      <a:pt x="26" y="218"/>
                      <a:pt x="27" y="220"/>
                      <a:pt x="25" y="221"/>
                    </a:cubicBezTo>
                    <a:cubicBezTo>
                      <a:pt x="22" y="223"/>
                      <a:pt x="25" y="226"/>
                      <a:pt x="24" y="228"/>
                    </a:cubicBezTo>
                    <a:cubicBezTo>
                      <a:pt x="23" y="230"/>
                      <a:pt x="21" y="232"/>
                      <a:pt x="22" y="235"/>
                    </a:cubicBezTo>
                    <a:cubicBezTo>
                      <a:pt x="23" y="237"/>
                      <a:pt x="21" y="237"/>
                      <a:pt x="21" y="240"/>
                    </a:cubicBezTo>
                    <a:cubicBezTo>
                      <a:pt x="20" y="243"/>
                      <a:pt x="22" y="243"/>
                      <a:pt x="21" y="244"/>
                    </a:cubicBezTo>
                    <a:cubicBezTo>
                      <a:pt x="20" y="244"/>
                      <a:pt x="23" y="247"/>
                      <a:pt x="21" y="247"/>
                    </a:cubicBezTo>
                    <a:cubicBezTo>
                      <a:pt x="19" y="247"/>
                      <a:pt x="20" y="250"/>
                      <a:pt x="21" y="252"/>
                    </a:cubicBezTo>
                    <a:cubicBezTo>
                      <a:pt x="22" y="254"/>
                      <a:pt x="19" y="253"/>
                      <a:pt x="17" y="254"/>
                    </a:cubicBezTo>
                    <a:cubicBezTo>
                      <a:pt x="15" y="256"/>
                      <a:pt x="19" y="258"/>
                      <a:pt x="18" y="260"/>
                    </a:cubicBezTo>
                    <a:cubicBezTo>
                      <a:pt x="17" y="262"/>
                      <a:pt x="14" y="259"/>
                      <a:pt x="13" y="257"/>
                    </a:cubicBezTo>
                    <a:cubicBezTo>
                      <a:pt x="11" y="256"/>
                      <a:pt x="15" y="254"/>
                      <a:pt x="16" y="252"/>
                    </a:cubicBezTo>
                    <a:cubicBezTo>
                      <a:pt x="18" y="250"/>
                      <a:pt x="15" y="245"/>
                      <a:pt x="12" y="246"/>
                    </a:cubicBezTo>
                    <a:cubicBezTo>
                      <a:pt x="9" y="247"/>
                      <a:pt x="15" y="250"/>
                      <a:pt x="15" y="253"/>
                    </a:cubicBezTo>
                    <a:cubicBezTo>
                      <a:pt x="15" y="255"/>
                      <a:pt x="10" y="252"/>
                      <a:pt x="10" y="255"/>
                    </a:cubicBezTo>
                    <a:cubicBezTo>
                      <a:pt x="10" y="257"/>
                      <a:pt x="7" y="256"/>
                      <a:pt x="6" y="258"/>
                    </a:cubicBezTo>
                    <a:cubicBezTo>
                      <a:pt x="4" y="260"/>
                      <a:pt x="8" y="261"/>
                      <a:pt x="6" y="262"/>
                    </a:cubicBezTo>
                    <a:cubicBezTo>
                      <a:pt x="4" y="262"/>
                      <a:pt x="1" y="265"/>
                      <a:pt x="1" y="267"/>
                    </a:cubicBezTo>
                    <a:cubicBezTo>
                      <a:pt x="1" y="269"/>
                      <a:pt x="3" y="269"/>
                      <a:pt x="3" y="267"/>
                    </a:cubicBezTo>
                    <a:cubicBezTo>
                      <a:pt x="3" y="265"/>
                      <a:pt x="6" y="265"/>
                      <a:pt x="7" y="267"/>
                    </a:cubicBezTo>
                    <a:cubicBezTo>
                      <a:pt x="8" y="269"/>
                      <a:pt x="9" y="267"/>
                      <a:pt x="11" y="268"/>
                    </a:cubicBezTo>
                    <a:cubicBezTo>
                      <a:pt x="14" y="268"/>
                      <a:pt x="13" y="272"/>
                      <a:pt x="12" y="272"/>
                    </a:cubicBezTo>
                    <a:cubicBezTo>
                      <a:pt x="11" y="272"/>
                      <a:pt x="9" y="274"/>
                      <a:pt x="10" y="277"/>
                    </a:cubicBezTo>
                    <a:cubicBezTo>
                      <a:pt x="10" y="279"/>
                      <a:pt x="15" y="277"/>
                      <a:pt x="17" y="277"/>
                    </a:cubicBezTo>
                    <a:cubicBezTo>
                      <a:pt x="19" y="278"/>
                      <a:pt x="18" y="282"/>
                      <a:pt x="17" y="281"/>
                    </a:cubicBezTo>
                    <a:cubicBezTo>
                      <a:pt x="16" y="279"/>
                      <a:pt x="13" y="277"/>
                      <a:pt x="12" y="279"/>
                    </a:cubicBezTo>
                    <a:cubicBezTo>
                      <a:pt x="11" y="282"/>
                      <a:pt x="9" y="280"/>
                      <a:pt x="7" y="280"/>
                    </a:cubicBezTo>
                    <a:cubicBezTo>
                      <a:pt x="5" y="279"/>
                      <a:pt x="0" y="283"/>
                      <a:pt x="2" y="284"/>
                    </a:cubicBezTo>
                    <a:cubicBezTo>
                      <a:pt x="4" y="286"/>
                      <a:pt x="4" y="288"/>
                      <a:pt x="5" y="288"/>
                    </a:cubicBezTo>
                    <a:cubicBezTo>
                      <a:pt x="6" y="288"/>
                      <a:pt x="8" y="287"/>
                      <a:pt x="9" y="285"/>
                    </a:cubicBezTo>
                    <a:cubicBezTo>
                      <a:pt x="9" y="284"/>
                      <a:pt x="12" y="282"/>
                      <a:pt x="12" y="286"/>
                    </a:cubicBezTo>
                    <a:cubicBezTo>
                      <a:pt x="12" y="289"/>
                      <a:pt x="9" y="287"/>
                      <a:pt x="8" y="289"/>
                    </a:cubicBezTo>
                    <a:cubicBezTo>
                      <a:pt x="7" y="291"/>
                      <a:pt x="6" y="292"/>
                      <a:pt x="4" y="294"/>
                    </a:cubicBezTo>
                    <a:cubicBezTo>
                      <a:pt x="2" y="295"/>
                      <a:pt x="4" y="298"/>
                      <a:pt x="5" y="297"/>
                    </a:cubicBezTo>
                    <a:cubicBezTo>
                      <a:pt x="7" y="296"/>
                      <a:pt x="5" y="299"/>
                      <a:pt x="7" y="300"/>
                    </a:cubicBezTo>
                    <a:cubicBezTo>
                      <a:pt x="10" y="300"/>
                      <a:pt x="10" y="298"/>
                      <a:pt x="10" y="297"/>
                    </a:cubicBezTo>
                    <a:cubicBezTo>
                      <a:pt x="9" y="295"/>
                      <a:pt x="11" y="291"/>
                      <a:pt x="13" y="293"/>
                    </a:cubicBezTo>
                    <a:cubicBezTo>
                      <a:pt x="15" y="295"/>
                      <a:pt x="12" y="297"/>
                      <a:pt x="12" y="298"/>
                    </a:cubicBezTo>
                    <a:cubicBezTo>
                      <a:pt x="12" y="300"/>
                      <a:pt x="11" y="303"/>
                      <a:pt x="11" y="305"/>
                    </a:cubicBezTo>
                    <a:cubicBezTo>
                      <a:pt x="11" y="307"/>
                      <a:pt x="9" y="305"/>
                      <a:pt x="9" y="308"/>
                    </a:cubicBezTo>
                    <a:cubicBezTo>
                      <a:pt x="9" y="310"/>
                      <a:pt x="4" y="308"/>
                      <a:pt x="6" y="310"/>
                    </a:cubicBezTo>
                    <a:cubicBezTo>
                      <a:pt x="8" y="311"/>
                      <a:pt x="5" y="313"/>
                      <a:pt x="6" y="315"/>
                    </a:cubicBezTo>
                    <a:cubicBezTo>
                      <a:pt x="7" y="316"/>
                      <a:pt x="8" y="313"/>
                      <a:pt x="10" y="313"/>
                    </a:cubicBezTo>
                    <a:cubicBezTo>
                      <a:pt x="12" y="314"/>
                      <a:pt x="12" y="315"/>
                      <a:pt x="14" y="313"/>
                    </a:cubicBezTo>
                    <a:cubicBezTo>
                      <a:pt x="17" y="312"/>
                      <a:pt x="18" y="315"/>
                      <a:pt x="16" y="316"/>
                    </a:cubicBezTo>
                    <a:cubicBezTo>
                      <a:pt x="14" y="317"/>
                      <a:pt x="11" y="320"/>
                      <a:pt x="12" y="320"/>
                    </a:cubicBezTo>
                    <a:cubicBezTo>
                      <a:pt x="13" y="320"/>
                      <a:pt x="16" y="318"/>
                      <a:pt x="17" y="320"/>
                    </a:cubicBezTo>
                    <a:cubicBezTo>
                      <a:pt x="18" y="323"/>
                      <a:pt x="20" y="322"/>
                      <a:pt x="20" y="320"/>
                    </a:cubicBezTo>
                    <a:cubicBezTo>
                      <a:pt x="20" y="317"/>
                      <a:pt x="24" y="319"/>
                      <a:pt x="25" y="321"/>
                    </a:cubicBezTo>
                    <a:cubicBezTo>
                      <a:pt x="26" y="323"/>
                      <a:pt x="20" y="325"/>
                      <a:pt x="18" y="324"/>
                    </a:cubicBezTo>
                    <a:cubicBezTo>
                      <a:pt x="15" y="324"/>
                      <a:pt x="14" y="327"/>
                      <a:pt x="15" y="329"/>
                    </a:cubicBezTo>
                    <a:cubicBezTo>
                      <a:pt x="17" y="331"/>
                      <a:pt x="19" y="329"/>
                      <a:pt x="21" y="327"/>
                    </a:cubicBezTo>
                    <a:cubicBezTo>
                      <a:pt x="23" y="325"/>
                      <a:pt x="33" y="326"/>
                      <a:pt x="34" y="328"/>
                    </a:cubicBezTo>
                    <a:cubicBezTo>
                      <a:pt x="34" y="330"/>
                      <a:pt x="29" y="328"/>
                      <a:pt x="29" y="329"/>
                    </a:cubicBezTo>
                    <a:cubicBezTo>
                      <a:pt x="28" y="331"/>
                      <a:pt x="24" y="332"/>
                      <a:pt x="24" y="330"/>
                    </a:cubicBezTo>
                    <a:cubicBezTo>
                      <a:pt x="23" y="329"/>
                      <a:pt x="19" y="331"/>
                      <a:pt x="19" y="333"/>
                    </a:cubicBezTo>
                    <a:cubicBezTo>
                      <a:pt x="19" y="335"/>
                      <a:pt x="16" y="335"/>
                      <a:pt x="19" y="336"/>
                    </a:cubicBezTo>
                    <a:cubicBezTo>
                      <a:pt x="23" y="337"/>
                      <a:pt x="22" y="333"/>
                      <a:pt x="27" y="333"/>
                    </a:cubicBezTo>
                    <a:cubicBezTo>
                      <a:pt x="32" y="334"/>
                      <a:pt x="34" y="329"/>
                      <a:pt x="36" y="331"/>
                    </a:cubicBezTo>
                    <a:cubicBezTo>
                      <a:pt x="37" y="334"/>
                      <a:pt x="32" y="337"/>
                      <a:pt x="30" y="335"/>
                    </a:cubicBezTo>
                    <a:cubicBezTo>
                      <a:pt x="28" y="333"/>
                      <a:pt x="25" y="336"/>
                      <a:pt x="26" y="339"/>
                    </a:cubicBezTo>
                    <a:cubicBezTo>
                      <a:pt x="26" y="341"/>
                      <a:pt x="20" y="338"/>
                      <a:pt x="17" y="338"/>
                    </a:cubicBezTo>
                    <a:cubicBezTo>
                      <a:pt x="14" y="337"/>
                      <a:pt x="15" y="340"/>
                      <a:pt x="18" y="343"/>
                    </a:cubicBezTo>
                    <a:cubicBezTo>
                      <a:pt x="20" y="346"/>
                      <a:pt x="22" y="343"/>
                      <a:pt x="25" y="345"/>
                    </a:cubicBezTo>
                    <a:cubicBezTo>
                      <a:pt x="28" y="347"/>
                      <a:pt x="28" y="349"/>
                      <a:pt x="30" y="347"/>
                    </a:cubicBezTo>
                    <a:cubicBezTo>
                      <a:pt x="32" y="345"/>
                      <a:pt x="30" y="345"/>
                      <a:pt x="29" y="344"/>
                    </a:cubicBezTo>
                    <a:cubicBezTo>
                      <a:pt x="27" y="343"/>
                      <a:pt x="28" y="340"/>
                      <a:pt x="32" y="342"/>
                    </a:cubicBezTo>
                    <a:cubicBezTo>
                      <a:pt x="35" y="343"/>
                      <a:pt x="39" y="340"/>
                      <a:pt x="38" y="336"/>
                    </a:cubicBezTo>
                    <a:cubicBezTo>
                      <a:pt x="37" y="332"/>
                      <a:pt x="41" y="330"/>
                      <a:pt x="45" y="328"/>
                    </a:cubicBezTo>
                    <a:cubicBezTo>
                      <a:pt x="49" y="327"/>
                      <a:pt x="47" y="331"/>
                      <a:pt x="44" y="332"/>
                    </a:cubicBezTo>
                    <a:cubicBezTo>
                      <a:pt x="41" y="334"/>
                      <a:pt x="41" y="335"/>
                      <a:pt x="43" y="337"/>
                    </a:cubicBezTo>
                    <a:cubicBezTo>
                      <a:pt x="45" y="339"/>
                      <a:pt x="48" y="335"/>
                      <a:pt x="50" y="337"/>
                    </a:cubicBezTo>
                    <a:cubicBezTo>
                      <a:pt x="52" y="339"/>
                      <a:pt x="47" y="339"/>
                      <a:pt x="46" y="341"/>
                    </a:cubicBezTo>
                    <a:cubicBezTo>
                      <a:pt x="45" y="343"/>
                      <a:pt x="49" y="345"/>
                      <a:pt x="46" y="347"/>
                    </a:cubicBezTo>
                    <a:cubicBezTo>
                      <a:pt x="43" y="348"/>
                      <a:pt x="45" y="341"/>
                      <a:pt x="43" y="340"/>
                    </a:cubicBezTo>
                    <a:cubicBezTo>
                      <a:pt x="41" y="339"/>
                      <a:pt x="39" y="341"/>
                      <a:pt x="41" y="345"/>
                    </a:cubicBezTo>
                    <a:cubicBezTo>
                      <a:pt x="43" y="349"/>
                      <a:pt x="39" y="346"/>
                      <a:pt x="37" y="344"/>
                    </a:cubicBezTo>
                    <a:cubicBezTo>
                      <a:pt x="35" y="342"/>
                      <a:pt x="33" y="344"/>
                      <a:pt x="35" y="347"/>
                    </a:cubicBezTo>
                    <a:cubicBezTo>
                      <a:pt x="37" y="349"/>
                      <a:pt x="31" y="346"/>
                      <a:pt x="31" y="350"/>
                    </a:cubicBezTo>
                    <a:cubicBezTo>
                      <a:pt x="31" y="353"/>
                      <a:pt x="34" y="350"/>
                      <a:pt x="37" y="351"/>
                    </a:cubicBezTo>
                    <a:cubicBezTo>
                      <a:pt x="40" y="352"/>
                      <a:pt x="39" y="356"/>
                      <a:pt x="41" y="358"/>
                    </a:cubicBezTo>
                    <a:cubicBezTo>
                      <a:pt x="43" y="360"/>
                      <a:pt x="41" y="353"/>
                      <a:pt x="44" y="352"/>
                    </a:cubicBezTo>
                    <a:cubicBezTo>
                      <a:pt x="46" y="351"/>
                      <a:pt x="44" y="358"/>
                      <a:pt x="50" y="359"/>
                    </a:cubicBezTo>
                    <a:cubicBezTo>
                      <a:pt x="55" y="361"/>
                      <a:pt x="50" y="358"/>
                      <a:pt x="52" y="357"/>
                    </a:cubicBezTo>
                    <a:cubicBezTo>
                      <a:pt x="55" y="355"/>
                      <a:pt x="58" y="362"/>
                      <a:pt x="61" y="363"/>
                    </a:cubicBezTo>
                    <a:cubicBezTo>
                      <a:pt x="63" y="363"/>
                      <a:pt x="62" y="359"/>
                      <a:pt x="60" y="357"/>
                    </a:cubicBezTo>
                    <a:cubicBezTo>
                      <a:pt x="58" y="355"/>
                      <a:pt x="62" y="356"/>
                      <a:pt x="64" y="357"/>
                    </a:cubicBezTo>
                    <a:cubicBezTo>
                      <a:pt x="67" y="358"/>
                      <a:pt x="69" y="359"/>
                      <a:pt x="70" y="357"/>
                    </a:cubicBezTo>
                    <a:cubicBezTo>
                      <a:pt x="70" y="356"/>
                      <a:pt x="70" y="356"/>
                      <a:pt x="71" y="356"/>
                    </a:cubicBezTo>
                    <a:cubicBezTo>
                      <a:pt x="68" y="354"/>
                      <a:pt x="59" y="356"/>
                      <a:pt x="57" y="355"/>
                    </a:cubicBezTo>
                    <a:cubicBezTo>
                      <a:pt x="56" y="355"/>
                      <a:pt x="57" y="334"/>
                      <a:pt x="57" y="329"/>
                    </a:cubicBezTo>
                    <a:cubicBezTo>
                      <a:pt x="57" y="329"/>
                      <a:pt x="57" y="329"/>
                      <a:pt x="57" y="329"/>
                    </a:cubicBezTo>
                    <a:cubicBezTo>
                      <a:pt x="55" y="329"/>
                      <a:pt x="49" y="329"/>
                      <a:pt x="50" y="326"/>
                    </a:cubicBezTo>
                    <a:cubicBezTo>
                      <a:pt x="50" y="325"/>
                      <a:pt x="51" y="325"/>
                      <a:pt x="51" y="325"/>
                    </a:cubicBezTo>
                    <a:cubicBezTo>
                      <a:pt x="50" y="324"/>
                      <a:pt x="49" y="323"/>
                      <a:pt x="47" y="322"/>
                    </a:cubicBezTo>
                    <a:cubicBezTo>
                      <a:pt x="43" y="321"/>
                      <a:pt x="35" y="322"/>
                      <a:pt x="33" y="322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201" name="Freeform 111">
                <a:extLst>
                  <a:ext uri="{FF2B5EF4-FFF2-40B4-BE49-F238E27FC236}">
                    <a16:creationId xmlns:a16="http://schemas.microsoft.com/office/drawing/2014/main" id="{2542F764-8BCF-4A30-92ED-A6A291B3FD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900419" y="4379618"/>
                <a:ext cx="197550" cy="202109"/>
              </a:xfrm>
              <a:custGeom>
                <a:avLst/>
                <a:gdLst>
                  <a:gd name="T0" fmla="*/ 69 w 71"/>
                  <a:gd name="T1" fmla="*/ 39 h 72"/>
                  <a:gd name="T2" fmla="*/ 62 w 71"/>
                  <a:gd name="T3" fmla="*/ 40 h 72"/>
                  <a:gd name="T4" fmla="*/ 58 w 71"/>
                  <a:gd name="T5" fmla="*/ 31 h 72"/>
                  <a:gd name="T6" fmla="*/ 52 w 71"/>
                  <a:gd name="T7" fmla="*/ 24 h 72"/>
                  <a:gd name="T8" fmla="*/ 45 w 71"/>
                  <a:gd name="T9" fmla="*/ 24 h 72"/>
                  <a:gd name="T10" fmla="*/ 41 w 71"/>
                  <a:gd name="T11" fmla="*/ 17 h 72"/>
                  <a:gd name="T12" fmla="*/ 40 w 71"/>
                  <a:gd name="T13" fmla="*/ 7 h 72"/>
                  <a:gd name="T14" fmla="*/ 40 w 71"/>
                  <a:gd name="T15" fmla="*/ 3 h 72"/>
                  <a:gd name="T16" fmla="*/ 38 w 71"/>
                  <a:gd name="T17" fmla="*/ 3 h 72"/>
                  <a:gd name="T18" fmla="*/ 31 w 71"/>
                  <a:gd name="T19" fmla="*/ 0 h 72"/>
                  <a:gd name="T20" fmla="*/ 21 w 71"/>
                  <a:gd name="T21" fmla="*/ 1 h 72"/>
                  <a:gd name="T22" fmla="*/ 12 w 71"/>
                  <a:gd name="T23" fmla="*/ 3 h 72"/>
                  <a:gd name="T24" fmla="*/ 5 w 71"/>
                  <a:gd name="T25" fmla="*/ 10 h 72"/>
                  <a:gd name="T26" fmla="*/ 3 w 71"/>
                  <a:gd name="T27" fmla="*/ 23 h 72"/>
                  <a:gd name="T28" fmla="*/ 0 w 71"/>
                  <a:gd name="T29" fmla="*/ 23 h 72"/>
                  <a:gd name="T30" fmla="*/ 11 w 71"/>
                  <a:gd name="T31" fmla="*/ 34 h 72"/>
                  <a:gd name="T32" fmla="*/ 20 w 71"/>
                  <a:gd name="T33" fmla="*/ 40 h 72"/>
                  <a:gd name="T34" fmla="*/ 29 w 71"/>
                  <a:gd name="T35" fmla="*/ 44 h 72"/>
                  <a:gd name="T36" fmla="*/ 44 w 71"/>
                  <a:gd name="T37" fmla="*/ 52 h 72"/>
                  <a:gd name="T38" fmla="*/ 38 w 71"/>
                  <a:gd name="T39" fmla="*/ 62 h 72"/>
                  <a:gd name="T40" fmla="*/ 35 w 71"/>
                  <a:gd name="T41" fmla="*/ 68 h 72"/>
                  <a:gd name="T42" fmla="*/ 43 w 71"/>
                  <a:gd name="T43" fmla="*/ 69 h 72"/>
                  <a:gd name="T44" fmla="*/ 50 w 71"/>
                  <a:gd name="T45" fmla="*/ 70 h 72"/>
                  <a:gd name="T46" fmla="*/ 57 w 71"/>
                  <a:gd name="T47" fmla="*/ 69 h 72"/>
                  <a:gd name="T48" fmla="*/ 64 w 71"/>
                  <a:gd name="T49" fmla="*/ 66 h 72"/>
                  <a:gd name="T50" fmla="*/ 68 w 71"/>
                  <a:gd name="T51" fmla="*/ 54 h 72"/>
                  <a:gd name="T52" fmla="*/ 69 w 71"/>
                  <a:gd name="T53" fmla="*/ 3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1" h="72">
                    <a:moveTo>
                      <a:pt x="69" y="39"/>
                    </a:moveTo>
                    <a:cubicBezTo>
                      <a:pt x="66" y="37"/>
                      <a:pt x="63" y="40"/>
                      <a:pt x="62" y="40"/>
                    </a:cubicBezTo>
                    <a:cubicBezTo>
                      <a:pt x="61" y="40"/>
                      <a:pt x="59" y="34"/>
                      <a:pt x="58" y="31"/>
                    </a:cubicBezTo>
                    <a:cubicBezTo>
                      <a:pt x="57" y="28"/>
                      <a:pt x="54" y="23"/>
                      <a:pt x="52" y="24"/>
                    </a:cubicBezTo>
                    <a:cubicBezTo>
                      <a:pt x="50" y="26"/>
                      <a:pt x="51" y="24"/>
                      <a:pt x="45" y="24"/>
                    </a:cubicBezTo>
                    <a:cubicBezTo>
                      <a:pt x="40" y="23"/>
                      <a:pt x="40" y="22"/>
                      <a:pt x="41" y="17"/>
                    </a:cubicBezTo>
                    <a:cubicBezTo>
                      <a:pt x="43" y="12"/>
                      <a:pt x="38" y="8"/>
                      <a:pt x="40" y="7"/>
                    </a:cubicBezTo>
                    <a:cubicBezTo>
                      <a:pt x="41" y="6"/>
                      <a:pt x="41" y="5"/>
                      <a:pt x="40" y="3"/>
                    </a:cubicBezTo>
                    <a:cubicBezTo>
                      <a:pt x="39" y="3"/>
                      <a:pt x="39" y="3"/>
                      <a:pt x="38" y="3"/>
                    </a:cubicBezTo>
                    <a:cubicBezTo>
                      <a:pt x="36" y="3"/>
                      <a:pt x="34" y="0"/>
                      <a:pt x="31" y="0"/>
                    </a:cubicBezTo>
                    <a:cubicBezTo>
                      <a:pt x="27" y="0"/>
                      <a:pt x="24" y="0"/>
                      <a:pt x="21" y="1"/>
                    </a:cubicBezTo>
                    <a:cubicBezTo>
                      <a:pt x="19" y="2"/>
                      <a:pt x="14" y="1"/>
                      <a:pt x="12" y="3"/>
                    </a:cubicBezTo>
                    <a:cubicBezTo>
                      <a:pt x="9" y="5"/>
                      <a:pt x="5" y="9"/>
                      <a:pt x="5" y="10"/>
                    </a:cubicBezTo>
                    <a:cubicBezTo>
                      <a:pt x="6" y="12"/>
                      <a:pt x="4" y="22"/>
                      <a:pt x="3" y="23"/>
                    </a:cubicBezTo>
                    <a:cubicBezTo>
                      <a:pt x="3" y="23"/>
                      <a:pt x="1" y="23"/>
                      <a:pt x="0" y="23"/>
                    </a:cubicBezTo>
                    <a:cubicBezTo>
                      <a:pt x="2" y="26"/>
                      <a:pt x="8" y="32"/>
                      <a:pt x="11" y="34"/>
                    </a:cubicBezTo>
                    <a:cubicBezTo>
                      <a:pt x="16" y="37"/>
                      <a:pt x="15" y="39"/>
                      <a:pt x="20" y="40"/>
                    </a:cubicBezTo>
                    <a:cubicBezTo>
                      <a:pt x="25" y="40"/>
                      <a:pt x="28" y="42"/>
                      <a:pt x="29" y="44"/>
                    </a:cubicBezTo>
                    <a:cubicBezTo>
                      <a:pt x="31" y="46"/>
                      <a:pt x="43" y="50"/>
                      <a:pt x="44" y="52"/>
                    </a:cubicBezTo>
                    <a:cubicBezTo>
                      <a:pt x="45" y="53"/>
                      <a:pt x="38" y="58"/>
                      <a:pt x="38" y="62"/>
                    </a:cubicBezTo>
                    <a:cubicBezTo>
                      <a:pt x="38" y="67"/>
                      <a:pt x="35" y="66"/>
                      <a:pt x="35" y="68"/>
                    </a:cubicBezTo>
                    <a:cubicBezTo>
                      <a:pt x="35" y="69"/>
                      <a:pt x="41" y="68"/>
                      <a:pt x="43" y="69"/>
                    </a:cubicBezTo>
                    <a:cubicBezTo>
                      <a:pt x="45" y="71"/>
                      <a:pt x="48" y="69"/>
                      <a:pt x="50" y="70"/>
                    </a:cubicBezTo>
                    <a:cubicBezTo>
                      <a:pt x="53" y="72"/>
                      <a:pt x="56" y="68"/>
                      <a:pt x="57" y="69"/>
                    </a:cubicBezTo>
                    <a:cubicBezTo>
                      <a:pt x="59" y="69"/>
                      <a:pt x="61" y="65"/>
                      <a:pt x="64" y="66"/>
                    </a:cubicBezTo>
                    <a:cubicBezTo>
                      <a:pt x="66" y="66"/>
                      <a:pt x="68" y="57"/>
                      <a:pt x="68" y="54"/>
                    </a:cubicBezTo>
                    <a:cubicBezTo>
                      <a:pt x="67" y="50"/>
                      <a:pt x="71" y="40"/>
                      <a:pt x="69" y="3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202" name="Freeform 112">
                <a:extLst>
                  <a:ext uri="{FF2B5EF4-FFF2-40B4-BE49-F238E27FC236}">
                    <a16:creationId xmlns:a16="http://schemas.microsoft.com/office/drawing/2014/main" id="{30BAD5B8-2E4E-4EB9-B988-8C6D83B80E0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77670" y="3685154"/>
                <a:ext cx="75981" cy="60785"/>
              </a:xfrm>
              <a:custGeom>
                <a:avLst/>
                <a:gdLst>
                  <a:gd name="T0" fmla="*/ 26 w 27"/>
                  <a:gd name="T1" fmla="*/ 17 h 22"/>
                  <a:gd name="T2" fmla="*/ 27 w 27"/>
                  <a:gd name="T3" fmla="*/ 12 h 22"/>
                  <a:gd name="T4" fmla="*/ 19 w 27"/>
                  <a:gd name="T5" fmla="*/ 2 h 22"/>
                  <a:gd name="T6" fmla="*/ 15 w 27"/>
                  <a:gd name="T7" fmla="*/ 2 h 22"/>
                  <a:gd name="T8" fmla="*/ 7 w 27"/>
                  <a:gd name="T9" fmla="*/ 0 h 22"/>
                  <a:gd name="T10" fmla="*/ 3 w 27"/>
                  <a:gd name="T11" fmla="*/ 0 h 22"/>
                  <a:gd name="T12" fmla="*/ 2 w 27"/>
                  <a:gd name="T13" fmla="*/ 3 h 22"/>
                  <a:gd name="T14" fmla="*/ 4 w 27"/>
                  <a:gd name="T15" fmla="*/ 10 h 22"/>
                  <a:gd name="T16" fmla="*/ 9 w 27"/>
                  <a:gd name="T17" fmla="*/ 9 h 22"/>
                  <a:gd name="T18" fmla="*/ 12 w 27"/>
                  <a:gd name="T19" fmla="*/ 12 h 22"/>
                  <a:gd name="T20" fmla="*/ 18 w 27"/>
                  <a:gd name="T21" fmla="*/ 17 h 22"/>
                  <a:gd name="T22" fmla="*/ 23 w 27"/>
                  <a:gd name="T23" fmla="*/ 22 h 22"/>
                  <a:gd name="T24" fmla="*/ 25 w 27"/>
                  <a:gd name="T25" fmla="*/ 22 h 22"/>
                  <a:gd name="T26" fmla="*/ 26 w 27"/>
                  <a:gd name="T27" fmla="*/ 1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" h="22">
                    <a:moveTo>
                      <a:pt x="26" y="17"/>
                    </a:moveTo>
                    <a:cubicBezTo>
                      <a:pt x="25" y="16"/>
                      <a:pt x="26" y="14"/>
                      <a:pt x="27" y="12"/>
                    </a:cubicBezTo>
                    <a:cubicBezTo>
                      <a:pt x="24" y="9"/>
                      <a:pt x="21" y="5"/>
                      <a:pt x="19" y="2"/>
                    </a:cubicBezTo>
                    <a:cubicBezTo>
                      <a:pt x="17" y="2"/>
                      <a:pt x="16" y="2"/>
                      <a:pt x="15" y="2"/>
                    </a:cubicBezTo>
                    <a:cubicBezTo>
                      <a:pt x="13" y="0"/>
                      <a:pt x="9" y="1"/>
                      <a:pt x="7" y="0"/>
                    </a:cubicBezTo>
                    <a:cubicBezTo>
                      <a:pt x="6" y="0"/>
                      <a:pt x="4" y="0"/>
                      <a:pt x="3" y="0"/>
                    </a:cubicBezTo>
                    <a:cubicBezTo>
                      <a:pt x="3" y="2"/>
                      <a:pt x="3" y="3"/>
                      <a:pt x="2" y="3"/>
                    </a:cubicBezTo>
                    <a:cubicBezTo>
                      <a:pt x="0" y="4"/>
                      <a:pt x="0" y="9"/>
                      <a:pt x="4" y="10"/>
                    </a:cubicBezTo>
                    <a:cubicBezTo>
                      <a:pt x="8" y="12"/>
                      <a:pt x="7" y="9"/>
                      <a:pt x="9" y="9"/>
                    </a:cubicBezTo>
                    <a:cubicBezTo>
                      <a:pt x="11" y="9"/>
                      <a:pt x="11" y="12"/>
                      <a:pt x="12" y="12"/>
                    </a:cubicBezTo>
                    <a:cubicBezTo>
                      <a:pt x="14" y="12"/>
                      <a:pt x="18" y="15"/>
                      <a:pt x="18" y="17"/>
                    </a:cubicBezTo>
                    <a:cubicBezTo>
                      <a:pt x="18" y="20"/>
                      <a:pt x="20" y="22"/>
                      <a:pt x="23" y="22"/>
                    </a:cubicBezTo>
                    <a:cubicBezTo>
                      <a:pt x="23" y="22"/>
                      <a:pt x="24" y="22"/>
                      <a:pt x="25" y="22"/>
                    </a:cubicBezTo>
                    <a:cubicBezTo>
                      <a:pt x="25" y="20"/>
                      <a:pt x="26" y="18"/>
                      <a:pt x="26" y="1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203" name="Freeform 113">
                <a:extLst>
                  <a:ext uri="{FF2B5EF4-FFF2-40B4-BE49-F238E27FC236}">
                    <a16:creationId xmlns:a16="http://schemas.microsoft.com/office/drawing/2014/main" id="{661A13E7-530F-469E-B5C5-54AB84297A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47573" y="3715545"/>
                <a:ext cx="132207" cy="60785"/>
              </a:xfrm>
              <a:custGeom>
                <a:avLst/>
                <a:gdLst>
                  <a:gd name="T0" fmla="*/ 42 w 47"/>
                  <a:gd name="T1" fmla="*/ 6 h 22"/>
                  <a:gd name="T2" fmla="*/ 30 w 47"/>
                  <a:gd name="T3" fmla="*/ 1 h 22"/>
                  <a:gd name="T4" fmla="*/ 19 w 47"/>
                  <a:gd name="T5" fmla="*/ 5 h 22"/>
                  <a:gd name="T6" fmla="*/ 6 w 47"/>
                  <a:gd name="T7" fmla="*/ 5 h 22"/>
                  <a:gd name="T8" fmla="*/ 2 w 47"/>
                  <a:gd name="T9" fmla="*/ 1 h 22"/>
                  <a:gd name="T10" fmla="*/ 1 w 47"/>
                  <a:gd name="T11" fmla="*/ 6 h 22"/>
                  <a:gd name="T12" fmla="*/ 0 w 47"/>
                  <a:gd name="T13" fmla="*/ 11 h 22"/>
                  <a:gd name="T14" fmla="*/ 10 w 47"/>
                  <a:gd name="T15" fmla="*/ 15 h 22"/>
                  <a:gd name="T16" fmla="*/ 16 w 47"/>
                  <a:gd name="T17" fmla="*/ 19 h 22"/>
                  <a:gd name="T18" fmla="*/ 22 w 47"/>
                  <a:gd name="T19" fmla="*/ 18 h 22"/>
                  <a:gd name="T20" fmla="*/ 20 w 47"/>
                  <a:gd name="T21" fmla="*/ 13 h 22"/>
                  <a:gd name="T22" fmla="*/ 24 w 47"/>
                  <a:gd name="T23" fmla="*/ 9 h 22"/>
                  <a:gd name="T24" fmla="*/ 33 w 47"/>
                  <a:gd name="T25" fmla="*/ 6 h 22"/>
                  <a:gd name="T26" fmla="*/ 35 w 47"/>
                  <a:gd name="T27" fmla="*/ 12 h 22"/>
                  <a:gd name="T28" fmla="*/ 40 w 47"/>
                  <a:gd name="T29" fmla="*/ 20 h 22"/>
                  <a:gd name="T30" fmla="*/ 46 w 47"/>
                  <a:gd name="T31" fmla="*/ 15 h 22"/>
                  <a:gd name="T32" fmla="*/ 47 w 47"/>
                  <a:gd name="T33" fmla="*/ 13 h 22"/>
                  <a:gd name="T34" fmla="*/ 42 w 47"/>
                  <a:gd name="T35" fmla="*/ 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7" h="22">
                    <a:moveTo>
                      <a:pt x="42" y="6"/>
                    </a:moveTo>
                    <a:cubicBezTo>
                      <a:pt x="39" y="2"/>
                      <a:pt x="34" y="2"/>
                      <a:pt x="30" y="1"/>
                    </a:cubicBezTo>
                    <a:cubicBezTo>
                      <a:pt x="27" y="0"/>
                      <a:pt x="23" y="1"/>
                      <a:pt x="19" y="5"/>
                    </a:cubicBezTo>
                    <a:cubicBezTo>
                      <a:pt x="15" y="9"/>
                      <a:pt x="10" y="7"/>
                      <a:pt x="6" y="5"/>
                    </a:cubicBezTo>
                    <a:cubicBezTo>
                      <a:pt x="5" y="4"/>
                      <a:pt x="4" y="3"/>
                      <a:pt x="2" y="1"/>
                    </a:cubicBezTo>
                    <a:cubicBezTo>
                      <a:pt x="1" y="3"/>
                      <a:pt x="0" y="5"/>
                      <a:pt x="1" y="6"/>
                    </a:cubicBezTo>
                    <a:cubicBezTo>
                      <a:pt x="1" y="7"/>
                      <a:pt x="0" y="9"/>
                      <a:pt x="0" y="11"/>
                    </a:cubicBezTo>
                    <a:cubicBezTo>
                      <a:pt x="3" y="11"/>
                      <a:pt x="8" y="13"/>
                      <a:pt x="10" y="15"/>
                    </a:cubicBezTo>
                    <a:cubicBezTo>
                      <a:pt x="13" y="19"/>
                      <a:pt x="14" y="16"/>
                      <a:pt x="16" y="19"/>
                    </a:cubicBezTo>
                    <a:cubicBezTo>
                      <a:pt x="18" y="22"/>
                      <a:pt x="21" y="20"/>
                      <a:pt x="22" y="18"/>
                    </a:cubicBezTo>
                    <a:cubicBezTo>
                      <a:pt x="23" y="16"/>
                      <a:pt x="20" y="15"/>
                      <a:pt x="20" y="13"/>
                    </a:cubicBezTo>
                    <a:cubicBezTo>
                      <a:pt x="19" y="11"/>
                      <a:pt x="23" y="12"/>
                      <a:pt x="24" y="9"/>
                    </a:cubicBezTo>
                    <a:cubicBezTo>
                      <a:pt x="25" y="7"/>
                      <a:pt x="31" y="5"/>
                      <a:pt x="33" y="6"/>
                    </a:cubicBezTo>
                    <a:cubicBezTo>
                      <a:pt x="36" y="8"/>
                      <a:pt x="38" y="9"/>
                      <a:pt x="35" y="12"/>
                    </a:cubicBezTo>
                    <a:cubicBezTo>
                      <a:pt x="34" y="14"/>
                      <a:pt x="37" y="18"/>
                      <a:pt x="40" y="20"/>
                    </a:cubicBezTo>
                    <a:cubicBezTo>
                      <a:pt x="42" y="18"/>
                      <a:pt x="45" y="16"/>
                      <a:pt x="46" y="15"/>
                    </a:cubicBezTo>
                    <a:cubicBezTo>
                      <a:pt x="46" y="15"/>
                      <a:pt x="46" y="14"/>
                      <a:pt x="47" y="13"/>
                    </a:cubicBezTo>
                    <a:cubicBezTo>
                      <a:pt x="45" y="12"/>
                      <a:pt x="44" y="9"/>
                      <a:pt x="42" y="6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204" name="Freeform 114">
                <a:extLst>
                  <a:ext uri="{FF2B5EF4-FFF2-40B4-BE49-F238E27FC236}">
                    <a16:creationId xmlns:a16="http://schemas.microsoft.com/office/drawing/2014/main" id="{715A7F65-DBDE-41F0-A5BA-EEB3C578C2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37230" y="3648682"/>
                <a:ext cx="267453" cy="382944"/>
              </a:xfrm>
              <a:custGeom>
                <a:avLst/>
                <a:gdLst>
                  <a:gd name="T0" fmla="*/ 15 w 96"/>
                  <a:gd name="T1" fmla="*/ 100 h 137"/>
                  <a:gd name="T2" fmla="*/ 21 w 96"/>
                  <a:gd name="T3" fmla="*/ 100 h 137"/>
                  <a:gd name="T4" fmla="*/ 26 w 96"/>
                  <a:gd name="T5" fmla="*/ 105 h 137"/>
                  <a:gd name="T6" fmla="*/ 27 w 96"/>
                  <a:gd name="T7" fmla="*/ 105 h 137"/>
                  <a:gd name="T8" fmla="*/ 34 w 96"/>
                  <a:gd name="T9" fmla="*/ 105 h 137"/>
                  <a:gd name="T10" fmla="*/ 39 w 96"/>
                  <a:gd name="T11" fmla="*/ 112 h 137"/>
                  <a:gd name="T12" fmla="*/ 44 w 96"/>
                  <a:gd name="T13" fmla="*/ 117 h 137"/>
                  <a:gd name="T14" fmla="*/ 47 w 96"/>
                  <a:gd name="T15" fmla="*/ 122 h 137"/>
                  <a:gd name="T16" fmla="*/ 56 w 96"/>
                  <a:gd name="T17" fmla="*/ 123 h 137"/>
                  <a:gd name="T18" fmla="*/ 61 w 96"/>
                  <a:gd name="T19" fmla="*/ 122 h 137"/>
                  <a:gd name="T20" fmla="*/ 66 w 96"/>
                  <a:gd name="T21" fmla="*/ 122 h 137"/>
                  <a:gd name="T22" fmla="*/ 72 w 96"/>
                  <a:gd name="T23" fmla="*/ 127 h 137"/>
                  <a:gd name="T24" fmla="*/ 68 w 96"/>
                  <a:gd name="T25" fmla="*/ 133 h 137"/>
                  <a:gd name="T26" fmla="*/ 72 w 96"/>
                  <a:gd name="T27" fmla="*/ 137 h 137"/>
                  <a:gd name="T28" fmla="*/ 73 w 96"/>
                  <a:gd name="T29" fmla="*/ 137 h 137"/>
                  <a:gd name="T30" fmla="*/ 76 w 96"/>
                  <a:gd name="T31" fmla="*/ 126 h 137"/>
                  <a:gd name="T32" fmla="*/ 78 w 96"/>
                  <a:gd name="T33" fmla="*/ 115 h 137"/>
                  <a:gd name="T34" fmla="*/ 72 w 96"/>
                  <a:gd name="T35" fmla="*/ 102 h 137"/>
                  <a:gd name="T36" fmla="*/ 78 w 96"/>
                  <a:gd name="T37" fmla="*/ 98 h 137"/>
                  <a:gd name="T38" fmla="*/ 76 w 96"/>
                  <a:gd name="T39" fmla="*/ 95 h 137"/>
                  <a:gd name="T40" fmla="*/ 74 w 96"/>
                  <a:gd name="T41" fmla="*/ 90 h 137"/>
                  <a:gd name="T42" fmla="*/ 86 w 96"/>
                  <a:gd name="T43" fmla="*/ 89 h 137"/>
                  <a:gd name="T44" fmla="*/ 95 w 96"/>
                  <a:gd name="T45" fmla="*/ 86 h 137"/>
                  <a:gd name="T46" fmla="*/ 94 w 96"/>
                  <a:gd name="T47" fmla="*/ 82 h 137"/>
                  <a:gd name="T48" fmla="*/ 94 w 96"/>
                  <a:gd name="T49" fmla="*/ 76 h 137"/>
                  <a:gd name="T50" fmla="*/ 91 w 96"/>
                  <a:gd name="T51" fmla="*/ 70 h 137"/>
                  <a:gd name="T52" fmla="*/ 93 w 96"/>
                  <a:gd name="T53" fmla="*/ 55 h 137"/>
                  <a:gd name="T54" fmla="*/ 84 w 96"/>
                  <a:gd name="T55" fmla="*/ 53 h 137"/>
                  <a:gd name="T56" fmla="*/ 72 w 96"/>
                  <a:gd name="T57" fmla="*/ 48 h 137"/>
                  <a:gd name="T58" fmla="*/ 59 w 96"/>
                  <a:gd name="T59" fmla="*/ 47 h 137"/>
                  <a:gd name="T60" fmla="*/ 53 w 96"/>
                  <a:gd name="T61" fmla="*/ 36 h 137"/>
                  <a:gd name="T62" fmla="*/ 50 w 96"/>
                  <a:gd name="T63" fmla="*/ 31 h 137"/>
                  <a:gd name="T64" fmla="*/ 46 w 96"/>
                  <a:gd name="T65" fmla="*/ 29 h 137"/>
                  <a:gd name="T66" fmla="*/ 47 w 96"/>
                  <a:gd name="T67" fmla="*/ 25 h 137"/>
                  <a:gd name="T68" fmla="*/ 48 w 96"/>
                  <a:gd name="T69" fmla="*/ 19 h 137"/>
                  <a:gd name="T70" fmla="*/ 55 w 96"/>
                  <a:gd name="T71" fmla="*/ 10 h 137"/>
                  <a:gd name="T72" fmla="*/ 58 w 96"/>
                  <a:gd name="T73" fmla="*/ 9 h 137"/>
                  <a:gd name="T74" fmla="*/ 60 w 96"/>
                  <a:gd name="T75" fmla="*/ 7 h 137"/>
                  <a:gd name="T76" fmla="*/ 62 w 96"/>
                  <a:gd name="T77" fmla="*/ 2 h 137"/>
                  <a:gd name="T78" fmla="*/ 53 w 96"/>
                  <a:gd name="T79" fmla="*/ 6 h 137"/>
                  <a:gd name="T80" fmla="*/ 46 w 96"/>
                  <a:gd name="T81" fmla="*/ 11 h 137"/>
                  <a:gd name="T82" fmla="*/ 38 w 96"/>
                  <a:gd name="T83" fmla="*/ 13 h 137"/>
                  <a:gd name="T84" fmla="*/ 35 w 96"/>
                  <a:gd name="T85" fmla="*/ 12 h 137"/>
                  <a:gd name="T86" fmla="*/ 27 w 96"/>
                  <a:gd name="T87" fmla="*/ 19 h 137"/>
                  <a:gd name="T88" fmla="*/ 24 w 96"/>
                  <a:gd name="T89" fmla="*/ 27 h 137"/>
                  <a:gd name="T90" fmla="*/ 16 w 96"/>
                  <a:gd name="T91" fmla="*/ 36 h 137"/>
                  <a:gd name="T92" fmla="*/ 15 w 96"/>
                  <a:gd name="T93" fmla="*/ 37 h 137"/>
                  <a:gd name="T94" fmla="*/ 14 w 96"/>
                  <a:gd name="T95" fmla="*/ 39 h 137"/>
                  <a:gd name="T96" fmla="*/ 8 w 96"/>
                  <a:gd name="T97" fmla="*/ 44 h 137"/>
                  <a:gd name="T98" fmla="*/ 11 w 96"/>
                  <a:gd name="T99" fmla="*/ 47 h 137"/>
                  <a:gd name="T100" fmla="*/ 12 w 96"/>
                  <a:gd name="T101" fmla="*/ 53 h 137"/>
                  <a:gd name="T102" fmla="*/ 12 w 96"/>
                  <a:gd name="T103" fmla="*/ 58 h 137"/>
                  <a:gd name="T104" fmla="*/ 14 w 96"/>
                  <a:gd name="T105" fmla="*/ 70 h 137"/>
                  <a:gd name="T106" fmla="*/ 12 w 96"/>
                  <a:gd name="T107" fmla="*/ 77 h 137"/>
                  <a:gd name="T108" fmla="*/ 5 w 96"/>
                  <a:gd name="T109" fmla="*/ 82 h 137"/>
                  <a:gd name="T110" fmla="*/ 1 w 96"/>
                  <a:gd name="T111" fmla="*/ 88 h 137"/>
                  <a:gd name="T112" fmla="*/ 0 w 96"/>
                  <a:gd name="T113" fmla="*/ 91 h 137"/>
                  <a:gd name="T114" fmla="*/ 10 w 96"/>
                  <a:gd name="T115" fmla="*/ 96 h 137"/>
                  <a:gd name="T116" fmla="*/ 15 w 96"/>
                  <a:gd name="T117" fmla="*/ 10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96" h="137">
                    <a:moveTo>
                      <a:pt x="15" y="100"/>
                    </a:moveTo>
                    <a:cubicBezTo>
                      <a:pt x="17" y="102"/>
                      <a:pt x="20" y="101"/>
                      <a:pt x="21" y="100"/>
                    </a:cubicBezTo>
                    <a:cubicBezTo>
                      <a:pt x="21" y="99"/>
                      <a:pt x="23" y="101"/>
                      <a:pt x="26" y="105"/>
                    </a:cubicBezTo>
                    <a:cubicBezTo>
                      <a:pt x="27" y="105"/>
                      <a:pt x="27" y="105"/>
                      <a:pt x="27" y="105"/>
                    </a:cubicBezTo>
                    <a:cubicBezTo>
                      <a:pt x="29" y="105"/>
                      <a:pt x="32" y="104"/>
                      <a:pt x="34" y="105"/>
                    </a:cubicBezTo>
                    <a:cubicBezTo>
                      <a:pt x="36" y="106"/>
                      <a:pt x="35" y="111"/>
                      <a:pt x="39" y="112"/>
                    </a:cubicBezTo>
                    <a:cubicBezTo>
                      <a:pt x="42" y="112"/>
                      <a:pt x="44" y="115"/>
                      <a:pt x="44" y="117"/>
                    </a:cubicBezTo>
                    <a:cubicBezTo>
                      <a:pt x="43" y="118"/>
                      <a:pt x="47" y="119"/>
                      <a:pt x="47" y="122"/>
                    </a:cubicBezTo>
                    <a:cubicBezTo>
                      <a:pt x="46" y="124"/>
                      <a:pt x="55" y="124"/>
                      <a:pt x="56" y="123"/>
                    </a:cubicBezTo>
                    <a:cubicBezTo>
                      <a:pt x="57" y="122"/>
                      <a:pt x="59" y="121"/>
                      <a:pt x="61" y="122"/>
                    </a:cubicBezTo>
                    <a:cubicBezTo>
                      <a:pt x="62" y="123"/>
                      <a:pt x="65" y="121"/>
                      <a:pt x="66" y="122"/>
                    </a:cubicBezTo>
                    <a:cubicBezTo>
                      <a:pt x="67" y="122"/>
                      <a:pt x="73" y="125"/>
                      <a:pt x="72" y="127"/>
                    </a:cubicBezTo>
                    <a:cubicBezTo>
                      <a:pt x="71" y="129"/>
                      <a:pt x="67" y="132"/>
                      <a:pt x="68" y="133"/>
                    </a:cubicBezTo>
                    <a:cubicBezTo>
                      <a:pt x="68" y="135"/>
                      <a:pt x="71" y="136"/>
                      <a:pt x="72" y="137"/>
                    </a:cubicBezTo>
                    <a:cubicBezTo>
                      <a:pt x="73" y="137"/>
                      <a:pt x="73" y="137"/>
                      <a:pt x="73" y="137"/>
                    </a:cubicBezTo>
                    <a:cubicBezTo>
                      <a:pt x="75" y="137"/>
                      <a:pt x="76" y="129"/>
                      <a:pt x="76" y="126"/>
                    </a:cubicBezTo>
                    <a:cubicBezTo>
                      <a:pt x="76" y="124"/>
                      <a:pt x="77" y="118"/>
                      <a:pt x="78" y="115"/>
                    </a:cubicBezTo>
                    <a:cubicBezTo>
                      <a:pt x="79" y="111"/>
                      <a:pt x="72" y="107"/>
                      <a:pt x="72" y="102"/>
                    </a:cubicBezTo>
                    <a:cubicBezTo>
                      <a:pt x="72" y="97"/>
                      <a:pt x="75" y="100"/>
                      <a:pt x="78" y="98"/>
                    </a:cubicBezTo>
                    <a:cubicBezTo>
                      <a:pt x="81" y="96"/>
                      <a:pt x="78" y="95"/>
                      <a:pt x="76" y="95"/>
                    </a:cubicBezTo>
                    <a:cubicBezTo>
                      <a:pt x="75" y="94"/>
                      <a:pt x="74" y="92"/>
                      <a:pt x="74" y="90"/>
                    </a:cubicBezTo>
                    <a:cubicBezTo>
                      <a:pt x="75" y="89"/>
                      <a:pt x="83" y="89"/>
                      <a:pt x="86" y="89"/>
                    </a:cubicBezTo>
                    <a:cubicBezTo>
                      <a:pt x="89" y="89"/>
                      <a:pt x="95" y="87"/>
                      <a:pt x="95" y="86"/>
                    </a:cubicBezTo>
                    <a:cubicBezTo>
                      <a:pt x="95" y="86"/>
                      <a:pt x="96" y="84"/>
                      <a:pt x="94" y="82"/>
                    </a:cubicBezTo>
                    <a:cubicBezTo>
                      <a:pt x="92" y="81"/>
                      <a:pt x="92" y="78"/>
                      <a:pt x="94" y="76"/>
                    </a:cubicBezTo>
                    <a:cubicBezTo>
                      <a:pt x="96" y="74"/>
                      <a:pt x="93" y="72"/>
                      <a:pt x="91" y="70"/>
                    </a:cubicBezTo>
                    <a:cubicBezTo>
                      <a:pt x="89" y="68"/>
                      <a:pt x="91" y="59"/>
                      <a:pt x="93" y="55"/>
                    </a:cubicBezTo>
                    <a:cubicBezTo>
                      <a:pt x="95" y="51"/>
                      <a:pt x="88" y="52"/>
                      <a:pt x="84" y="53"/>
                    </a:cubicBezTo>
                    <a:cubicBezTo>
                      <a:pt x="79" y="53"/>
                      <a:pt x="75" y="52"/>
                      <a:pt x="72" y="48"/>
                    </a:cubicBezTo>
                    <a:cubicBezTo>
                      <a:pt x="69" y="44"/>
                      <a:pt x="65" y="47"/>
                      <a:pt x="59" y="47"/>
                    </a:cubicBezTo>
                    <a:cubicBezTo>
                      <a:pt x="52" y="47"/>
                      <a:pt x="53" y="39"/>
                      <a:pt x="53" y="36"/>
                    </a:cubicBezTo>
                    <a:cubicBezTo>
                      <a:pt x="54" y="33"/>
                      <a:pt x="50" y="33"/>
                      <a:pt x="50" y="31"/>
                    </a:cubicBezTo>
                    <a:cubicBezTo>
                      <a:pt x="50" y="29"/>
                      <a:pt x="48" y="29"/>
                      <a:pt x="46" y="29"/>
                    </a:cubicBezTo>
                    <a:cubicBezTo>
                      <a:pt x="44" y="29"/>
                      <a:pt x="46" y="27"/>
                      <a:pt x="47" y="25"/>
                    </a:cubicBezTo>
                    <a:cubicBezTo>
                      <a:pt x="48" y="24"/>
                      <a:pt x="48" y="23"/>
                      <a:pt x="48" y="19"/>
                    </a:cubicBezTo>
                    <a:cubicBezTo>
                      <a:pt x="49" y="16"/>
                      <a:pt x="53" y="13"/>
                      <a:pt x="55" y="10"/>
                    </a:cubicBezTo>
                    <a:cubicBezTo>
                      <a:pt x="56" y="9"/>
                      <a:pt x="57" y="9"/>
                      <a:pt x="58" y="9"/>
                    </a:cubicBezTo>
                    <a:cubicBezTo>
                      <a:pt x="58" y="8"/>
                      <a:pt x="59" y="7"/>
                      <a:pt x="60" y="7"/>
                    </a:cubicBezTo>
                    <a:cubicBezTo>
                      <a:pt x="63" y="6"/>
                      <a:pt x="65" y="4"/>
                      <a:pt x="62" y="2"/>
                    </a:cubicBezTo>
                    <a:cubicBezTo>
                      <a:pt x="58" y="0"/>
                      <a:pt x="57" y="6"/>
                      <a:pt x="53" y="6"/>
                    </a:cubicBezTo>
                    <a:cubicBezTo>
                      <a:pt x="49" y="7"/>
                      <a:pt x="48" y="9"/>
                      <a:pt x="46" y="11"/>
                    </a:cubicBezTo>
                    <a:cubicBezTo>
                      <a:pt x="43" y="12"/>
                      <a:pt x="39" y="11"/>
                      <a:pt x="38" y="13"/>
                    </a:cubicBezTo>
                    <a:cubicBezTo>
                      <a:pt x="38" y="15"/>
                      <a:pt x="37" y="13"/>
                      <a:pt x="35" y="12"/>
                    </a:cubicBezTo>
                    <a:cubicBezTo>
                      <a:pt x="33" y="12"/>
                      <a:pt x="27" y="17"/>
                      <a:pt x="27" y="19"/>
                    </a:cubicBezTo>
                    <a:cubicBezTo>
                      <a:pt x="27" y="22"/>
                      <a:pt x="28" y="24"/>
                      <a:pt x="24" y="27"/>
                    </a:cubicBezTo>
                    <a:cubicBezTo>
                      <a:pt x="20" y="29"/>
                      <a:pt x="18" y="34"/>
                      <a:pt x="16" y="36"/>
                    </a:cubicBezTo>
                    <a:cubicBezTo>
                      <a:pt x="16" y="37"/>
                      <a:pt x="15" y="37"/>
                      <a:pt x="15" y="37"/>
                    </a:cubicBezTo>
                    <a:cubicBezTo>
                      <a:pt x="14" y="38"/>
                      <a:pt x="14" y="39"/>
                      <a:pt x="14" y="39"/>
                    </a:cubicBezTo>
                    <a:cubicBezTo>
                      <a:pt x="13" y="40"/>
                      <a:pt x="10" y="42"/>
                      <a:pt x="8" y="44"/>
                    </a:cubicBezTo>
                    <a:cubicBezTo>
                      <a:pt x="9" y="45"/>
                      <a:pt x="10" y="46"/>
                      <a:pt x="11" y="47"/>
                    </a:cubicBezTo>
                    <a:cubicBezTo>
                      <a:pt x="13" y="50"/>
                      <a:pt x="12" y="52"/>
                      <a:pt x="12" y="53"/>
                    </a:cubicBezTo>
                    <a:cubicBezTo>
                      <a:pt x="13" y="55"/>
                      <a:pt x="14" y="57"/>
                      <a:pt x="12" y="58"/>
                    </a:cubicBezTo>
                    <a:cubicBezTo>
                      <a:pt x="11" y="58"/>
                      <a:pt x="12" y="68"/>
                      <a:pt x="14" y="70"/>
                    </a:cubicBezTo>
                    <a:cubicBezTo>
                      <a:pt x="15" y="72"/>
                      <a:pt x="14" y="73"/>
                      <a:pt x="12" y="77"/>
                    </a:cubicBezTo>
                    <a:cubicBezTo>
                      <a:pt x="10" y="81"/>
                      <a:pt x="9" y="82"/>
                      <a:pt x="5" y="82"/>
                    </a:cubicBezTo>
                    <a:cubicBezTo>
                      <a:pt x="2" y="83"/>
                      <a:pt x="2" y="88"/>
                      <a:pt x="1" y="88"/>
                    </a:cubicBezTo>
                    <a:cubicBezTo>
                      <a:pt x="0" y="88"/>
                      <a:pt x="0" y="89"/>
                      <a:pt x="0" y="91"/>
                    </a:cubicBezTo>
                    <a:cubicBezTo>
                      <a:pt x="3" y="93"/>
                      <a:pt x="8" y="96"/>
                      <a:pt x="10" y="96"/>
                    </a:cubicBezTo>
                    <a:cubicBezTo>
                      <a:pt x="11" y="96"/>
                      <a:pt x="12" y="99"/>
                      <a:pt x="15" y="10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205" name="Freeform 115">
                <a:extLst>
                  <a:ext uri="{FF2B5EF4-FFF2-40B4-BE49-F238E27FC236}">
                    <a16:creationId xmlns:a16="http://schemas.microsoft.com/office/drawing/2014/main" id="{4BAFC88D-58CD-4BA1-8468-2A0B7CB8AF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746938" y="4156235"/>
                <a:ext cx="276571" cy="313041"/>
              </a:xfrm>
              <a:custGeom>
                <a:avLst/>
                <a:gdLst>
                  <a:gd name="T0" fmla="*/ 98 w 99"/>
                  <a:gd name="T1" fmla="*/ 67 h 112"/>
                  <a:gd name="T2" fmla="*/ 93 w 99"/>
                  <a:gd name="T3" fmla="*/ 59 h 112"/>
                  <a:gd name="T4" fmla="*/ 86 w 99"/>
                  <a:gd name="T5" fmla="*/ 55 h 112"/>
                  <a:gd name="T6" fmla="*/ 78 w 99"/>
                  <a:gd name="T7" fmla="*/ 51 h 112"/>
                  <a:gd name="T8" fmla="*/ 77 w 99"/>
                  <a:gd name="T9" fmla="*/ 44 h 112"/>
                  <a:gd name="T10" fmla="*/ 76 w 99"/>
                  <a:gd name="T11" fmla="*/ 38 h 112"/>
                  <a:gd name="T12" fmla="*/ 72 w 99"/>
                  <a:gd name="T13" fmla="*/ 33 h 112"/>
                  <a:gd name="T14" fmla="*/ 64 w 99"/>
                  <a:gd name="T15" fmla="*/ 31 h 112"/>
                  <a:gd name="T16" fmla="*/ 57 w 99"/>
                  <a:gd name="T17" fmla="*/ 28 h 112"/>
                  <a:gd name="T18" fmla="*/ 54 w 99"/>
                  <a:gd name="T19" fmla="*/ 25 h 112"/>
                  <a:gd name="T20" fmla="*/ 48 w 99"/>
                  <a:gd name="T21" fmla="*/ 24 h 112"/>
                  <a:gd name="T22" fmla="*/ 38 w 99"/>
                  <a:gd name="T23" fmla="*/ 18 h 112"/>
                  <a:gd name="T24" fmla="*/ 36 w 99"/>
                  <a:gd name="T25" fmla="*/ 2 h 112"/>
                  <a:gd name="T26" fmla="*/ 28 w 99"/>
                  <a:gd name="T27" fmla="*/ 2 h 112"/>
                  <a:gd name="T28" fmla="*/ 19 w 99"/>
                  <a:gd name="T29" fmla="*/ 6 h 112"/>
                  <a:gd name="T30" fmla="*/ 12 w 99"/>
                  <a:gd name="T31" fmla="*/ 10 h 112"/>
                  <a:gd name="T32" fmla="*/ 5 w 99"/>
                  <a:gd name="T33" fmla="*/ 11 h 112"/>
                  <a:gd name="T34" fmla="*/ 2 w 99"/>
                  <a:gd name="T35" fmla="*/ 11 h 112"/>
                  <a:gd name="T36" fmla="*/ 8 w 99"/>
                  <a:gd name="T37" fmla="*/ 22 h 112"/>
                  <a:gd name="T38" fmla="*/ 6 w 99"/>
                  <a:gd name="T39" fmla="*/ 26 h 112"/>
                  <a:gd name="T40" fmla="*/ 6 w 99"/>
                  <a:gd name="T41" fmla="*/ 38 h 112"/>
                  <a:gd name="T42" fmla="*/ 4 w 99"/>
                  <a:gd name="T43" fmla="*/ 44 h 112"/>
                  <a:gd name="T44" fmla="*/ 3 w 99"/>
                  <a:gd name="T45" fmla="*/ 51 h 112"/>
                  <a:gd name="T46" fmla="*/ 6 w 99"/>
                  <a:gd name="T47" fmla="*/ 55 h 112"/>
                  <a:gd name="T48" fmla="*/ 1 w 99"/>
                  <a:gd name="T49" fmla="*/ 61 h 112"/>
                  <a:gd name="T50" fmla="*/ 1 w 99"/>
                  <a:gd name="T51" fmla="*/ 65 h 112"/>
                  <a:gd name="T52" fmla="*/ 4 w 99"/>
                  <a:gd name="T53" fmla="*/ 69 h 112"/>
                  <a:gd name="T54" fmla="*/ 6 w 99"/>
                  <a:gd name="T55" fmla="*/ 77 h 112"/>
                  <a:gd name="T56" fmla="*/ 9 w 99"/>
                  <a:gd name="T57" fmla="*/ 82 h 112"/>
                  <a:gd name="T58" fmla="*/ 8 w 99"/>
                  <a:gd name="T59" fmla="*/ 87 h 112"/>
                  <a:gd name="T60" fmla="*/ 10 w 99"/>
                  <a:gd name="T61" fmla="*/ 94 h 112"/>
                  <a:gd name="T62" fmla="*/ 13 w 99"/>
                  <a:gd name="T63" fmla="*/ 101 h 112"/>
                  <a:gd name="T64" fmla="*/ 15 w 99"/>
                  <a:gd name="T65" fmla="*/ 110 h 112"/>
                  <a:gd name="T66" fmla="*/ 26 w 99"/>
                  <a:gd name="T67" fmla="*/ 104 h 112"/>
                  <a:gd name="T68" fmla="*/ 33 w 99"/>
                  <a:gd name="T69" fmla="*/ 104 h 112"/>
                  <a:gd name="T70" fmla="*/ 42 w 99"/>
                  <a:gd name="T71" fmla="*/ 107 h 112"/>
                  <a:gd name="T72" fmla="*/ 47 w 99"/>
                  <a:gd name="T73" fmla="*/ 103 h 112"/>
                  <a:gd name="T74" fmla="*/ 58 w 99"/>
                  <a:gd name="T75" fmla="*/ 103 h 112"/>
                  <a:gd name="T76" fmla="*/ 60 w 99"/>
                  <a:gd name="T77" fmla="*/ 90 h 112"/>
                  <a:gd name="T78" fmla="*/ 67 w 99"/>
                  <a:gd name="T79" fmla="*/ 83 h 112"/>
                  <a:gd name="T80" fmla="*/ 76 w 99"/>
                  <a:gd name="T81" fmla="*/ 81 h 112"/>
                  <a:gd name="T82" fmla="*/ 86 w 99"/>
                  <a:gd name="T83" fmla="*/ 80 h 112"/>
                  <a:gd name="T84" fmla="*/ 93 w 99"/>
                  <a:gd name="T85" fmla="*/ 83 h 112"/>
                  <a:gd name="T86" fmla="*/ 97 w 99"/>
                  <a:gd name="T87" fmla="*/ 77 h 112"/>
                  <a:gd name="T88" fmla="*/ 98 w 99"/>
                  <a:gd name="T89" fmla="*/ 67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9" h="112">
                    <a:moveTo>
                      <a:pt x="98" y="67"/>
                    </a:moveTo>
                    <a:cubicBezTo>
                      <a:pt x="97" y="63"/>
                      <a:pt x="93" y="63"/>
                      <a:pt x="93" y="59"/>
                    </a:cubicBezTo>
                    <a:cubicBezTo>
                      <a:pt x="93" y="55"/>
                      <a:pt x="92" y="55"/>
                      <a:pt x="86" y="55"/>
                    </a:cubicBezTo>
                    <a:cubicBezTo>
                      <a:pt x="81" y="55"/>
                      <a:pt x="78" y="54"/>
                      <a:pt x="78" y="51"/>
                    </a:cubicBezTo>
                    <a:cubicBezTo>
                      <a:pt x="77" y="48"/>
                      <a:pt x="74" y="46"/>
                      <a:pt x="77" y="44"/>
                    </a:cubicBezTo>
                    <a:cubicBezTo>
                      <a:pt x="79" y="43"/>
                      <a:pt x="75" y="41"/>
                      <a:pt x="76" y="38"/>
                    </a:cubicBezTo>
                    <a:cubicBezTo>
                      <a:pt x="76" y="35"/>
                      <a:pt x="74" y="34"/>
                      <a:pt x="72" y="33"/>
                    </a:cubicBezTo>
                    <a:cubicBezTo>
                      <a:pt x="71" y="31"/>
                      <a:pt x="64" y="33"/>
                      <a:pt x="64" y="31"/>
                    </a:cubicBezTo>
                    <a:cubicBezTo>
                      <a:pt x="64" y="28"/>
                      <a:pt x="59" y="28"/>
                      <a:pt x="57" y="28"/>
                    </a:cubicBezTo>
                    <a:cubicBezTo>
                      <a:pt x="55" y="28"/>
                      <a:pt x="56" y="25"/>
                      <a:pt x="54" y="25"/>
                    </a:cubicBezTo>
                    <a:cubicBezTo>
                      <a:pt x="51" y="25"/>
                      <a:pt x="52" y="23"/>
                      <a:pt x="48" y="24"/>
                    </a:cubicBezTo>
                    <a:cubicBezTo>
                      <a:pt x="44" y="24"/>
                      <a:pt x="42" y="22"/>
                      <a:pt x="38" y="18"/>
                    </a:cubicBezTo>
                    <a:cubicBezTo>
                      <a:pt x="35" y="13"/>
                      <a:pt x="35" y="5"/>
                      <a:pt x="36" y="2"/>
                    </a:cubicBezTo>
                    <a:cubicBezTo>
                      <a:pt x="37" y="0"/>
                      <a:pt x="31" y="2"/>
                      <a:pt x="28" y="2"/>
                    </a:cubicBezTo>
                    <a:cubicBezTo>
                      <a:pt x="25" y="2"/>
                      <a:pt x="22" y="4"/>
                      <a:pt x="19" y="6"/>
                    </a:cubicBezTo>
                    <a:cubicBezTo>
                      <a:pt x="15" y="8"/>
                      <a:pt x="13" y="8"/>
                      <a:pt x="12" y="10"/>
                    </a:cubicBezTo>
                    <a:cubicBezTo>
                      <a:pt x="10" y="11"/>
                      <a:pt x="8" y="12"/>
                      <a:pt x="5" y="11"/>
                    </a:cubicBezTo>
                    <a:cubicBezTo>
                      <a:pt x="4" y="11"/>
                      <a:pt x="3" y="11"/>
                      <a:pt x="2" y="11"/>
                    </a:cubicBezTo>
                    <a:cubicBezTo>
                      <a:pt x="4" y="14"/>
                      <a:pt x="7" y="20"/>
                      <a:pt x="8" y="22"/>
                    </a:cubicBezTo>
                    <a:cubicBezTo>
                      <a:pt x="9" y="25"/>
                      <a:pt x="7" y="25"/>
                      <a:pt x="6" y="26"/>
                    </a:cubicBezTo>
                    <a:cubicBezTo>
                      <a:pt x="5" y="27"/>
                      <a:pt x="6" y="36"/>
                      <a:pt x="6" y="38"/>
                    </a:cubicBezTo>
                    <a:cubicBezTo>
                      <a:pt x="7" y="40"/>
                      <a:pt x="3" y="43"/>
                      <a:pt x="4" y="44"/>
                    </a:cubicBezTo>
                    <a:cubicBezTo>
                      <a:pt x="6" y="46"/>
                      <a:pt x="3" y="49"/>
                      <a:pt x="3" y="51"/>
                    </a:cubicBezTo>
                    <a:cubicBezTo>
                      <a:pt x="3" y="53"/>
                      <a:pt x="6" y="53"/>
                      <a:pt x="6" y="55"/>
                    </a:cubicBezTo>
                    <a:cubicBezTo>
                      <a:pt x="6" y="57"/>
                      <a:pt x="3" y="61"/>
                      <a:pt x="1" y="61"/>
                    </a:cubicBezTo>
                    <a:cubicBezTo>
                      <a:pt x="0" y="62"/>
                      <a:pt x="0" y="63"/>
                      <a:pt x="1" y="65"/>
                    </a:cubicBezTo>
                    <a:cubicBezTo>
                      <a:pt x="1" y="65"/>
                      <a:pt x="2" y="67"/>
                      <a:pt x="4" y="69"/>
                    </a:cubicBezTo>
                    <a:cubicBezTo>
                      <a:pt x="7" y="71"/>
                      <a:pt x="4" y="74"/>
                      <a:pt x="6" y="77"/>
                    </a:cubicBezTo>
                    <a:cubicBezTo>
                      <a:pt x="8" y="80"/>
                      <a:pt x="11" y="80"/>
                      <a:pt x="9" y="82"/>
                    </a:cubicBezTo>
                    <a:cubicBezTo>
                      <a:pt x="8" y="83"/>
                      <a:pt x="9" y="86"/>
                      <a:pt x="8" y="87"/>
                    </a:cubicBezTo>
                    <a:cubicBezTo>
                      <a:pt x="6" y="89"/>
                      <a:pt x="8" y="93"/>
                      <a:pt x="10" y="94"/>
                    </a:cubicBezTo>
                    <a:cubicBezTo>
                      <a:pt x="13" y="95"/>
                      <a:pt x="11" y="99"/>
                      <a:pt x="13" y="101"/>
                    </a:cubicBezTo>
                    <a:cubicBezTo>
                      <a:pt x="15" y="104"/>
                      <a:pt x="14" y="109"/>
                      <a:pt x="15" y="110"/>
                    </a:cubicBezTo>
                    <a:cubicBezTo>
                      <a:pt x="16" y="112"/>
                      <a:pt x="22" y="108"/>
                      <a:pt x="26" y="104"/>
                    </a:cubicBezTo>
                    <a:cubicBezTo>
                      <a:pt x="30" y="100"/>
                      <a:pt x="30" y="103"/>
                      <a:pt x="33" y="104"/>
                    </a:cubicBezTo>
                    <a:cubicBezTo>
                      <a:pt x="37" y="104"/>
                      <a:pt x="41" y="104"/>
                      <a:pt x="42" y="107"/>
                    </a:cubicBezTo>
                    <a:cubicBezTo>
                      <a:pt x="44" y="111"/>
                      <a:pt x="46" y="104"/>
                      <a:pt x="47" y="103"/>
                    </a:cubicBezTo>
                    <a:cubicBezTo>
                      <a:pt x="48" y="101"/>
                      <a:pt x="57" y="103"/>
                      <a:pt x="58" y="103"/>
                    </a:cubicBezTo>
                    <a:cubicBezTo>
                      <a:pt x="59" y="102"/>
                      <a:pt x="61" y="92"/>
                      <a:pt x="60" y="90"/>
                    </a:cubicBezTo>
                    <a:cubicBezTo>
                      <a:pt x="60" y="89"/>
                      <a:pt x="64" y="85"/>
                      <a:pt x="67" y="83"/>
                    </a:cubicBezTo>
                    <a:cubicBezTo>
                      <a:pt x="69" y="81"/>
                      <a:pt x="74" y="82"/>
                      <a:pt x="76" y="81"/>
                    </a:cubicBezTo>
                    <a:cubicBezTo>
                      <a:pt x="79" y="80"/>
                      <a:pt x="82" y="80"/>
                      <a:pt x="86" y="80"/>
                    </a:cubicBezTo>
                    <a:cubicBezTo>
                      <a:pt x="89" y="80"/>
                      <a:pt x="91" y="83"/>
                      <a:pt x="93" y="83"/>
                    </a:cubicBezTo>
                    <a:cubicBezTo>
                      <a:pt x="95" y="83"/>
                      <a:pt x="97" y="80"/>
                      <a:pt x="97" y="77"/>
                    </a:cubicBezTo>
                    <a:cubicBezTo>
                      <a:pt x="96" y="75"/>
                      <a:pt x="99" y="71"/>
                      <a:pt x="98" y="6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206" name="Freeform 116">
                <a:extLst>
                  <a:ext uri="{FF2B5EF4-FFF2-40B4-BE49-F238E27FC236}">
                    <a16:creationId xmlns:a16="http://schemas.microsoft.com/office/drawing/2014/main" id="{765F3161-0990-4926-91F7-0C94E312CCA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81005" y="3938930"/>
                <a:ext cx="290248" cy="422454"/>
              </a:xfrm>
              <a:custGeom>
                <a:avLst/>
                <a:gdLst>
                  <a:gd name="T0" fmla="*/ 95 w 104"/>
                  <a:gd name="T1" fmla="*/ 143 h 151"/>
                  <a:gd name="T2" fmla="*/ 96 w 104"/>
                  <a:gd name="T3" fmla="*/ 143 h 151"/>
                  <a:gd name="T4" fmla="*/ 96 w 104"/>
                  <a:gd name="T5" fmla="*/ 139 h 151"/>
                  <a:gd name="T6" fmla="*/ 101 w 104"/>
                  <a:gd name="T7" fmla="*/ 133 h 151"/>
                  <a:gd name="T8" fmla="*/ 98 w 104"/>
                  <a:gd name="T9" fmla="*/ 129 h 151"/>
                  <a:gd name="T10" fmla="*/ 99 w 104"/>
                  <a:gd name="T11" fmla="*/ 122 h 151"/>
                  <a:gd name="T12" fmla="*/ 101 w 104"/>
                  <a:gd name="T13" fmla="*/ 116 h 151"/>
                  <a:gd name="T14" fmla="*/ 101 w 104"/>
                  <a:gd name="T15" fmla="*/ 104 h 151"/>
                  <a:gd name="T16" fmla="*/ 103 w 104"/>
                  <a:gd name="T17" fmla="*/ 100 h 151"/>
                  <a:gd name="T18" fmla="*/ 97 w 104"/>
                  <a:gd name="T19" fmla="*/ 89 h 151"/>
                  <a:gd name="T20" fmla="*/ 89 w 104"/>
                  <a:gd name="T21" fmla="*/ 89 h 151"/>
                  <a:gd name="T22" fmla="*/ 88 w 104"/>
                  <a:gd name="T23" fmla="*/ 79 h 151"/>
                  <a:gd name="T24" fmla="*/ 84 w 104"/>
                  <a:gd name="T25" fmla="*/ 79 h 151"/>
                  <a:gd name="T26" fmla="*/ 75 w 104"/>
                  <a:gd name="T27" fmla="*/ 81 h 151"/>
                  <a:gd name="T28" fmla="*/ 71 w 104"/>
                  <a:gd name="T29" fmla="*/ 76 h 151"/>
                  <a:gd name="T30" fmla="*/ 67 w 104"/>
                  <a:gd name="T31" fmla="*/ 73 h 151"/>
                  <a:gd name="T32" fmla="*/ 64 w 104"/>
                  <a:gd name="T33" fmla="*/ 66 h 151"/>
                  <a:gd name="T34" fmla="*/ 62 w 104"/>
                  <a:gd name="T35" fmla="*/ 59 h 151"/>
                  <a:gd name="T36" fmla="*/ 63 w 104"/>
                  <a:gd name="T37" fmla="*/ 54 h 151"/>
                  <a:gd name="T38" fmla="*/ 66 w 104"/>
                  <a:gd name="T39" fmla="*/ 50 h 151"/>
                  <a:gd name="T40" fmla="*/ 69 w 104"/>
                  <a:gd name="T41" fmla="*/ 42 h 151"/>
                  <a:gd name="T42" fmla="*/ 76 w 104"/>
                  <a:gd name="T43" fmla="*/ 37 h 151"/>
                  <a:gd name="T44" fmla="*/ 86 w 104"/>
                  <a:gd name="T45" fmla="*/ 34 h 151"/>
                  <a:gd name="T46" fmla="*/ 92 w 104"/>
                  <a:gd name="T47" fmla="*/ 33 h 151"/>
                  <a:gd name="T48" fmla="*/ 88 w 104"/>
                  <a:gd name="T49" fmla="*/ 29 h 151"/>
                  <a:gd name="T50" fmla="*/ 92 w 104"/>
                  <a:gd name="T51" fmla="*/ 23 h 151"/>
                  <a:gd name="T52" fmla="*/ 86 w 104"/>
                  <a:gd name="T53" fmla="*/ 18 h 151"/>
                  <a:gd name="T54" fmla="*/ 81 w 104"/>
                  <a:gd name="T55" fmla="*/ 18 h 151"/>
                  <a:gd name="T56" fmla="*/ 76 w 104"/>
                  <a:gd name="T57" fmla="*/ 19 h 151"/>
                  <a:gd name="T58" fmla="*/ 67 w 104"/>
                  <a:gd name="T59" fmla="*/ 18 h 151"/>
                  <a:gd name="T60" fmla="*/ 64 w 104"/>
                  <a:gd name="T61" fmla="*/ 13 h 151"/>
                  <a:gd name="T62" fmla="*/ 59 w 104"/>
                  <a:gd name="T63" fmla="*/ 8 h 151"/>
                  <a:gd name="T64" fmla="*/ 54 w 104"/>
                  <a:gd name="T65" fmla="*/ 1 h 151"/>
                  <a:gd name="T66" fmla="*/ 47 w 104"/>
                  <a:gd name="T67" fmla="*/ 1 h 151"/>
                  <a:gd name="T68" fmla="*/ 49 w 104"/>
                  <a:gd name="T69" fmla="*/ 7 h 151"/>
                  <a:gd name="T70" fmla="*/ 44 w 104"/>
                  <a:gd name="T71" fmla="*/ 15 h 151"/>
                  <a:gd name="T72" fmla="*/ 28 w 104"/>
                  <a:gd name="T73" fmla="*/ 24 h 151"/>
                  <a:gd name="T74" fmla="*/ 21 w 104"/>
                  <a:gd name="T75" fmla="*/ 36 h 151"/>
                  <a:gd name="T76" fmla="*/ 15 w 104"/>
                  <a:gd name="T77" fmla="*/ 37 h 151"/>
                  <a:gd name="T78" fmla="*/ 9 w 104"/>
                  <a:gd name="T79" fmla="*/ 35 h 151"/>
                  <a:gd name="T80" fmla="*/ 9 w 104"/>
                  <a:gd name="T81" fmla="*/ 31 h 151"/>
                  <a:gd name="T82" fmla="*/ 8 w 104"/>
                  <a:gd name="T83" fmla="*/ 27 h 151"/>
                  <a:gd name="T84" fmla="*/ 1 w 104"/>
                  <a:gd name="T85" fmla="*/ 34 h 151"/>
                  <a:gd name="T86" fmla="*/ 4 w 104"/>
                  <a:gd name="T87" fmla="*/ 45 h 151"/>
                  <a:gd name="T88" fmla="*/ 2 w 104"/>
                  <a:gd name="T89" fmla="*/ 47 h 151"/>
                  <a:gd name="T90" fmla="*/ 10 w 104"/>
                  <a:gd name="T91" fmla="*/ 54 h 151"/>
                  <a:gd name="T92" fmla="*/ 18 w 104"/>
                  <a:gd name="T93" fmla="*/ 65 h 151"/>
                  <a:gd name="T94" fmla="*/ 24 w 104"/>
                  <a:gd name="T95" fmla="*/ 77 h 151"/>
                  <a:gd name="T96" fmla="*/ 37 w 104"/>
                  <a:gd name="T97" fmla="*/ 101 h 151"/>
                  <a:gd name="T98" fmla="*/ 41 w 104"/>
                  <a:gd name="T99" fmla="*/ 111 h 151"/>
                  <a:gd name="T100" fmla="*/ 44 w 104"/>
                  <a:gd name="T101" fmla="*/ 119 h 151"/>
                  <a:gd name="T102" fmla="*/ 57 w 104"/>
                  <a:gd name="T103" fmla="*/ 128 h 151"/>
                  <a:gd name="T104" fmla="*/ 80 w 104"/>
                  <a:gd name="T105" fmla="*/ 142 h 151"/>
                  <a:gd name="T106" fmla="*/ 90 w 104"/>
                  <a:gd name="T107" fmla="*/ 149 h 151"/>
                  <a:gd name="T108" fmla="*/ 90 w 104"/>
                  <a:gd name="T109" fmla="*/ 151 h 151"/>
                  <a:gd name="T110" fmla="*/ 92 w 104"/>
                  <a:gd name="T111" fmla="*/ 149 h 151"/>
                  <a:gd name="T112" fmla="*/ 95 w 104"/>
                  <a:gd name="T113" fmla="*/ 14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04" h="151">
                    <a:moveTo>
                      <a:pt x="95" y="143"/>
                    </a:moveTo>
                    <a:cubicBezTo>
                      <a:pt x="96" y="143"/>
                      <a:pt x="96" y="143"/>
                      <a:pt x="96" y="143"/>
                    </a:cubicBezTo>
                    <a:cubicBezTo>
                      <a:pt x="95" y="141"/>
                      <a:pt x="95" y="140"/>
                      <a:pt x="96" y="139"/>
                    </a:cubicBezTo>
                    <a:cubicBezTo>
                      <a:pt x="98" y="139"/>
                      <a:pt x="101" y="135"/>
                      <a:pt x="101" y="133"/>
                    </a:cubicBezTo>
                    <a:cubicBezTo>
                      <a:pt x="101" y="131"/>
                      <a:pt x="98" y="131"/>
                      <a:pt x="98" y="129"/>
                    </a:cubicBezTo>
                    <a:cubicBezTo>
                      <a:pt x="98" y="127"/>
                      <a:pt x="101" y="124"/>
                      <a:pt x="99" y="122"/>
                    </a:cubicBezTo>
                    <a:cubicBezTo>
                      <a:pt x="98" y="121"/>
                      <a:pt x="102" y="118"/>
                      <a:pt x="101" y="116"/>
                    </a:cubicBezTo>
                    <a:cubicBezTo>
                      <a:pt x="101" y="114"/>
                      <a:pt x="100" y="105"/>
                      <a:pt x="101" y="104"/>
                    </a:cubicBezTo>
                    <a:cubicBezTo>
                      <a:pt x="102" y="103"/>
                      <a:pt x="104" y="103"/>
                      <a:pt x="103" y="100"/>
                    </a:cubicBezTo>
                    <a:cubicBezTo>
                      <a:pt x="102" y="98"/>
                      <a:pt x="99" y="92"/>
                      <a:pt x="97" y="89"/>
                    </a:cubicBezTo>
                    <a:cubicBezTo>
                      <a:pt x="95" y="88"/>
                      <a:pt x="91" y="88"/>
                      <a:pt x="89" y="89"/>
                    </a:cubicBezTo>
                    <a:cubicBezTo>
                      <a:pt x="87" y="90"/>
                      <a:pt x="88" y="82"/>
                      <a:pt x="88" y="79"/>
                    </a:cubicBezTo>
                    <a:cubicBezTo>
                      <a:pt x="88" y="76"/>
                      <a:pt x="85" y="77"/>
                      <a:pt x="84" y="79"/>
                    </a:cubicBezTo>
                    <a:cubicBezTo>
                      <a:pt x="83" y="81"/>
                      <a:pt x="79" y="81"/>
                      <a:pt x="75" y="81"/>
                    </a:cubicBezTo>
                    <a:cubicBezTo>
                      <a:pt x="72" y="81"/>
                      <a:pt x="74" y="76"/>
                      <a:pt x="71" y="76"/>
                    </a:cubicBezTo>
                    <a:cubicBezTo>
                      <a:pt x="69" y="76"/>
                      <a:pt x="67" y="75"/>
                      <a:pt x="67" y="73"/>
                    </a:cubicBezTo>
                    <a:cubicBezTo>
                      <a:pt x="67" y="71"/>
                      <a:pt x="65" y="69"/>
                      <a:pt x="64" y="66"/>
                    </a:cubicBezTo>
                    <a:cubicBezTo>
                      <a:pt x="62" y="63"/>
                      <a:pt x="60" y="61"/>
                      <a:pt x="62" y="59"/>
                    </a:cubicBezTo>
                    <a:cubicBezTo>
                      <a:pt x="63" y="57"/>
                      <a:pt x="61" y="56"/>
                      <a:pt x="63" y="54"/>
                    </a:cubicBezTo>
                    <a:cubicBezTo>
                      <a:pt x="65" y="52"/>
                      <a:pt x="67" y="52"/>
                      <a:pt x="66" y="50"/>
                    </a:cubicBezTo>
                    <a:cubicBezTo>
                      <a:pt x="66" y="47"/>
                      <a:pt x="69" y="45"/>
                      <a:pt x="69" y="42"/>
                    </a:cubicBezTo>
                    <a:cubicBezTo>
                      <a:pt x="69" y="39"/>
                      <a:pt x="73" y="40"/>
                      <a:pt x="76" y="37"/>
                    </a:cubicBezTo>
                    <a:cubicBezTo>
                      <a:pt x="79" y="35"/>
                      <a:pt x="83" y="36"/>
                      <a:pt x="86" y="34"/>
                    </a:cubicBezTo>
                    <a:cubicBezTo>
                      <a:pt x="89" y="31"/>
                      <a:pt x="90" y="33"/>
                      <a:pt x="92" y="33"/>
                    </a:cubicBezTo>
                    <a:cubicBezTo>
                      <a:pt x="91" y="32"/>
                      <a:pt x="88" y="31"/>
                      <a:pt x="88" y="29"/>
                    </a:cubicBezTo>
                    <a:cubicBezTo>
                      <a:pt x="87" y="28"/>
                      <a:pt x="91" y="25"/>
                      <a:pt x="92" y="23"/>
                    </a:cubicBezTo>
                    <a:cubicBezTo>
                      <a:pt x="93" y="21"/>
                      <a:pt x="87" y="18"/>
                      <a:pt x="86" y="18"/>
                    </a:cubicBezTo>
                    <a:cubicBezTo>
                      <a:pt x="85" y="17"/>
                      <a:pt x="82" y="19"/>
                      <a:pt x="81" y="18"/>
                    </a:cubicBezTo>
                    <a:cubicBezTo>
                      <a:pt x="79" y="17"/>
                      <a:pt x="77" y="18"/>
                      <a:pt x="76" y="19"/>
                    </a:cubicBezTo>
                    <a:cubicBezTo>
                      <a:pt x="75" y="20"/>
                      <a:pt x="66" y="20"/>
                      <a:pt x="67" y="18"/>
                    </a:cubicBezTo>
                    <a:cubicBezTo>
                      <a:pt x="67" y="15"/>
                      <a:pt x="63" y="14"/>
                      <a:pt x="64" y="13"/>
                    </a:cubicBezTo>
                    <a:cubicBezTo>
                      <a:pt x="64" y="11"/>
                      <a:pt x="62" y="8"/>
                      <a:pt x="59" y="8"/>
                    </a:cubicBezTo>
                    <a:cubicBezTo>
                      <a:pt x="55" y="7"/>
                      <a:pt x="56" y="2"/>
                      <a:pt x="54" y="1"/>
                    </a:cubicBezTo>
                    <a:cubicBezTo>
                      <a:pt x="52" y="0"/>
                      <a:pt x="49" y="1"/>
                      <a:pt x="47" y="1"/>
                    </a:cubicBezTo>
                    <a:cubicBezTo>
                      <a:pt x="50" y="4"/>
                      <a:pt x="50" y="5"/>
                      <a:pt x="49" y="7"/>
                    </a:cubicBezTo>
                    <a:cubicBezTo>
                      <a:pt x="46" y="9"/>
                      <a:pt x="49" y="9"/>
                      <a:pt x="44" y="15"/>
                    </a:cubicBezTo>
                    <a:cubicBezTo>
                      <a:pt x="40" y="21"/>
                      <a:pt x="32" y="22"/>
                      <a:pt x="28" y="24"/>
                    </a:cubicBezTo>
                    <a:cubicBezTo>
                      <a:pt x="25" y="25"/>
                      <a:pt x="23" y="32"/>
                      <a:pt x="21" y="36"/>
                    </a:cubicBezTo>
                    <a:cubicBezTo>
                      <a:pt x="19" y="41"/>
                      <a:pt x="17" y="40"/>
                      <a:pt x="15" y="37"/>
                    </a:cubicBezTo>
                    <a:cubicBezTo>
                      <a:pt x="13" y="34"/>
                      <a:pt x="12" y="37"/>
                      <a:pt x="9" y="35"/>
                    </a:cubicBezTo>
                    <a:cubicBezTo>
                      <a:pt x="7" y="33"/>
                      <a:pt x="8" y="33"/>
                      <a:pt x="9" y="31"/>
                    </a:cubicBezTo>
                    <a:cubicBezTo>
                      <a:pt x="10" y="30"/>
                      <a:pt x="9" y="28"/>
                      <a:pt x="8" y="27"/>
                    </a:cubicBezTo>
                    <a:cubicBezTo>
                      <a:pt x="5" y="27"/>
                      <a:pt x="2" y="31"/>
                      <a:pt x="1" y="34"/>
                    </a:cubicBezTo>
                    <a:cubicBezTo>
                      <a:pt x="0" y="37"/>
                      <a:pt x="4" y="43"/>
                      <a:pt x="4" y="45"/>
                    </a:cubicBezTo>
                    <a:cubicBezTo>
                      <a:pt x="5" y="47"/>
                      <a:pt x="2" y="45"/>
                      <a:pt x="2" y="47"/>
                    </a:cubicBezTo>
                    <a:cubicBezTo>
                      <a:pt x="1" y="49"/>
                      <a:pt x="7" y="52"/>
                      <a:pt x="10" y="54"/>
                    </a:cubicBezTo>
                    <a:cubicBezTo>
                      <a:pt x="13" y="56"/>
                      <a:pt x="16" y="62"/>
                      <a:pt x="18" y="65"/>
                    </a:cubicBezTo>
                    <a:cubicBezTo>
                      <a:pt x="21" y="68"/>
                      <a:pt x="21" y="70"/>
                      <a:pt x="24" y="77"/>
                    </a:cubicBezTo>
                    <a:cubicBezTo>
                      <a:pt x="27" y="84"/>
                      <a:pt x="33" y="96"/>
                      <a:pt x="37" y="101"/>
                    </a:cubicBezTo>
                    <a:cubicBezTo>
                      <a:pt x="40" y="106"/>
                      <a:pt x="42" y="110"/>
                      <a:pt x="41" y="111"/>
                    </a:cubicBezTo>
                    <a:cubicBezTo>
                      <a:pt x="40" y="113"/>
                      <a:pt x="42" y="117"/>
                      <a:pt x="44" y="119"/>
                    </a:cubicBezTo>
                    <a:cubicBezTo>
                      <a:pt x="47" y="121"/>
                      <a:pt x="50" y="124"/>
                      <a:pt x="57" y="128"/>
                    </a:cubicBezTo>
                    <a:cubicBezTo>
                      <a:pt x="65" y="131"/>
                      <a:pt x="78" y="139"/>
                      <a:pt x="80" y="142"/>
                    </a:cubicBezTo>
                    <a:cubicBezTo>
                      <a:pt x="82" y="145"/>
                      <a:pt x="89" y="149"/>
                      <a:pt x="90" y="149"/>
                    </a:cubicBezTo>
                    <a:cubicBezTo>
                      <a:pt x="90" y="149"/>
                      <a:pt x="90" y="150"/>
                      <a:pt x="90" y="151"/>
                    </a:cubicBezTo>
                    <a:cubicBezTo>
                      <a:pt x="91" y="150"/>
                      <a:pt x="92" y="150"/>
                      <a:pt x="92" y="149"/>
                    </a:cubicBezTo>
                    <a:cubicBezTo>
                      <a:pt x="94" y="148"/>
                      <a:pt x="95" y="144"/>
                      <a:pt x="95" y="143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207" name="Freeform 117">
                <a:extLst>
                  <a:ext uri="{FF2B5EF4-FFF2-40B4-BE49-F238E27FC236}">
                    <a16:creationId xmlns:a16="http://schemas.microsoft.com/office/drawing/2014/main" id="{73D2481D-AF52-4787-BCF0-DACC0CEAA64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660319" y="3659319"/>
                <a:ext cx="313042" cy="262894"/>
              </a:xfrm>
              <a:custGeom>
                <a:avLst/>
                <a:gdLst>
                  <a:gd name="T0" fmla="*/ 11 w 112"/>
                  <a:gd name="T1" fmla="*/ 6 h 94"/>
                  <a:gd name="T2" fmla="*/ 4 w 112"/>
                  <a:gd name="T3" fmla="*/ 15 h 94"/>
                  <a:gd name="T4" fmla="*/ 3 w 112"/>
                  <a:gd name="T5" fmla="*/ 21 h 94"/>
                  <a:gd name="T6" fmla="*/ 2 w 112"/>
                  <a:gd name="T7" fmla="*/ 25 h 94"/>
                  <a:gd name="T8" fmla="*/ 6 w 112"/>
                  <a:gd name="T9" fmla="*/ 27 h 94"/>
                  <a:gd name="T10" fmla="*/ 9 w 112"/>
                  <a:gd name="T11" fmla="*/ 32 h 94"/>
                  <a:gd name="T12" fmla="*/ 15 w 112"/>
                  <a:gd name="T13" fmla="*/ 43 h 94"/>
                  <a:gd name="T14" fmla="*/ 28 w 112"/>
                  <a:gd name="T15" fmla="*/ 44 h 94"/>
                  <a:gd name="T16" fmla="*/ 40 w 112"/>
                  <a:gd name="T17" fmla="*/ 49 h 94"/>
                  <a:gd name="T18" fmla="*/ 49 w 112"/>
                  <a:gd name="T19" fmla="*/ 51 h 94"/>
                  <a:gd name="T20" fmla="*/ 47 w 112"/>
                  <a:gd name="T21" fmla="*/ 66 h 94"/>
                  <a:gd name="T22" fmla="*/ 50 w 112"/>
                  <a:gd name="T23" fmla="*/ 72 h 94"/>
                  <a:gd name="T24" fmla="*/ 50 w 112"/>
                  <a:gd name="T25" fmla="*/ 78 h 94"/>
                  <a:gd name="T26" fmla="*/ 51 w 112"/>
                  <a:gd name="T27" fmla="*/ 82 h 94"/>
                  <a:gd name="T28" fmla="*/ 50 w 112"/>
                  <a:gd name="T29" fmla="*/ 83 h 94"/>
                  <a:gd name="T30" fmla="*/ 56 w 112"/>
                  <a:gd name="T31" fmla="*/ 91 h 94"/>
                  <a:gd name="T32" fmla="*/ 61 w 112"/>
                  <a:gd name="T33" fmla="*/ 93 h 94"/>
                  <a:gd name="T34" fmla="*/ 65 w 112"/>
                  <a:gd name="T35" fmla="*/ 92 h 94"/>
                  <a:gd name="T36" fmla="*/ 71 w 112"/>
                  <a:gd name="T37" fmla="*/ 89 h 94"/>
                  <a:gd name="T38" fmla="*/ 76 w 112"/>
                  <a:gd name="T39" fmla="*/ 87 h 94"/>
                  <a:gd name="T40" fmla="*/ 81 w 112"/>
                  <a:gd name="T41" fmla="*/ 82 h 94"/>
                  <a:gd name="T42" fmla="*/ 82 w 112"/>
                  <a:gd name="T43" fmla="*/ 79 h 94"/>
                  <a:gd name="T44" fmla="*/ 78 w 112"/>
                  <a:gd name="T45" fmla="*/ 78 h 94"/>
                  <a:gd name="T46" fmla="*/ 76 w 112"/>
                  <a:gd name="T47" fmla="*/ 73 h 94"/>
                  <a:gd name="T48" fmla="*/ 72 w 112"/>
                  <a:gd name="T49" fmla="*/ 67 h 94"/>
                  <a:gd name="T50" fmla="*/ 78 w 112"/>
                  <a:gd name="T51" fmla="*/ 66 h 94"/>
                  <a:gd name="T52" fmla="*/ 85 w 112"/>
                  <a:gd name="T53" fmla="*/ 68 h 94"/>
                  <a:gd name="T54" fmla="*/ 88 w 112"/>
                  <a:gd name="T55" fmla="*/ 69 h 94"/>
                  <a:gd name="T56" fmla="*/ 93 w 112"/>
                  <a:gd name="T57" fmla="*/ 66 h 94"/>
                  <a:gd name="T58" fmla="*/ 103 w 112"/>
                  <a:gd name="T59" fmla="*/ 62 h 94"/>
                  <a:gd name="T60" fmla="*/ 106 w 112"/>
                  <a:gd name="T61" fmla="*/ 59 h 94"/>
                  <a:gd name="T62" fmla="*/ 100 w 112"/>
                  <a:gd name="T63" fmla="*/ 52 h 94"/>
                  <a:gd name="T64" fmla="*/ 101 w 112"/>
                  <a:gd name="T65" fmla="*/ 48 h 94"/>
                  <a:gd name="T66" fmla="*/ 105 w 112"/>
                  <a:gd name="T67" fmla="*/ 44 h 94"/>
                  <a:gd name="T68" fmla="*/ 106 w 112"/>
                  <a:gd name="T69" fmla="*/ 40 h 94"/>
                  <a:gd name="T70" fmla="*/ 109 w 112"/>
                  <a:gd name="T71" fmla="*/ 34 h 94"/>
                  <a:gd name="T72" fmla="*/ 112 w 112"/>
                  <a:gd name="T73" fmla="*/ 31 h 94"/>
                  <a:gd name="T74" fmla="*/ 100 w 112"/>
                  <a:gd name="T75" fmla="*/ 29 h 94"/>
                  <a:gd name="T76" fmla="*/ 102 w 112"/>
                  <a:gd name="T77" fmla="*/ 23 h 94"/>
                  <a:gd name="T78" fmla="*/ 90 w 112"/>
                  <a:gd name="T79" fmla="*/ 18 h 94"/>
                  <a:gd name="T80" fmla="*/ 92 w 112"/>
                  <a:gd name="T81" fmla="*/ 14 h 94"/>
                  <a:gd name="T82" fmla="*/ 85 w 112"/>
                  <a:gd name="T83" fmla="*/ 12 h 94"/>
                  <a:gd name="T84" fmla="*/ 69 w 112"/>
                  <a:gd name="T85" fmla="*/ 17 h 94"/>
                  <a:gd name="T86" fmla="*/ 54 w 112"/>
                  <a:gd name="T87" fmla="*/ 13 h 94"/>
                  <a:gd name="T88" fmla="*/ 44 w 112"/>
                  <a:gd name="T89" fmla="*/ 11 h 94"/>
                  <a:gd name="T90" fmla="*/ 37 w 112"/>
                  <a:gd name="T91" fmla="*/ 5 h 94"/>
                  <a:gd name="T92" fmla="*/ 31 w 112"/>
                  <a:gd name="T93" fmla="*/ 0 h 94"/>
                  <a:gd name="T94" fmla="*/ 28 w 112"/>
                  <a:gd name="T95" fmla="*/ 6 h 94"/>
                  <a:gd name="T96" fmla="*/ 17 w 112"/>
                  <a:gd name="T97" fmla="*/ 12 h 94"/>
                  <a:gd name="T98" fmla="*/ 20 w 112"/>
                  <a:gd name="T99" fmla="*/ 24 h 94"/>
                  <a:gd name="T100" fmla="*/ 11 w 112"/>
                  <a:gd name="T101" fmla="*/ 21 h 94"/>
                  <a:gd name="T102" fmla="*/ 15 w 112"/>
                  <a:gd name="T103" fmla="*/ 10 h 94"/>
                  <a:gd name="T104" fmla="*/ 14 w 112"/>
                  <a:gd name="T105" fmla="*/ 5 h 94"/>
                  <a:gd name="T106" fmla="*/ 11 w 112"/>
                  <a:gd name="T107" fmla="*/ 6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12" h="94">
                    <a:moveTo>
                      <a:pt x="11" y="6"/>
                    </a:moveTo>
                    <a:cubicBezTo>
                      <a:pt x="9" y="9"/>
                      <a:pt x="5" y="12"/>
                      <a:pt x="4" y="15"/>
                    </a:cubicBezTo>
                    <a:cubicBezTo>
                      <a:pt x="4" y="19"/>
                      <a:pt x="4" y="20"/>
                      <a:pt x="3" y="21"/>
                    </a:cubicBezTo>
                    <a:cubicBezTo>
                      <a:pt x="2" y="23"/>
                      <a:pt x="0" y="25"/>
                      <a:pt x="2" y="25"/>
                    </a:cubicBezTo>
                    <a:cubicBezTo>
                      <a:pt x="4" y="25"/>
                      <a:pt x="6" y="25"/>
                      <a:pt x="6" y="27"/>
                    </a:cubicBezTo>
                    <a:cubicBezTo>
                      <a:pt x="6" y="29"/>
                      <a:pt x="10" y="29"/>
                      <a:pt x="9" y="32"/>
                    </a:cubicBezTo>
                    <a:cubicBezTo>
                      <a:pt x="9" y="35"/>
                      <a:pt x="8" y="43"/>
                      <a:pt x="15" y="43"/>
                    </a:cubicBezTo>
                    <a:cubicBezTo>
                      <a:pt x="21" y="43"/>
                      <a:pt x="25" y="40"/>
                      <a:pt x="28" y="44"/>
                    </a:cubicBezTo>
                    <a:cubicBezTo>
                      <a:pt x="31" y="48"/>
                      <a:pt x="35" y="49"/>
                      <a:pt x="40" y="49"/>
                    </a:cubicBezTo>
                    <a:cubicBezTo>
                      <a:pt x="44" y="48"/>
                      <a:pt x="51" y="47"/>
                      <a:pt x="49" y="51"/>
                    </a:cubicBezTo>
                    <a:cubicBezTo>
                      <a:pt x="47" y="55"/>
                      <a:pt x="45" y="64"/>
                      <a:pt x="47" y="66"/>
                    </a:cubicBezTo>
                    <a:cubicBezTo>
                      <a:pt x="49" y="68"/>
                      <a:pt x="52" y="70"/>
                      <a:pt x="50" y="72"/>
                    </a:cubicBezTo>
                    <a:cubicBezTo>
                      <a:pt x="48" y="74"/>
                      <a:pt x="48" y="77"/>
                      <a:pt x="50" y="78"/>
                    </a:cubicBezTo>
                    <a:cubicBezTo>
                      <a:pt x="52" y="80"/>
                      <a:pt x="51" y="82"/>
                      <a:pt x="51" y="82"/>
                    </a:cubicBezTo>
                    <a:cubicBezTo>
                      <a:pt x="51" y="82"/>
                      <a:pt x="51" y="83"/>
                      <a:pt x="50" y="83"/>
                    </a:cubicBezTo>
                    <a:cubicBezTo>
                      <a:pt x="53" y="86"/>
                      <a:pt x="55" y="90"/>
                      <a:pt x="56" y="91"/>
                    </a:cubicBezTo>
                    <a:cubicBezTo>
                      <a:pt x="59" y="93"/>
                      <a:pt x="59" y="94"/>
                      <a:pt x="61" y="93"/>
                    </a:cubicBezTo>
                    <a:cubicBezTo>
                      <a:pt x="63" y="92"/>
                      <a:pt x="64" y="91"/>
                      <a:pt x="65" y="92"/>
                    </a:cubicBezTo>
                    <a:cubicBezTo>
                      <a:pt x="67" y="93"/>
                      <a:pt x="69" y="91"/>
                      <a:pt x="71" y="89"/>
                    </a:cubicBezTo>
                    <a:cubicBezTo>
                      <a:pt x="73" y="87"/>
                      <a:pt x="76" y="89"/>
                      <a:pt x="76" y="87"/>
                    </a:cubicBezTo>
                    <a:cubicBezTo>
                      <a:pt x="77" y="84"/>
                      <a:pt x="78" y="83"/>
                      <a:pt x="81" y="82"/>
                    </a:cubicBezTo>
                    <a:cubicBezTo>
                      <a:pt x="84" y="82"/>
                      <a:pt x="84" y="79"/>
                      <a:pt x="82" y="79"/>
                    </a:cubicBezTo>
                    <a:cubicBezTo>
                      <a:pt x="80" y="79"/>
                      <a:pt x="78" y="81"/>
                      <a:pt x="78" y="78"/>
                    </a:cubicBezTo>
                    <a:cubicBezTo>
                      <a:pt x="78" y="75"/>
                      <a:pt x="76" y="76"/>
                      <a:pt x="76" y="73"/>
                    </a:cubicBezTo>
                    <a:cubicBezTo>
                      <a:pt x="76" y="70"/>
                      <a:pt x="75" y="69"/>
                      <a:pt x="72" y="67"/>
                    </a:cubicBezTo>
                    <a:cubicBezTo>
                      <a:pt x="70" y="65"/>
                      <a:pt x="76" y="65"/>
                      <a:pt x="78" y="66"/>
                    </a:cubicBezTo>
                    <a:cubicBezTo>
                      <a:pt x="79" y="67"/>
                      <a:pt x="84" y="66"/>
                      <a:pt x="85" y="68"/>
                    </a:cubicBezTo>
                    <a:cubicBezTo>
                      <a:pt x="85" y="71"/>
                      <a:pt x="88" y="71"/>
                      <a:pt x="88" y="69"/>
                    </a:cubicBezTo>
                    <a:cubicBezTo>
                      <a:pt x="88" y="66"/>
                      <a:pt x="91" y="65"/>
                      <a:pt x="93" y="66"/>
                    </a:cubicBezTo>
                    <a:cubicBezTo>
                      <a:pt x="96" y="66"/>
                      <a:pt x="101" y="62"/>
                      <a:pt x="103" y="62"/>
                    </a:cubicBezTo>
                    <a:cubicBezTo>
                      <a:pt x="105" y="61"/>
                      <a:pt x="105" y="60"/>
                      <a:pt x="106" y="59"/>
                    </a:cubicBezTo>
                    <a:cubicBezTo>
                      <a:pt x="104" y="57"/>
                      <a:pt x="101" y="53"/>
                      <a:pt x="100" y="52"/>
                    </a:cubicBezTo>
                    <a:cubicBezTo>
                      <a:pt x="99" y="51"/>
                      <a:pt x="101" y="50"/>
                      <a:pt x="101" y="48"/>
                    </a:cubicBezTo>
                    <a:cubicBezTo>
                      <a:pt x="101" y="46"/>
                      <a:pt x="101" y="44"/>
                      <a:pt x="105" y="44"/>
                    </a:cubicBezTo>
                    <a:cubicBezTo>
                      <a:pt x="109" y="44"/>
                      <a:pt x="108" y="41"/>
                      <a:pt x="106" y="40"/>
                    </a:cubicBezTo>
                    <a:cubicBezTo>
                      <a:pt x="104" y="39"/>
                      <a:pt x="107" y="36"/>
                      <a:pt x="109" y="34"/>
                    </a:cubicBezTo>
                    <a:cubicBezTo>
                      <a:pt x="110" y="34"/>
                      <a:pt x="111" y="32"/>
                      <a:pt x="112" y="31"/>
                    </a:cubicBezTo>
                    <a:cubicBezTo>
                      <a:pt x="108" y="29"/>
                      <a:pt x="103" y="29"/>
                      <a:pt x="100" y="29"/>
                    </a:cubicBezTo>
                    <a:cubicBezTo>
                      <a:pt x="97" y="30"/>
                      <a:pt x="102" y="26"/>
                      <a:pt x="102" y="23"/>
                    </a:cubicBezTo>
                    <a:cubicBezTo>
                      <a:pt x="103" y="20"/>
                      <a:pt x="94" y="19"/>
                      <a:pt x="90" y="18"/>
                    </a:cubicBezTo>
                    <a:cubicBezTo>
                      <a:pt x="87" y="18"/>
                      <a:pt x="88" y="14"/>
                      <a:pt x="92" y="14"/>
                    </a:cubicBezTo>
                    <a:cubicBezTo>
                      <a:pt x="95" y="14"/>
                      <a:pt x="90" y="11"/>
                      <a:pt x="85" y="12"/>
                    </a:cubicBezTo>
                    <a:cubicBezTo>
                      <a:pt x="80" y="13"/>
                      <a:pt x="73" y="15"/>
                      <a:pt x="69" y="17"/>
                    </a:cubicBezTo>
                    <a:cubicBezTo>
                      <a:pt x="65" y="20"/>
                      <a:pt x="59" y="11"/>
                      <a:pt x="54" y="13"/>
                    </a:cubicBezTo>
                    <a:cubicBezTo>
                      <a:pt x="50" y="15"/>
                      <a:pt x="43" y="15"/>
                      <a:pt x="44" y="11"/>
                    </a:cubicBezTo>
                    <a:cubicBezTo>
                      <a:pt x="44" y="8"/>
                      <a:pt x="42" y="5"/>
                      <a:pt x="37" y="5"/>
                    </a:cubicBezTo>
                    <a:cubicBezTo>
                      <a:pt x="33" y="5"/>
                      <a:pt x="34" y="0"/>
                      <a:pt x="31" y="0"/>
                    </a:cubicBezTo>
                    <a:cubicBezTo>
                      <a:pt x="27" y="0"/>
                      <a:pt x="31" y="5"/>
                      <a:pt x="28" y="6"/>
                    </a:cubicBezTo>
                    <a:cubicBezTo>
                      <a:pt x="26" y="7"/>
                      <a:pt x="18" y="9"/>
                      <a:pt x="17" y="12"/>
                    </a:cubicBezTo>
                    <a:cubicBezTo>
                      <a:pt x="17" y="15"/>
                      <a:pt x="22" y="20"/>
                      <a:pt x="20" y="24"/>
                    </a:cubicBezTo>
                    <a:cubicBezTo>
                      <a:pt x="18" y="27"/>
                      <a:pt x="13" y="24"/>
                      <a:pt x="11" y="21"/>
                    </a:cubicBezTo>
                    <a:cubicBezTo>
                      <a:pt x="10" y="17"/>
                      <a:pt x="16" y="12"/>
                      <a:pt x="15" y="10"/>
                    </a:cubicBezTo>
                    <a:cubicBezTo>
                      <a:pt x="14" y="9"/>
                      <a:pt x="13" y="6"/>
                      <a:pt x="14" y="5"/>
                    </a:cubicBezTo>
                    <a:cubicBezTo>
                      <a:pt x="13" y="5"/>
                      <a:pt x="12" y="5"/>
                      <a:pt x="11" y="6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208" name="Freeform 118">
                <a:extLst>
                  <a:ext uri="{FF2B5EF4-FFF2-40B4-BE49-F238E27FC236}">
                    <a16:creationId xmlns:a16="http://schemas.microsoft.com/office/drawing/2014/main" id="{05171593-FF15-417F-A3FD-880DA94AD1B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08311" y="3793046"/>
                <a:ext cx="98775" cy="103334"/>
              </a:xfrm>
              <a:custGeom>
                <a:avLst/>
                <a:gdLst>
                  <a:gd name="T0" fmla="*/ 9 w 35"/>
                  <a:gd name="T1" fmla="*/ 8 h 37"/>
                  <a:gd name="T2" fmla="*/ 5 w 35"/>
                  <a:gd name="T3" fmla="*/ 12 h 37"/>
                  <a:gd name="T4" fmla="*/ 2 w 35"/>
                  <a:gd name="T5" fmla="*/ 18 h 37"/>
                  <a:gd name="T6" fmla="*/ 8 w 35"/>
                  <a:gd name="T7" fmla="*/ 27 h 37"/>
                  <a:gd name="T8" fmla="*/ 13 w 35"/>
                  <a:gd name="T9" fmla="*/ 36 h 37"/>
                  <a:gd name="T10" fmla="*/ 17 w 35"/>
                  <a:gd name="T11" fmla="*/ 36 h 37"/>
                  <a:gd name="T12" fmla="*/ 20 w 35"/>
                  <a:gd name="T13" fmla="*/ 31 h 37"/>
                  <a:gd name="T14" fmla="*/ 29 w 35"/>
                  <a:gd name="T15" fmla="*/ 31 h 37"/>
                  <a:gd name="T16" fmla="*/ 30 w 35"/>
                  <a:gd name="T17" fmla="*/ 32 h 37"/>
                  <a:gd name="T18" fmla="*/ 33 w 35"/>
                  <a:gd name="T19" fmla="*/ 29 h 37"/>
                  <a:gd name="T20" fmla="*/ 32 w 35"/>
                  <a:gd name="T21" fmla="*/ 18 h 37"/>
                  <a:gd name="T22" fmla="*/ 33 w 35"/>
                  <a:gd name="T23" fmla="*/ 8 h 37"/>
                  <a:gd name="T24" fmla="*/ 35 w 35"/>
                  <a:gd name="T25" fmla="*/ 4 h 37"/>
                  <a:gd name="T26" fmla="*/ 27 w 35"/>
                  <a:gd name="T27" fmla="*/ 2 h 37"/>
                  <a:gd name="T28" fmla="*/ 16 w 35"/>
                  <a:gd name="T29" fmla="*/ 3 h 37"/>
                  <a:gd name="T30" fmla="*/ 10 w 35"/>
                  <a:gd name="T31" fmla="*/ 2 h 37"/>
                  <a:gd name="T32" fmla="*/ 9 w 35"/>
                  <a:gd name="T33" fmla="*/ 3 h 37"/>
                  <a:gd name="T34" fmla="*/ 9 w 35"/>
                  <a:gd name="T35" fmla="*/ 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5" h="37">
                    <a:moveTo>
                      <a:pt x="9" y="8"/>
                    </a:moveTo>
                    <a:cubicBezTo>
                      <a:pt x="10" y="10"/>
                      <a:pt x="7" y="11"/>
                      <a:pt x="5" y="12"/>
                    </a:cubicBezTo>
                    <a:cubicBezTo>
                      <a:pt x="2" y="12"/>
                      <a:pt x="3" y="17"/>
                      <a:pt x="2" y="18"/>
                    </a:cubicBezTo>
                    <a:cubicBezTo>
                      <a:pt x="0" y="20"/>
                      <a:pt x="7" y="24"/>
                      <a:pt x="8" y="27"/>
                    </a:cubicBezTo>
                    <a:cubicBezTo>
                      <a:pt x="9" y="29"/>
                      <a:pt x="11" y="33"/>
                      <a:pt x="13" y="36"/>
                    </a:cubicBezTo>
                    <a:cubicBezTo>
                      <a:pt x="15" y="36"/>
                      <a:pt x="16" y="37"/>
                      <a:pt x="17" y="36"/>
                    </a:cubicBezTo>
                    <a:cubicBezTo>
                      <a:pt x="19" y="35"/>
                      <a:pt x="17" y="31"/>
                      <a:pt x="20" y="31"/>
                    </a:cubicBezTo>
                    <a:cubicBezTo>
                      <a:pt x="24" y="31"/>
                      <a:pt x="28" y="29"/>
                      <a:pt x="29" y="31"/>
                    </a:cubicBezTo>
                    <a:cubicBezTo>
                      <a:pt x="30" y="32"/>
                      <a:pt x="30" y="32"/>
                      <a:pt x="30" y="32"/>
                    </a:cubicBezTo>
                    <a:cubicBezTo>
                      <a:pt x="31" y="31"/>
                      <a:pt x="32" y="29"/>
                      <a:pt x="33" y="29"/>
                    </a:cubicBezTo>
                    <a:cubicBezTo>
                      <a:pt x="33" y="27"/>
                      <a:pt x="33" y="21"/>
                      <a:pt x="32" y="18"/>
                    </a:cubicBezTo>
                    <a:cubicBezTo>
                      <a:pt x="30" y="14"/>
                      <a:pt x="31" y="10"/>
                      <a:pt x="33" y="8"/>
                    </a:cubicBezTo>
                    <a:cubicBezTo>
                      <a:pt x="33" y="8"/>
                      <a:pt x="34" y="6"/>
                      <a:pt x="35" y="4"/>
                    </a:cubicBezTo>
                    <a:cubicBezTo>
                      <a:pt x="32" y="3"/>
                      <a:pt x="29" y="2"/>
                      <a:pt x="27" y="2"/>
                    </a:cubicBezTo>
                    <a:cubicBezTo>
                      <a:pt x="22" y="3"/>
                      <a:pt x="18" y="5"/>
                      <a:pt x="16" y="3"/>
                    </a:cubicBezTo>
                    <a:cubicBezTo>
                      <a:pt x="15" y="0"/>
                      <a:pt x="12" y="1"/>
                      <a:pt x="10" y="2"/>
                    </a:cubicBezTo>
                    <a:cubicBezTo>
                      <a:pt x="10" y="3"/>
                      <a:pt x="10" y="3"/>
                      <a:pt x="9" y="3"/>
                    </a:cubicBezTo>
                    <a:cubicBezTo>
                      <a:pt x="9" y="5"/>
                      <a:pt x="8" y="7"/>
                      <a:pt x="9" y="8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209" name="Freeform 119">
                <a:extLst>
                  <a:ext uri="{FF2B5EF4-FFF2-40B4-BE49-F238E27FC236}">
                    <a16:creationId xmlns:a16="http://schemas.microsoft.com/office/drawing/2014/main" id="{94A69E21-4BDE-4F99-B3CA-F0514BBFD4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936889" y="3745938"/>
                <a:ext cx="107894" cy="165638"/>
              </a:xfrm>
              <a:custGeom>
                <a:avLst/>
                <a:gdLst>
                  <a:gd name="T0" fmla="*/ 10 w 39"/>
                  <a:gd name="T1" fmla="*/ 3 h 59"/>
                  <a:gd name="T2" fmla="*/ 7 w 39"/>
                  <a:gd name="T3" fmla="*/ 9 h 59"/>
                  <a:gd name="T4" fmla="*/ 6 w 39"/>
                  <a:gd name="T5" fmla="*/ 13 h 59"/>
                  <a:gd name="T6" fmla="*/ 2 w 39"/>
                  <a:gd name="T7" fmla="*/ 17 h 59"/>
                  <a:gd name="T8" fmla="*/ 1 w 39"/>
                  <a:gd name="T9" fmla="*/ 21 h 59"/>
                  <a:gd name="T10" fmla="*/ 7 w 39"/>
                  <a:gd name="T11" fmla="*/ 28 h 59"/>
                  <a:gd name="T12" fmla="*/ 9 w 39"/>
                  <a:gd name="T13" fmla="*/ 26 h 59"/>
                  <a:gd name="T14" fmla="*/ 13 w 39"/>
                  <a:gd name="T15" fmla="*/ 33 h 59"/>
                  <a:gd name="T16" fmla="*/ 14 w 39"/>
                  <a:gd name="T17" fmla="*/ 40 h 59"/>
                  <a:gd name="T18" fmla="*/ 15 w 39"/>
                  <a:gd name="T19" fmla="*/ 54 h 59"/>
                  <a:gd name="T20" fmla="*/ 24 w 39"/>
                  <a:gd name="T21" fmla="*/ 57 h 59"/>
                  <a:gd name="T22" fmla="*/ 29 w 39"/>
                  <a:gd name="T23" fmla="*/ 55 h 59"/>
                  <a:gd name="T24" fmla="*/ 33 w 39"/>
                  <a:gd name="T25" fmla="*/ 53 h 59"/>
                  <a:gd name="T26" fmla="*/ 39 w 39"/>
                  <a:gd name="T27" fmla="*/ 53 h 59"/>
                  <a:gd name="T28" fmla="*/ 34 w 39"/>
                  <a:gd name="T29" fmla="*/ 44 h 59"/>
                  <a:gd name="T30" fmla="*/ 28 w 39"/>
                  <a:gd name="T31" fmla="*/ 35 h 59"/>
                  <a:gd name="T32" fmla="*/ 31 w 39"/>
                  <a:gd name="T33" fmla="*/ 29 h 59"/>
                  <a:gd name="T34" fmla="*/ 35 w 39"/>
                  <a:gd name="T35" fmla="*/ 25 h 59"/>
                  <a:gd name="T36" fmla="*/ 35 w 39"/>
                  <a:gd name="T37" fmla="*/ 20 h 59"/>
                  <a:gd name="T38" fmla="*/ 28 w 39"/>
                  <a:gd name="T39" fmla="*/ 13 h 59"/>
                  <a:gd name="T40" fmla="*/ 24 w 39"/>
                  <a:gd name="T41" fmla="*/ 8 h 59"/>
                  <a:gd name="T42" fmla="*/ 16 w 39"/>
                  <a:gd name="T43" fmla="*/ 1 h 59"/>
                  <a:gd name="T44" fmla="*/ 13 w 39"/>
                  <a:gd name="T45" fmla="*/ 0 h 59"/>
                  <a:gd name="T46" fmla="*/ 10 w 39"/>
                  <a:gd name="T47" fmla="*/ 3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9" h="59">
                    <a:moveTo>
                      <a:pt x="10" y="3"/>
                    </a:moveTo>
                    <a:cubicBezTo>
                      <a:pt x="8" y="5"/>
                      <a:pt x="5" y="8"/>
                      <a:pt x="7" y="9"/>
                    </a:cubicBezTo>
                    <a:cubicBezTo>
                      <a:pt x="9" y="10"/>
                      <a:pt x="10" y="13"/>
                      <a:pt x="6" y="13"/>
                    </a:cubicBezTo>
                    <a:cubicBezTo>
                      <a:pt x="2" y="13"/>
                      <a:pt x="2" y="15"/>
                      <a:pt x="2" y="17"/>
                    </a:cubicBezTo>
                    <a:cubicBezTo>
                      <a:pt x="2" y="19"/>
                      <a:pt x="0" y="20"/>
                      <a:pt x="1" y="21"/>
                    </a:cubicBezTo>
                    <a:cubicBezTo>
                      <a:pt x="2" y="22"/>
                      <a:pt x="5" y="26"/>
                      <a:pt x="7" y="28"/>
                    </a:cubicBezTo>
                    <a:cubicBezTo>
                      <a:pt x="7" y="27"/>
                      <a:pt x="8" y="26"/>
                      <a:pt x="9" y="26"/>
                    </a:cubicBezTo>
                    <a:cubicBezTo>
                      <a:pt x="13" y="27"/>
                      <a:pt x="10" y="32"/>
                      <a:pt x="13" y="33"/>
                    </a:cubicBezTo>
                    <a:cubicBezTo>
                      <a:pt x="16" y="34"/>
                      <a:pt x="16" y="38"/>
                      <a:pt x="14" y="40"/>
                    </a:cubicBezTo>
                    <a:cubicBezTo>
                      <a:pt x="12" y="41"/>
                      <a:pt x="11" y="49"/>
                      <a:pt x="15" y="54"/>
                    </a:cubicBezTo>
                    <a:cubicBezTo>
                      <a:pt x="20" y="59"/>
                      <a:pt x="23" y="58"/>
                      <a:pt x="24" y="57"/>
                    </a:cubicBezTo>
                    <a:cubicBezTo>
                      <a:pt x="25" y="56"/>
                      <a:pt x="28" y="57"/>
                      <a:pt x="29" y="55"/>
                    </a:cubicBezTo>
                    <a:cubicBezTo>
                      <a:pt x="30" y="53"/>
                      <a:pt x="31" y="55"/>
                      <a:pt x="33" y="53"/>
                    </a:cubicBezTo>
                    <a:cubicBezTo>
                      <a:pt x="34" y="52"/>
                      <a:pt x="37" y="52"/>
                      <a:pt x="39" y="53"/>
                    </a:cubicBezTo>
                    <a:cubicBezTo>
                      <a:pt x="37" y="50"/>
                      <a:pt x="35" y="46"/>
                      <a:pt x="34" y="44"/>
                    </a:cubicBezTo>
                    <a:cubicBezTo>
                      <a:pt x="33" y="41"/>
                      <a:pt x="26" y="37"/>
                      <a:pt x="28" y="35"/>
                    </a:cubicBezTo>
                    <a:cubicBezTo>
                      <a:pt x="29" y="34"/>
                      <a:pt x="28" y="29"/>
                      <a:pt x="31" y="29"/>
                    </a:cubicBezTo>
                    <a:cubicBezTo>
                      <a:pt x="33" y="28"/>
                      <a:pt x="36" y="27"/>
                      <a:pt x="35" y="25"/>
                    </a:cubicBezTo>
                    <a:cubicBezTo>
                      <a:pt x="34" y="24"/>
                      <a:pt x="35" y="22"/>
                      <a:pt x="35" y="20"/>
                    </a:cubicBezTo>
                    <a:cubicBezTo>
                      <a:pt x="33" y="19"/>
                      <a:pt x="30" y="13"/>
                      <a:pt x="28" y="13"/>
                    </a:cubicBezTo>
                    <a:cubicBezTo>
                      <a:pt x="26" y="13"/>
                      <a:pt x="23" y="11"/>
                      <a:pt x="24" y="8"/>
                    </a:cubicBezTo>
                    <a:cubicBezTo>
                      <a:pt x="24" y="5"/>
                      <a:pt x="19" y="5"/>
                      <a:pt x="16" y="1"/>
                    </a:cubicBezTo>
                    <a:cubicBezTo>
                      <a:pt x="15" y="1"/>
                      <a:pt x="14" y="0"/>
                      <a:pt x="13" y="0"/>
                    </a:cubicBezTo>
                    <a:cubicBezTo>
                      <a:pt x="12" y="1"/>
                      <a:pt x="11" y="3"/>
                      <a:pt x="10" y="3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210" name="Freeform 120">
                <a:extLst>
                  <a:ext uri="{FF2B5EF4-FFF2-40B4-BE49-F238E27FC236}">
                    <a16:creationId xmlns:a16="http://schemas.microsoft.com/office/drawing/2014/main" id="{7D8F12A6-AB4F-4E99-A64C-7F777861BA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93410" y="3805203"/>
                <a:ext cx="68383" cy="86618"/>
              </a:xfrm>
              <a:custGeom>
                <a:avLst/>
                <a:gdLst>
                  <a:gd name="T0" fmla="*/ 2 w 25"/>
                  <a:gd name="T1" fmla="*/ 14 h 31"/>
                  <a:gd name="T2" fmla="*/ 3 w 25"/>
                  <a:gd name="T3" fmla="*/ 25 h 31"/>
                  <a:gd name="T4" fmla="*/ 0 w 25"/>
                  <a:gd name="T5" fmla="*/ 28 h 31"/>
                  <a:gd name="T6" fmla="*/ 7 w 25"/>
                  <a:gd name="T7" fmla="*/ 30 h 31"/>
                  <a:gd name="T8" fmla="*/ 16 w 25"/>
                  <a:gd name="T9" fmla="*/ 26 h 31"/>
                  <a:gd name="T10" fmla="*/ 25 w 25"/>
                  <a:gd name="T11" fmla="*/ 13 h 31"/>
                  <a:gd name="T12" fmla="*/ 25 w 25"/>
                  <a:gd name="T13" fmla="*/ 13 h 31"/>
                  <a:gd name="T14" fmla="*/ 11 w 25"/>
                  <a:gd name="T15" fmla="*/ 2 h 31"/>
                  <a:gd name="T16" fmla="*/ 5 w 25"/>
                  <a:gd name="T17" fmla="*/ 0 h 31"/>
                  <a:gd name="T18" fmla="*/ 3 w 25"/>
                  <a:gd name="T19" fmla="*/ 4 h 31"/>
                  <a:gd name="T20" fmla="*/ 2 w 25"/>
                  <a:gd name="T21" fmla="*/ 1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31">
                    <a:moveTo>
                      <a:pt x="2" y="14"/>
                    </a:moveTo>
                    <a:cubicBezTo>
                      <a:pt x="3" y="17"/>
                      <a:pt x="3" y="23"/>
                      <a:pt x="3" y="25"/>
                    </a:cubicBezTo>
                    <a:cubicBezTo>
                      <a:pt x="2" y="25"/>
                      <a:pt x="1" y="27"/>
                      <a:pt x="0" y="28"/>
                    </a:cubicBezTo>
                    <a:cubicBezTo>
                      <a:pt x="1" y="30"/>
                      <a:pt x="4" y="31"/>
                      <a:pt x="7" y="30"/>
                    </a:cubicBezTo>
                    <a:cubicBezTo>
                      <a:pt x="12" y="28"/>
                      <a:pt x="14" y="31"/>
                      <a:pt x="16" y="26"/>
                    </a:cubicBezTo>
                    <a:cubicBezTo>
                      <a:pt x="17" y="22"/>
                      <a:pt x="22" y="17"/>
                      <a:pt x="25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2" y="12"/>
                      <a:pt x="17" y="4"/>
                      <a:pt x="11" y="2"/>
                    </a:cubicBezTo>
                    <a:cubicBezTo>
                      <a:pt x="9" y="2"/>
                      <a:pt x="7" y="1"/>
                      <a:pt x="5" y="0"/>
                    </a:cubicBezTo>
                    <a:cubicBezTo>
                      <a:pt x="4" y="2"/>
                      <a:pt x="3" y="4"/>
                      <a:pt x="3" y="4"/>
                    </a:cubicBezTo>
                    <a:cubicBezTo>
                      <a:pt x="1" y="6"/>
                      <a:pt x="0" y="10"/>
                      <a:pt x="2" y="14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211" name="Freeform 121">
                <a:extLst>
                  <a:ext uri="{FF2B5EF4-FFF2-40B4-BE49-F238E27FC236}">
                    <a16:creationId xmlns:a16="http://schemas.microsoft.com/office/drawing/2014/main" id="{7B519461-92B1-4C03-A98F-40CFE140D53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08063" y="3394906"/>
                <a:ext cx="238580" cy="83579"/>
              </a:xfrm>
              <a:custGeom>
                <a:avLst/>
                <a:gdLst>
                  <a:gd name="T0" fmla="*/ 69 w 85"/>
                  <a:gd name="T1" fmla="*/ 19 h 30"/>
                  <a:gd name="T2" fmla="*/ 30 w 85"/>
                  <a:gd name="T3" fmla="*/ 4 h 30"/>
                  <a:gd name="T4" fmla="*/ 1 w 85"/>
                  <a:gd name="T5" fmla="*/ 14 h 30"/>
                  <a:gd name="T6" fmla="*/ 15 w 85"/>
                  <a:gd name="T7" fmla="*/ 7 h 30"/>
                  <a:gd name="T8" fmla="*/ 23 w 85"/>
                  <a:gd name="T9" fmla="*/ 10 h 30"/>
                  <a:gd name="T10" fmla="*/ 37 w 85"/>
                  <a:gd name="T11" fmla="*/ 14 h 30"/>
                  <a:gd name="T12" fmla="*/ 54 w 85"/>
                  <a:gd name="T13" fmla="*/ 23 h 30"/>
                  <a:gd name="T14" fmla="*/ 58 w 85"/>
                  <a:gd name="T15" fmla="*/ 29 h 30"/>
                  <a:gd name="T16" fmla="*/ 84 w 85"/>
                  <a:gd name="T17" fmla="*/ 28 h 30"/>
                  <a:gd name="T18" fmla="*/ 69 w 85"/>
                  <a:gd name="T19" fmla="*/ 1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5" h="30">
                    <a:moveTo>
                      <a:pt x="69" y="19"/>
                    </a:moveTo>
                    <a:cubicBezTo>
                      <a:pt x="63" y="19"/>
                      <a:pt x="46" y="7"/>
                      <a:pt x="30" y="4"/>
                    </a:cubicBezTo>
                    <a:cubicBezTo>
                      <a:pt x="14" y="0"/>
                      <a:pt x="0" y="12"/>
                      <a:pt x="1" y="14"/>
                    </a:cubicBezTo>
                    <a:cubicBezTo>
                      <a:pt x="3" y="16"/>
                      <a:pt x="11" y="10"/>
                      <a:pt x="15" y="7"/>
                    </a:cubicBezTo>
                    <a:cubicBezTo>
                      <a:pt x="19" y="4"/>
                      <a:pt x="23" y="9"/>
                      <a:pt x="23" y="10"/>
                    </a:cubicBezTo>
                    <a:cubicBezTo>
                      <a:pt x="23" y="12"/>
                      <a:pt x="28" y="13"/>
                      <a:pt x="37" y="14"/>
                    </a:cubicBezTo>
                    <a:cubicBezTo>
                      <a:pt x="45" y="14"/>
                      <a:pt x="46" y="21"/>
                      <a:pt x="54" y="23"/>
                    </a:cubicBezTo>
                    <a:cubicBezTo>
                      <a:pt x="61" y="24"/>
                      <a:pt x="54" y="27"/>
                      <a:pt x="58" y="29"/>
                    </a:cubicBezTo>
                    <a:cubicBezTo>
                      <a:pt x="61" y="30"/>
                      <a:pt x="82" y="30"/>
                      <a:pt x="84" y="28"/>
                    </a:cubicBezTo>
                    <a:cubicBezTo>
                      <a:pt x="85" y="26"/>
                      <a:pt x="74" y="19"/>
                      <a:pt x="69" y="1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212" name="Freeform 122">
                <a:extLst>
                  <a:ext uri="{FF2B5EF4-FFF2-40B4-BE49-F238E27FC236}">
                    <a16:creationId xmlns:a16="http://schemas.microsoft.com/office/drawing/2014/main" id="{66545308-A286-48E7-9D4C-88BB0A47B75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4828" y="3508877"/>
                <a:ext cx="53186" cy="25833"/>
              </a:xfrm>
              <a:custGeom>
                <a:avLst/>
                <a:gdLst>
                  <a:gd name="T0" fmla="*/ 1 w 19"/>
                  <a:gd name="T1" fmla="*/ 3 h 9"/>
                  <a:gd name="T2" fmla="*/ 18 w 19"/>
                  <a:gd name="T3" fmla="*/ 6 h 9"/>
                  <a:gd name="T4" fmla="*/ 1 w 19"/>
                  <a:gd name="T5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9">
                    <a:moveTo>
                      <a:pt x="1" y="3"/>
                    </a:moveTo>
                    <a:cubicBezTo>
                      <a:pt x="3" y="5"/>
                      <a:pt x="16" y="9"/>
                      <a:pt x="18" y="6"/>
                    </a:cubicBezTo>
                    <a:cubicBezTo>
                      <a:pt x="19" y="3"/>
                      <a:pt x="0" y="0"/>
                      <a:pt x="1" y="3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213" name="Freeform 123">
                <a:extLst>
                  <a:ext uri="{FF2B5EF4-FFF2-40B4-BE49-F238E27FC236}">
                    <a16:creationId xmlns:a16="http://schemas.microsoft.com/office/drawing/2014/main" id="{A48A6DA5-2532-4A94-8B14-1A628C29DB8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797085" y="3505838"/>
                <a:ext cx="50147" cy="28873"/>
              </a:xfrm>
              <a:custGeom>
                <a:avLst/>
                <a:gdLst>
                  <a:gd name="T0" fmla="*/ 3 w 18"/>
                  <a:gd name="T1" fmla="*/ 5 h 10"/>
                  <a:gd name="T2" fmla="*/ 16 w 18"/>
                  <a:gd name="T3" fmla="*/ 5 h 10"/>
                  <a:gd name="T4" fmla="*/ 3 w 18"/>
                  <a:gd name="T5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10">
                    <a:moveTo>
                      <a:pt x="3" y="5"/>
                    </a:moveTo>
                    <a:cubicBezTo>
                      <a:pt x="6" y="10"/>
                      <a:pt x="15" y="7"/>
                      <a:pt x="16" y="5"/>
                    </a:cubicBezTo>
                    <a:cubicBezTo>
                      <a:pt x="18" y="1"/>
                      <a:pt x="0" y="0"/>
                      <a:pt x="3" y="5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214" name="Freeform 124">
                <a:extLst>
                  <a:ext uri="{FF2B5EF4-FFF2-40B4-BE49-F238E27FC236}">
                    <a16:creationId xmlns:a16="http://schemas.microsoft.com/office/drawing/2014/main" id="{CE6D173B-77ED-4053-9D2A-D89FB24701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87082" y="3902458"/>
                <a:ext cx="136765" cy="150442"/>
              </a:xfrm>
              <a:custGeom>
                <a:avLst/>
                <a:gdLst>
                  <a:gd name="T0" fmla="*/ 44 w 49"/>
                  <a:gd name="T1" fmla="*/ 14 h 54"/>
                  <a:gd name="T2" fmla="*/ 39 w 49"/>
                  <a:gd name="T3" fmla="*/ 9 h 54"/>
                  <a:gd name="T4" fmla="*/ 33 w 49"/>
                  <a:gd name="T5" fmla="*/ 9 h 54"/>
                  <a:gd name="T6" fmla="*/ 28 w 49"/>
                  <a:gd name="T7" fmla="*/ 5 h 54"/>
                  <a:gd name="T8" fmla="*/ 18 w 49"/>
                  <a:gd name="T9" fmla="*/ 0 h 54"/>
                  <a:gd name="T10" fmla="*/ 18 w 49"/>
                  <a:gd name="T11" fmla="*/ 1 h 54"/>
                  <a:gd name="T12" fmla="*/ 12 w 49"/>
                  <a:gd name="T13" fmla="*/ 4 h 54"/>
                  <a:gd name="T14" fmla="*/ 9 w 49"/>
                  <a:gd name="T15" fmla="*/ 10 h 54"/>
                  <a:gd name="T16" fmla="*/ 6 w 49"/>
                  <a:gd name="T17" fmla="*/ 15 h 54"/>
                  <a:gd name="T18" fmla="*/ 4 w 49"/>
                  <a:gd name="T19" fmla="*/ 19 h 54"/>
                  <a:gd name="T20" fmla="*/ 2 w 49"/>
                  <a:gd name="T21" fmla="*/ 24 h 54"/>
                  <a:gd name="T22" fmla="*/ 1 w 49"/>
                  <a:gd name="T23" fmla="*/ 30 h 54"/>
                  <a:gd name="T24" fmla="*/ 6 w 49"/>
                  <a:gd name="T25" fmla="*/ 34 h 54"/>
                  <a:gd name="T26" fmla="*/ 10 w 49"/>
                  <a:gd name="T27" fmla="*/ 35 h 54"/>
                  <a:gd name="T28" fmla="*/ 6 w 49"/>
                  <a:gd name="T29" fmla="*/ 40 h 54"/>
                  <a:gd name="T30" fmla="*/ 6 w 49"/>
                  <a:gd name="T31" fmla="*/ 40 h 54"/>
                  <a:gd name="T32" fmla="*/ 7 w 49"/>
                  <a:gd name="T33" fmla="*/ 44 h 54"/>
                  <a:gd name="T34" fmla="*/ 7 w 49"/>
                  <a:gd name="T35" fmla="*/ 48 h 54"/>
                  <a:gd name="T36" fmla="*/ 13 w 49"/>
                  <a:gd name="T37" fmla="*/ 50 h 54"/>
                  <a:gd name="T38" fmla="*/ 19 w 49"/>
                  <a:gd name="T39" fmla="*/ 49 h 54"/>
                  <a:gd name="T40" fmla="*/ 26 w 49"/>
                  <a:gd name="T41" fmla="*/ 37 h 54"/>
                  <a:gd name="T42" fmla="*/ 42 w 49"/>
                  <a:gd name="T43" fmla="*/ 28 h 54"/>
                  <a:gd name="T44" fmla="*/ 47 w 49"/>
                  <a:gd name="T45" fmla="*/ 20 h 54"/>
                  <a:gd name="T46" fmla="*/ 44 w 49"/>
                  <a:gd name="T47" fmla="*/ 1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9" h="54">
                    <a:moveTo>
                      <a:pt x="44" y="14"/>
                    </a:moveTo>
                    <a:cubicBezTo>
                      <a:pt x="41" y="10"/>
                      <a:pt x="39" y="8"/>
                      <a:pt x="39" y="9"/>
                    </a:cubicBezTo>
                    <a:cubicBezTo>
                      <a:pt x="38" y="10"/>
                      <a:pt x="35" y="11"/>
                      <a:pt x="33" y="9"/>
                    </a:cubicBezTo>
                    <a:cubicBezTo>
                      <a:pt x="30" y="8"/>
                      <a:pt x="29" y="5"/>
                      <a:pt x="28" y="5"/>
                    </a:cubicBezTo>
                    <a:cubicBezTo>
                      <a:pt x="26" y="5"/>
                      <a:pt x="21" y="2"/>
                      <a:pt x="18" y="0"/>
                    </a:cubicBezTo>
                    <a:cubicBezTo>
                      <a:pt x="18" y="0"/>
                      <a:pt x="18" y="1"/>
                      <a:pt x="18" y="1"/>
                    </a:cubicBezTo>
                    <a:cubicBezTo>
                      <a:pt x="18" y="3"/>
                      <a:pt x="15" y="4"/>
                      <a:pt x="12" y="4"/>
                    </a:cubicBezTo>
                    <a:cubicBezTo>
                      <a:pt x="9" y="4"/>
                      <a:pt x="9" y="7"/>
                      <a:pt x="9" y="10"/>
                    </a:cubicBezTo>
                    <a:cubicBezTo>
                      <a:pt x="9" y="12"/>
                      <a:pt x="7" y="12"/>
                      <a:pt x="6" y="15"/>
                    </a:cubicBezTo>
                    <a:cubicBezTo>
                      <a:pt x="5" y="17"/>
                      <a:pt x="6" y="18"/>
                      <a:pt x="4" y="19"/>
                    </a:cubicBezTo>
                    <a:cubicBezTo>
                      <a:pt x="1" y="20"/>
                      <a:pt x="0" y="22"/>
                      <a:pt x="2" y="24"/>
                    </a:cubicBezTo>
                    <a:cubicBezTo>
                      <a:pt x="3" y="27"/>
                      <a:pt x="2" y="28"/>
                      <a:pt x="1" y="30"/>
                    </a:cubicBezTo>
                    <a:cubicBezTo>
                      <a:pt x="1" y="31"/>
                      <a:pt x="4" y="32"/>
                      <a:pt x="6" y="34"/>
                    </a:cubicBezTo>
                    <a:cubicBezTo>
                      <a:pt x="9" y="36"/>
                      <a:pt x="9" y="33"/>
                      <a:pt x="10" y="35"/>
                    </a:cubicBezTo>
                    <a:cubicBezTo>
                      <a:pt x="11" y="37"/>
                      <a:pt x="9" y="40"/>
                      <a:pt x="6" y="40"/>
                    </a:cubicBezTo>
                    <a:cubicBezTo>
                      <a:pt x="6" y="40"/>
                      <a:pt x="6" y="40"/>
                      <a:pt x="6" y="40"/>
                    </a:cubicBezTo>
                    <a:cubicBezTo>
                      <a:pt x="7" y="41"/>
                      <a:pt x="8" y="43"/>
                      <a:pt x="7" y="44"/>
                    </a:cubicBezTo>
                    <a:cubicBezTo>
                      <a:pt x="6" y="46"/>
                      <a:pt x="5" y="46"/>
                      <a:pt x="7" y="48"/>
                    </a:cubicBezTo>
                    <a:cubicBezTo>
                      <a:pt x="10" y="50"/>
                      <a:pt x="11" y="47"/>
                      <a:pt x="13" y="50"/>
                    </a:cubicBezTo>
                    <a:cubicBezTo>
                      <a:pt x="15" y="53"/>
                      <a:pt x="17" y="54"/>
                      <a:pt x="19" y="49"/>
                    </a:cubicBezTo>
                    <a:cubicBezTo>
                      <a:pt x="21" y="45"/>
                      <a:pt x="23" y="38"/>
                      <a:pt x="26" y="37"/>
                    </a:cubicBezTo>
                    <a:cubicBezTo>
                      <a:pt x="30" y="35"/>
                      <a:pt x="38" y="34"/>
                      <a:pt x="42" y="28"/>
                    </a:cubicBezTo>
                    <a:cubicBezTo>
                      <a:pt x="47" y="22"/>
                      <a:pt x="44" y="22"/>
                      <a:pt x="47" y="20"/>
                    </a:cubicBezTo>
                    <a:cubicBezTo>
                      <a:pt x="49" y="18"/>
                      <a:pt x="47" y="17"/>
                      <a:pt x="44" y="14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215" name="Freeform 127">
                <a:extLst>
                  <a:ext uri="{FF2B5EF4-FFF2-40B4-BE49-F238E27FC236}">
                    <a16:creationId xmlns:a16="http://schemas.microsoft.com/office/drawing/2014/main" id="{7D9AFA02-183F-43B0-8556-24008F496C0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774" y="1958868"/>
                <a:ext cx="870742" cy="600249"/>
              </a:xfrm>
              <a:custGeom>
                <a:avLst/>
                <a:gdLst>
                  <a:gd name="T0" fmla="*/ 285 w 312"/>
                  <a:gd name="T1" fmla="*/ 178 h 215"/>
                  <a:gd name="T2" fmla="*/ 249 w 312"/>
                  <a:gd name="T3" fmla="*/ 163 h 215"/>
                  <a:gd name="T4" fmla="*/ 230 w 312"/>
                  <a:gd name="T5" fmla="*/ 147 h 215"/>
                  <a:gd name="T6" fmla="*/ 218 w 312"/>
                  <a:gd name="T7" fmla="*/ 25 h 215"/>
                  <a:gd name="T8" fmla="*/ 182 w 312"/>
                  <a:gd name="T9" fmla="*/ 20 h 215"/>
                  <a:gd name="T10" fmla="*/ 132 w 312"/>
                  <a:gd name="T11" fmla="*/ 14 h 215"/>
                  <a:gd name="T12" fmla="*/ 110 w 312"/>
                  <a:gd name="T13" fmla="*/ 8 h 215"/>
                  <a:gd name="T14" fmla="*/ 96 w 312"/>
                  <a:gd name="T15" fmla="*/ 7 h 215"/>
                  <a:gd name="T16" fmla="*/ 85 w 312"/>
                  <a:gd name="T17" fmla="*/ 6 h 215"/>
                  <a:gd name="T18" fmla="*/ 66 w 312"/>
                  <a:gd name="T19" fmla="*/ 15 h 215"/>
                  <a:gd name="T20" fmla="*/ 39 w 312"/>
                  <a:gd name="T21" fmla="*/ 24 h 215"/>
                  <a:gd name="T22" fmla="*/ 13 w 312"/>
                  <a:gd name="T23" fmla="*/ 42 h 215"/>
                  <a:gd name="T24" fmla="*/ 49 w 312"/>
                  <a:gd name="T25" fmla="*/ 62 h 215"/>
                  <a:gd name="T26" fmla="*/ 50 w 312"/>
                  <a:gd name="T27" fmla="*/ 73 h 215"/>
                  <a:gd name="T28" fmla="*/ 33 w 312"/>
                  <a:gd name="T29" fmla="*/ 69 h 215"/>
                  <a:gd name="T30" fmla="*/ 12 w 312"/>
                  <a:gd name="T31" fmla="*/ 75 h 215"/>
                  <a:gd name="T32" fmla="*/ 11 w 312"/>
                  <a:gd name="T33" fmla="*/ 90 h 215"/>
                  <a:gd name="T34" fmla="*/ 42 w 312"/>
                  <a:gd name="T35" fmla="*/ 97 h 215"/>
                  <a:gd name="T36" fmla="*/ 55 w 312"/>
                  <a:gd name="T37" fmla="*/ 108 h 215"/>
                  <a:gd name="T38" fmla="*/ 30 w 312"/>
                  <a:gd name="T39" fmla="*/ 112 h 215"/>
                  <a:gd name="T40" fmla="*/ 15 w 312"/>
                  <a:gd name="T41" fmla="*/ 134 h 215"/>
                  <a:gd name="T42" fmla="*/ 32 w 312"/>
                  <a:gd name="T43" fmla="*/ 156 h 215"/>
                  <a:gd name="T44" fmla="*/ 49 w 312"/>
                  <a:gd name="T45" fmla="*/ 160 h 215"/>
                  <a:gd name="T46" fmla="*/ 68 w 312"/>
                  <a:gd name="T47" fmla="*/ 168 h 215"/>
                  <a:gd name="T48" fmla="*/ 85 w 312"/>
                  <a:gd name="T49" fmla="*/ 166 h 215"/>
                  <a:gd name="T50" fmla="*/ 73 w 312"/>
                  <a:gd name="T51" fmla="*/ 191 h 215"/>
                  <a:gd name="T52" fmla="*/ 41 w 312"/>
                  <a:gd name="T53" fmla="*/ 212 h 215"/>
                  <a:gd name="T54" fmla="*/ 60 w 312"/>
                  <a:gd name="T55" fmla="*/ 204 h 215"/>
                  <a:gd name="T56" fmla="*/ 78 w 312"/>
                  <a:gd name="T57" fmla="*/ 196 h 215"/>
                  <a:gd name="T58" fmla="*/ 104 w 312"/>
                  <a:gd name="T59" fmla="*/ 178 h 215"/>
                  <a:gd name="T60" fmla="*/ 117 w 312"/>
                  <a:gd name="T61" fmla="*/ 166 h 215"/>
                  <a:gd name="T62" fmla="*/ 123 w 312"/>
                  <a:gd name="T63" fmla="*/ 152 h 215"/>
                  <a:gd name="T64" fmla="*/ 139 w 312"/>
                  <a:gd name="T65" fmla="*/ 136 h 215"/>
                  <a:gd name="T66" fmla="*/ 136 w 312"/>
                  <a:gd name="T67" fmla="*/ 143 h 215"/>
                  <a:gd name="T68" fmla="*/ 130 w 312"/>
                  <a:gd name="T69" fmla="*/ 160 h 215"/>
                  <a:gd name="T70" fmla="*/ 161 w 312"/>
                  <a:gd name="T71" fmla="*/ 153 h 215"/>
                  <a:gd name="T72" fmla="*/ 160 w 312"/>
                  <a:gd name="T73" fmla="*/ 140 h 215"/>
                  <a:gd name="T74" fmla="*/ 177 w 312"/>
                  <a:gd name="T75" fmla="*/ 143 h 215"/>
                  <a:gd name="T76" fmla="*/ 181 w 312"/>
                  <a:gd name="T77" fmla="*/ 148 h 215"/>
                  <a:gd name="T78" fmla="*/ 196 w 312"/>
                  <a:gd name="T79" fmla="*/ 151 h 215"/>
                  <a:gd name="T80" fmla="*/ 231 w 312"/>
                  <a:gd name="T81" fmla="*/ 153 h 215"/>
                  <a:gd name="T82" fmla="*/ 243 w 312"/>
                  <a:gd name="T83" fmla="*/ 165 h 215"/>
                  <a:gd name="T84" fmla="*/ 263 w 312"/>
                  <a:gd name="T85" fmla="*/ 172 h 215"/>
                  <a:gd name="T86" fmla="*/ 268 w 312"/>
                  <a:gd name="T87" fmla="*/ 177 h 215"/>
                  <a:gd name="T88" fmla="*/ 263 w 312"/>
                  <a:gd name="T89" fmla="*/ 185 h 215"/>
                  <a:gd name="T90" fmla="*/ 268 w 312"/>
                  <a:gd name="T91" fmla="*/ 186 h 215"/>
                  <a:gd name="T92" fmla="*/ 275 w 312"/>
                  <a:gd name="T93" fmla="*/ 184 h 215"/>
                  <a:gd name="T94" fmla="*/ 277 w 312"/>
                  <a:gd name="T95" fmla="*/ 187 h 215"/>
                  <a:gd name="T96" fmla="*/ 277 w 312"/>
                  <a:gd name="T97" fmla="*/ 195 h 215"/>
                  <a:gd name="T98" fmla="*/ 286 w 312"/>
                  <a:gd name="T99" fmla="*/ 195 h 215"/>
                  <a:gd name="T100" fmla="*/ 288 w 312"/>
                  <a:gd name="T101" fmla="*/ 203 h 215"/>
                  <a:gd name="T102" fmla="*/ 282 w 312"/>
                  <a:gd name="T103" fmla="*/ 214 h 215"/>
                  <a:gd name="T104" fmla="*/ 291 w 312"/>
                  <a:gd name="T105" fmla="*/ 208 h 215"/>
                  <a:gd name="T106" fmla="*/ 300 w 312"/>
                  <a:gd name="T107" fmla="*/ 213 h 215"/>
                  <a:gd name="T108" fmla="*/ 309 w 312"/>
                  <a:gd name="T109" fmla="*/ 211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12" h="215">
                    <a:moveTo>
                      <a:pt x="307" y="203"/>
                    </a:moveTo>
                    <a:cubicBezTo>
                      <a:pt x="308" y="200"/>
                      <a:pt x="308" y="198"/>
                      <a:pt x="299" y="195"/>
                    </a:cubicBezTo>
                    <a:cubicBezTo>
                      <a:pt x="290" y="191"/>
                      <a:pt x="291" y="189"/>
                      <a:pt x="285" y="178"/>
                    </a:cubicBezTo>
                    <a:cubicBezTo>
                      <a:pt x="279" y="167"/>
                      <a:pt x="268" y="162"/>
                      <a:pt x="268" y="158"/>
                    </a:cubicBezTo>
                    <a:cubicBezTo>
                      <a:pt x="268" y="154"/>
                      <a:pt x="257" y="155"/>
                      <a:pt x="257" y="158"/>
                    </a:cubicBezTo>
                    <a:cubicBezTo>
                      <a:pt x="257" y="161"/>
                      <a:pt x="252" y="162"/>
                      <a:pt x="249" y="163"/>
                    </a:cubicBezTo>
                    <a:cubicBezTo>
                      <a:pt x="247" y="165"/>
                      <a:pt x="246" y="162"/>
                      <a:pt x="243" y="159"/>
                    </a:cubicBezTo>
                    <a:cubicBezTo>
                      <a:pt x="241" y="156"/>
                      <a:pt x="235" y="153"/>
                      <a:pt x="235" y="151"/>
                    </a:cubicBezTo>
                    <a:cubicBezTo>
                      <a:pt x="235" y="149"/>
                      <a:pt x="234" y="145"/>
                      <a:pt x="230" y="147"/>
                    </a:cubicBezTo>
                    <a:cubicBezTo>
                      <a:pt x="226" y="149"/>
                      <a:pt x="224" y="147"/>
                      <a:pt x="222" y="149"/>
                    </a:cubicBezTo>
                    <a:cubicBezTo>
                      <a:pt x="221" y="150"/>
                      <a:pt x="218" y="148"/>
                      <a:pt x="218" y="148"/>
                    </a:cubicBezTo>
                    <a:cubicBezTo>
                      <a:pt x="218" y="25"/>
                      <a:pt x="218" y="25"/>
                      <a:pt x="218" y="25"/>
                    </a:cubicBezTo>
                    <a:cubicBezTo>
                      <a:pt x="217" y="24"/>
                      <a:pt x="215" y="24"/>
                      <a:pt x="214" y="24"/>
                    </a:cubicBezTo>
                    <a:cubicBezTo>
                      <a:pt x="209" y="22"/>
                      <a:pt x="202" y="18"/>
                      <a:pt x="197" y="19"/>
                    </a:cubicBezTo>
                    <a:cubicBezTo>
                      <a:pt x="193" y="20"/>
                      <a:pt x="185" y="21"/>
                      <a:pt x="182" y="20"/>
                    </a:cubicBezTo>
                    <a:cubicBezTo>
                      <a:pt x="179" y="18"/>
                      <a:pt x="175" y="17"/>
                      <a:pt x="170" y="18"/>
                    </a:cubicBezTo>
                    <a:cubicBezTo>
                      <a:pt x="164" y="19"/>
                      <a:pt x="160" y="15"/>
                      <a:pt x="152" y="13"/>
                    </a:cubicBezTo>
                    <a:cubicBezTo>
                      <a:pt x="145" y="11"/>
                      <a:pt x="134" y="13"/>
                      <a:pt x="132" y="14"/>
                    </a:cubicBezTo>
                    <a:cubicBezTo>
                      <a:pt x="129" y="15"/>
                      <a:pt x="130" y="12"/>
                      <a:pt x="127" y="12"/>
                    </a:cubicBezTo>
                    <a:cubicBezTo>
                      <a:pt x="124" y="12"/>
                      <a:pt x="126" y="11"/>
                      <a:pt x="124" y="8"/>
                    </a:cubicBezTo>
                    <a:cubicBezTo>
                      <a:pt x="123" y="5"/>
                      <a:pt x="114" y="8"/>
                      <a:pt x="110" y="8"/>
                    </a:cubicBezTo>
                    <a:cubicBezTo>
                      <a:pt x="107" y="8"/>
                      <a:pt x="106" y="6"/>
                      <a:pt x="106" y="5"/>
                    </a:cubicBezTo>
                    <a:cubicBezTo>
                      <a:pt x="107" y="3"/>
                      <a:pt x="104" y="4"/>
                      <a:pt x="102" y="6"/>
                    </a:cubicBezTo>
                    <a:cubicBezTo>
                      <a:pt x="101" y="8"/>
                      <a:pt x="98" y="8"/>
                      <a:pt x="96" y="7"/>
                    </a:cubicBezTo>
                    <a:cubicBezTo>
                      <a:pt x="95" y="6"/>
                      <a:pt x="99" y="5"/>
                      <a:pt x="99" y="3"/>
                    </a:cubicBezTo>
                    <a:cubicBezTo>
                      <a:pt x="100" y="2"/>
                      <a:pt x="95" y="1"/>
                      <a:pt x="93" y="0"/>
                    </a:cubicBezTo>
                    <a:cubicBezTo>
                      <a:pt x="91" y="0"/>
                      <a:pt x="88" y="2"/>
                      <a:pt x="85" y="6"/>
                    </a:cubicBezTo>
                    <a:cubicBezTo>
                      <a:pt x="81" y="9"/>
                      <a:pt x="75" y="9"/>
                      <a:pt x="72" y="8"/>
                    </a:cubicBezTo>
                    <a:cubicBezTo>
                      <a:pt x="68" y="8"/>
                      <a:pt x="64" y="9"/>
                      <a:pt x="64" y="11"/>
                    </a:cubicBezTo>
                    <a:cubicBezTo>
                      <a:pt x="65" y="13"/>
                      <a:pt x="69" y="12"/>
                      <a:pt x="66" y="15"/>
                    </a:cubicBezTo>
                    <a:cubicBezTo>
                      <a:pt x="64" y="17"/>
                      <a:pt x="63" y="11"/>
                      <a:pt x="60" y="14"/>
                    </a:cubicBezTo>
                    <a:cubicBezTo>
                      <a:pt x="58" y="17"/>
                      <a:pt x="50" y="17"/>
                      <a:pt x="48" y="16"/>
                    </a:cubicBezTo>
                    <a:cubicBezTo>
                      <a:pt x="47" y="16"/>
                      <a:pt x="41" y="22"/>
                      <a:pt x="39" y="24"/>
                    </a:cubicBezTo>
                    <a:cubicBezTo>
                      <a:pt x="37" y="26"/>
                      <a:pt x="40" y="28"/>
                      <a:pt x="36" y="33"/>
                    </a:cubicBezTo>
                    <a:cubicBezTo>
                      <a:pt x="31" y="38"/>
                      <a:pt x="18" y="37"/>
                      <a:pt x="15" y="37"/>
                    </a:cubicBezTo>
                    <a:cubicBezTo>
                      <a:pt x="13" y="37"/>
                      <a:pt x="15" y="40"/>
                      <a:pt x="13" y="42"/>
                    </a:cubicBezTo>
                    <a:cubicBezTo>
                      <a:pt x="12" y="44"/>
                      <a:pt x="15" y="46"/>
                      <a:pt x="22" y="47"/>
                    </a:cubicBezTo>
                    <a:cubicBezTo>
                      <a:pt x="29" y="49"/>
                      <a:pt x="34" y="59"/>
                      <a:pt x="35" y="61"/>
                    </a:cubicBezTo>
                    <a:cubicBezTo>
                      <a:pt x="36" y="64"/>
                      <a:pt x="45" y="61"/>
                      <a:pt x="49" y="62"/>
                    </a:cubicBezTo>
                    <a:cubicBezTo>
                      <a:pt x="52" y="62"/>
                      <a:pt x="48" y="67"/>
                      <a:pt x="52" y="69"/>
                    </a:cubicBezTo>
                    <a:cubicBezTo>
                      <a:pt x="55" y="70"/>
                      <a:pt x="59" y="68"/>
                      <a:pt x="60" y="70"/>
                    </a:cubicBezTo>
                    <a:cubicBezTo>
                      <a:pt x="61" y="73"/>
                      <a:pt x="54" y="70"/>
                      <a:pt x="50" y="73"/>
                    </a:cubicBezTo>
                    <a:cubicBezTo>
                      <a:pt x="47" y="76"/>
                      <a:pt x="45" y="77"/>
                      <a:pt x="44" y="75"/>
                    </a:cubicBezTo>
                    <a:cubicBezTo>
                      <a:pt x="42" y="73"/>
                      <a:pt x="36" y="74"/>
                      <a:pt x="33" y="75"/>
                    </a:cubicBezTo>
                    <a:cubicBezTo>
                      <a:pt x="30" y="75"/>
                      <a:pt x="33" y="71"/>
                      <a:pt x="33" y="69"/>
                    </a:cubicBezTo>
                    <a:cubicBezTo>
                      <a:pt x="34" y="67"/>
                      <a:pt x="29" y="66"/>
                      <a:pt x="23" y="70"/>
                    </a:cubicBezTo>
                    <a:cubicBezTo>
                      <a:pt x="17" y="73"/>
                      <a:pt x="20" y="72"/>
                      <a:pt x="19" y="74"/>
                    </a:cubicBezTo>
                    <a:cubicBezTo>
                      <a:pt x="18" y="77"/>
                      <a:pt x="16" y="73"/>
                      <a:pt x="12" y="75"/>
                    </a:cubicBezTo>
                    <a:cubicBezTo>
                      <a:pt x="8" y="77"/>
                      <a:pt x="2" y="79"/>
                      <a:pt x="1" y="81"/>
                    </a:cubicBezTo>
                    <a:cubicBezTo>
                      <a:pt x="0" y="84"/>
                      <a:pt x="9" y="85"/>
                      <a:pt x="13" y="86"/>
                    </a:cubicBezTo>
                    <a:cubicBezTo>
                      <a:pt x="16" y="87"/>
                      <a:pt x="8" y="89"/>
                      <a:pt x="11" y="90"/>
                    </a:cubicBezTo>
                    <a:cubicBezTo>
                      <a:pt x="14" y="91"/>
                      <a:pt x="13" y="93"/>
                      <a:pt x="17" y="96"/>
                    </a:cubicBezTo>
                    <a:cubicBezTo>
                      <a:pt x="22" y="98"/>
                      <a:pt x="32" y="96"/>
                      <a:pt x="34" y="96"/>
                    </a:cubicBezTo>
                    <a:cubicBezTo>
                      <a:pt x="37" y="96"/>
                      <a:pt x="40" y="99"/>
                      <a:pt x="42" y="97"/>
                    </a:cubicBezTo>
                    <a:cubicBezTo>
                      <a:pt x="44" y="94"/>
                      <a:pt x="52" y="88"/>
                      <a:pt x="56" y="92"/>
                    </a:cubicBezTo>
                    <a:cubicBezTo>
                      <a:pt x="60" y="95"/>
                      <a:pt x="52" y="95"/>
                      <a:pt x="54" y="97"/>
                    </a:cubicBezTo>
                    <a:cubicBezTo>
                      <a:pt x="56" y="100"/>
                      <a:pt x="58" y="105"/>
                      <a:pt x="55" y="108"/>
                    </a:cubicBezTo>
                    <a:cubicBezTo>
                      <a:pt x="51" y="111"/>
                      <a:pt x="47" y="109"/>
                      <a:pt x="45" y="109"/>
                    </a:cubicBezTo>
                    <a:cubicBezTo>
                      <a:pt x="43" y="108"/>
                      <a:pt x="44" y="113"/>
                      <a:pt x="40" y="115"/>
                    </a:cubicBezTo>
                    <a:cubicBezTo>
                      <a:pt x="37" y="118"/>
                      <a:pt x="35" y="112"/>
                      <a:pt x="30" y="112"/>
                    </a:cubicBezTo>
                    <a:cubicBezTo>
                      <a:pt x="26" y="112"/>
                      <a:pt x="27" y="118"/>
                      <a:pt x="27" y="121"/>
                    </a:cubicBezTo>
                    <a:cubicBezTo>
                      <a:pt x="27" y="123"/>
                      <a:pt x="21" y="120"/>
                      <a:pt x="19" y="126"/>
                    </a:cubicBezTo>
                    <a:cubicBezTo>
                      <a:pt x="17" y="133"/>
                      <a:pt x="11" y="127"/>
                      <a:pt x="15" y="134"/>
                    </a:cubicBezTo>
                    <a:cubicBezTo>
                      <a:pt x="20" y="140"/>
                      <a:pt x="19" y="136"/>
                      <a:pt x="22" y="138"/>
                    </a:cubicBezTo>
                    <a:cubicBezTo>
                      <a:pt x="26" y="141"/>
                      <a:pt x="19" y="145"/>
                      <a:pt x="22" y="146"/>
                    </a:cubicBezTo>
                    <a:cubicBezTo>
                      <a:pt x="26" y="147"/>
                      <a:pt x="30" y="153"/>
                      <a:pt x="32" y="156"/>
                    </a:cubicBezTo>
                    <a:cubicBezTo>
                      <a:pt x="35" y="158"/>
                      <a:pt x="38" y="154"/>
                      <a:pt x="42" y="154"/>
                    </a:cubicBezTo>
                    <a:cubicBezTo>
                      <a:pt x="45" y="154"/>
                      <a:pt x="44" y="149"/>
                      <a:pt x="46" y="151"/>
                    </a:cubicBezTo>
                    <a:cubicBezTo>
                      <a:pt x="48" y="153"/>
                      <a:pt x="51" y="158"/>
                      <a:pt x="49" y="160"/>
                    </a:cubicBezTo>
                    <a:cubicBezTo>
                      <a:pt x="47" y="161"/>
                      <a:pt x="48" y="166"/>
                      <a:pt x="48" y="168"/>
                    </a:cubicBezTo>
                    <a:cubicBezTo>
                      <a:pt x="48" y="170"/>
                      <a:pt x="56" y="169"/>
                      <a:pt x="57" y="167"/>
                    </a:cubicBezTo>
                    <a:cubicBezTo>
                      <a:pt x="57" y="164"/>
                      <a:pt x="64" y="164"/>
                      <a:pt x="68" y="168"/>
                    </a:cubicBezTo>
                    <a:cubicBezTo>
                      <a:pt x="72" y="172"/>
                      <a:pt x="73" y="172"/>
                      <a:pt x="73" y="169"/>
                    </a:cubicBezTo>
                    <a:cubicBezTo>
                      <a:pt x="73" y="166"/>
                      <a:pt x="76" y="163"/>
                      <a:pt x="76" y="165"/>
                    </a:cubicBezTo>
                    <a:cubicBezTo>
                      <a:pt x="76" y="168"/>
                      <a:pt x="80" y="169"/>
                      <a:pt x="85" y="166"/>
                    </a:cubicBezTo>
                    <a:cubicBezTo>
                      <a:pt x="91" y="164"/>
                      <a:pt x="88" y="166"/>
                      <a:pt x="85" y="170"/>
                    </a:cubicBezTo>
                    <a:cubicBezTo>
                      <a:pt x="81" y="175"/>
                      <a:pt x="85" y="182"/>
                      <a:pt x="82" y="183"/>
                    </a:cubicBezTo>
                    <a:cubicBezTo>
                      <a:pt x="80" y="183"/>
                      <a:pt x="77" y="191"/>
                      <a:pt x="73" y="191"/>
                    </a:cubicBezTo>
                    <a:cubicBezTo>
                      <a:pt x="68" y="192"/>
                      <a:pt x="60" y="201"/>
                      <a:pt x="59" y="202"/>
                    </a:cubicBezTo>
                    <a:cubicBezTo>
                      <a:pt x="58" y="203"/>
                      <a:pt x="48" y="199"/>
                      <a:pt x="47" y="203"/>
                    </a:cubicBezTo>
                    <a:cubicBezTo>
                      <a:pt x="45" y="207"/>
                      <a:pt x="39" y="210"/>
                      <a:pt x="41" y="212"/>
                    </a:cubicBezTo>
                    <a:cubicBezTo>
                      <a:pt x="42" y="213"/>
                      <a:pt x="50" y="209"/>
                      <a:pt x="50" y="207"/>
                    </a:cubicBezTo>
                    <a:cubicBezTo>
                      <a:pt x="51" y="205"/>
                      <a:pt x="52" y="205"/>
                      <a:pt x="53" y="207"/>
                    </a:cubicBezTo>
                    <a:cubicBezTo>
                      <a:pt x="55" y="208"/>
                      <a:pt x="58" y="206"/>
                      <a:pt x="60" y="204"/>
                    </a:cubicBezTo>
                    <a:cubicBezTo>
                      <a:pt x="61" y="203"/>
                      <a:pt x="64" y="204"/>
                      <a:pt x="66" y="204"/>
                    </a:cubicBezTo>
                    <a:cubicBezTo>
                      <a:pt x="67" y="204"/>
                      <a:pt x="68" y="202"/>
                      <a:pt x="73" y="201"/>
                    </a:cubicBezTo>
                    <a:cubicBezTo>
                      <a:pt x="78" y="200"/>
                      <a:pt x="76" y="199"/>
                      <a:pt x="78" y="196"/>
                    </a:cubicBezTo>
                    <a:cubicBezTo>
                      <a:pt x="79" y="194"/>
                      <a:pt x="90" y="188"/>
                      <a:pt x="92" y="188"/>
                    </a:cubicBezTo>
                    <a:cubicBezTo>
                      <a:pt x="94" y="187"/>
                      <a:pt x="93" y="184"/>
                      <a:pt x="95" y="183"/>
                    </a:cubicBezTo>
                    <a:cubicBezTo>
                      <a:pt x="98" y="183"/>
                      <a:pt x="101" y="180"/>
                      <a:pt x="104" y="178"/>
                    </a:cubicBezTo>
                    <a:cubicBezTo>
                      <a:pt x="107" y="175"/>
                      <a:pt x="108" y="176"/>
                      <a:pt x="110" y="176"/>
                    </a:cubicBezTo>
                    <a:cubicBezTo>
                      <a:pt x="113" y="175"/>
                      <a:pt x="111" y="170"/>
                      <a:pt x="113" y="170"/>
                    </a:cubicBezTo>
                    <a:cubicBezTo>
                      <a:pt x="116" y="169"/>
                      <a:pt x="117" y="168"/>
                      <a:pt x="117" y="166"/>
                    </a:cubicBezTo>
                    <a:cubicBezTo>
                      <a:pt x="117" y="164"/>
                      <a:pt x="111" y="164"/>
                      <a:pt x="111" y="162"/>
                    </a:cubicBezTo>
                    <a:cubicBezTo>
                      <a:pt x="110" y="161"/>
                      <a:pt x="116" y="156"/>
                      <a:pt x="118" y="157"/>
                    </a:cubicBezTo>
                    <a:cubicBezTo>
                      <a:pt x="119" y="157"/>
                      <a:pt x="123" y="155"/>
                      <a:pt x="123" y="152"/>
                    </a:cubicBezTo>
                    <a:cubicBezTo>
                      <a:pt x="123" y="149"/>
                      <a:pt x="126" y="148"/>
                      <a:pt x="128" y="146"/>
                    </a:cubicBezTo>
                    <a:cubicBezTo>
                      <a:pt x="131" y="143"/>
                      <a:pt x="130" y="141"/>
                      <a:pt x="132" y="141"/>
                    </a:cubicBezTo>
                    <a:cubicBezTo>
                      <a:pt x="135" y="141"/>
                      <a:pt x="137" y="138"/>
                      <a:pt x="139" y="136"/>
                    </a:cubicBezTo>
                    <a:cubicBezTo>
                      <a:pt x="142" y="135"/>
                      <a:pt x="139" y="138"/>
                      <a:pt x="144" y="138"/>
                    </a:cubicBezTo>
                    <a:cubicBezTo>
                      <a:pt x="149" y="138"/>
                      <a:pt x="148" y="143"/>
                      <a:pt x="144" y="141"/>
                    </a:cubicBezTo>
                    <a:cubicBezTo>
                      <a:pt x="141" y="140"/>
                      <a:pt x="139" y="140"/>
                      <a:pt x="136" y="143"/>
                    </a:cubicBezTo>
                    <a:cubicBezTo>
                      <a:pt x="133" y="146"/>
                      <a:pt x="135" y="147"/>
                      <a:pt x="133" y="150"/>
                    </a:cubicBezTo>
                    <a:cubicBezTo>
                      <a:pt x="130" y="154"/>
                      <a:pt x="130" y="156"/>
                      <a:pt x="133" y="156"/>
                    </a:cubicBezTo>
                    <a:cubicBezTo>
                      <a:pt x="136" y="156"/>
                      <a:pt x="133" y="159"/>
                      <a:pt x="130" y="160"/>
                    </a:cubicBezTo>
                    <a:cubicBezTo>
                      <a:pt x="127" y="161"/>
                      <a:pt x="129" y="162"/>
                      <a:pt x="134" y="162"/>
                    </a:cubicBezTo>
                    <a:cubicBezTo>
                      <a:pt x="138" y="162"/>
                      <a:pt x="144" y="156"/>
                      <a:pt x="149" y="154"/>
                    </a:cubicBezTo>
                    <a:cubicBezTo>
                      <a:pt x="155" y="151"/>
                      <a:pt x="159" y="154"/>
                      <a:pt x="161" y="153"/>
                    </a:cubicBezTo>
                    <a:cubicBezTo>
                      <a:pt x="163" y="153"/>
                      <a:pt x="159" y="150"/>
                      <a:pt x="161" y="149"/>
                    </a:cubicBezTo>
                    <a:cubicBezTo>
                      <a:pt x="163" y="148"/>
                      <a:pt x="159" y="148"/>
                      <a:pt x="158" y="144"/>
                    </a:cubicBezTo>
                    <a:cubicBezTo>
                      <a:pt x="156" y="141"/>
                      <a:pt x="160" y="143"/>
                      <a:pt x="160" y="140"/>
                    </a:cubicBezTo>
                    <a:cubicBezTo>
                      <a:pt x="161" y="138"/>
                      <a:pt x="163" y="139"/>
                      <a:pt x="165" y="140"/>
                    </a:cubicBezTo>
                    <a:cubicBezTo>
                      <a:pt x="167" y="141"/>
                      <a:pt x="169" y="139"/>
                      <a:pt x="171" y="142"/>
                    </a:cubicBezTo>
                    <a:cubicBezTo>
                      <a:pt x="172" y="145"/>
                      <a:pt x="174" y="141"/>
                      <a:pt x="177" y="143"/>
                    </a:cubicBezTo>
                    <a:cubicBezTo>
                      <a:pt x="180" y="146"/>
                      <a:pt x="176" y="145"/>
                      <a:pt x="173" y="146"/>
                    </a:cubicBezTo>
                    <a:cubicBezTo>
                      <a:pt x="170" y="147"/>
                      <a:pt x="172" y="151"/>
                      <a:pt x="174" y="149"/>
                    </a:cubicBezTo>
                    <a:cubicBezTo>
                      <a:pt x="177" y="147"/>
                      <a:pt x="179" y="146"/>
                      <a:pt x="181" y="148"/>
                    </a:cubicBezTo>
                    <a:cubicBezTo>
                      <a:pt x="183" y="150"/>
                      <a:pt x="184" y="149"/>
                      <a:pt x="185" y="147"/>
                    </a:cubicBezTo>
                    <a:cubicBezTo>
                      <a:pt x="187" y="145"/>
                      <a:pt x="187" y="147"/>
                      <a:pt x="187" y="149"/>
                    </a:cubicBezTo>
                    <a:cubicBezTo>
                      <a:pt x="187" y="150"/>
                      <a:pt x="191" y="151"/>
                      <a:pt x="196" y="151"/>
                    </a:cubicBezTo>
                    <a:cubicBezTo>
                      <a:pt x="202" y="152"/>
                      <a:pt x="211" y="151"/>
                      <a:pt x="214" y="151"/>
                    </a:cubicBezTo>
                    <a:cubicBezTo>
                      <a:pt x="216" y="151"/>
                      <a:pt x="215" y="155"/>
                      <a:pt x="221" y="156"/>
                    </a:cubicBezTo>
                    <a:cubicBezTo>
                      <a:pt x="226" y="157"/>
                      <a:pt x="228" y="150"/>
                      <a:pt x="231" y="153"/>
                    </a:cubicBezTo>
                    <a:cubicBezTo>
                      <a:pt x="234" y="155"/>
                      <a:pt x="231" y="156"/>
                      <a:pt x="229" y="158"/>
                    </a:cubicBezTo>
                    <a:cubicBezTo>
                      <a:pt x="228" y="159"/>
                      <a:pt x="231" y="159"/>
                      <a:pt x="233" y="160"/>
                    </a:cubicBezTo>
                    <a:cubicBezTo>
                      <a:pt x="235" y="161"/>
                      <a:pt x="240" y="163"/>
                      <a:pt x="243" y="165"/>
                    </a:cubicBezTo>
                    <a:cubicBezTo>
                      <a:pt x="245" y="167"/>
                      <a:pt x="246" y="170"/>
                      <a:pt x="252" y="173"/>
                    </a:cubicBezTo>
                    <a:cubicBezTo>
                      <a:pt x="258" y="176"/>
                      <a:pt x="252" y="166"/>
                      <a:pt x="257" y="169"/>
                    </a:cubicBezTo>
                    <a:cubicBezTo>
                      <a:pt x="261" y="172"/>
                      <a:pt x="259" y="169"/>
                      <a:pt x="263" y="172"/>
                    </a:cubicBezTo>
                    <a:cubicBezTo>
                      <a:pt x="267" y="175"/>
                      <a:pt x="265" y="171"/>
                      <a:pt x="264" y="165"/>
                    </a:cubicBezTo>
                    <a:cubicBezTo>
                      <a:pt x="262" y="160"/>
                      <a:pt x="265" y="164"/>
                      <a:pt x="267" y="166"/>
                    </a:cubicBezTo>
                    <a:cubicBezTo>
                      <a:pt x="269" y="169"/>
                      <a:pt x="269" y="173"/>
                      <a:pt x="268" y="177"/>
                    </a:cubicBezTo>
                    <a:cubicBezTo>
                      <a:pt x="266" y="180"/>
                      <a:pt x="261" y="177"/>
                      <a:pt x="262" y="175"/>
                    </a:cubicBezTo>
                    <a:cubicBezTo>
                      <a:pt x="262" y="174"/>
                      <a:pt x="256" y="174"/>
                      <a:pt x="256" y="177"/>
                    </a:cubicBezTo>
                    <a:cubicBezTo>
                      <a:pt x="256" y="179"/>
                      <a:pt x="260" y="184"/>
                      <a:pt x="263" y="185"/>
                    </a:cubicBezTo>
                    <a:cubicBezTo>
                      <a:pt x="266" y="185"/>
                      <a:pt x="263" y="190"/>
                      <a:pt x="265" y="190"/>
                    </a:cubicBezTo>
                    <a:cubicBezTo>
                      <a:pt x="268" y="191"/>
                      <a:pt x="268" y="196"/>
                      <a:pt x="269" y="195"/>
                    </a:cubicBezTo>
                    <a:cubicBezTo>
                      <a:pt x="270" y="194"/>
                      <a:pt x="270" y="189"/>
                      <a:pt x="268" y="186"/>
                    </a:cubicBezTo>
                    <a:cubicBezTo>
                      <a:pt x="267" y="184"/>
                      <a:pt x="267" y="180"/>
                      <a:pt x="269" y="181"/>
                    </a:cubicBezTo>
                    <a:cubicBezTo>
                      <a:pt x="272" y="181"/>
                      <a:pt x="269" y="185"/>
                      <a:pt x="271" y="186"/>
                    </a:cubicBezTo>
                    <a:cubicBezTo>
                      <a:pt x="272" y="188"/>
                      <a:pt x="273" y="185"/>
                      <a:pt x="275" y="184"/>
                    </a:cubicBezTo>
                    <a:cubicBezTo>
                      <a:pt x="278" y="182"/>
                      <a:pt x="274" y="178"/>
                      <a:pt x="275" y="176"/>
                    </a:cubicBezTo>
                    <a:cubicBezTo>
                      <a:pt x="276" y="174"/>
                      <a:pt x="279" y="178"/>
                      <a:pt x="280" y="182"/>
                    </a:cubicBezTo>
                    <a:cubicBezTo>
                      <a:pt x="281" y="185"/>
                      <a:pt x="277" y="185"/>
                      <a:pt x="277" y="187"/>
                    </a:cubicBezTo>
                    <a:cubicBezTo>
                      <a:pt x="277" y="189"/>
                      <a:pt x="274" y="188"/>
                      <a:pt x="273" y="189"/>
                    </a:cubicBezTo>
                    <a:cubicBezTo>
                      <a:pt x="272" y="190"/>
                      <a:pt x="272" y="197"/>
                      <a:pt x="274" y="198"/>
                    </a:cubicBezTo>
                    <a:cubicBezTo>
                      <a:pt x="275" y="198"/>
                      <a:pt x="276" y="192"/>
                      <a:pt x="277" y="195"/>
                    </a:cubicBezTo>
                    <a:cubicBezTo>
                      <a:pt x="278" y="198"/>
                      <a:pt x="281" y="191"/>
                      <a:pt x="282" y="194"/>
                    </a:cubicBezTo>
                    <a:cubicBezTo>
                      <a:pt x="283" y="197"/>
                      <a:pt x="287" y="200"/>
                      <a:pt x="289" y="199"/>
                    </a:cubicBezTo>
                    <a:cubicBezTo>
                      <a:pt x="291" y="198"/>
                      <a:pt x="288" y="195"/>
                      <a:pt x="286" y="195"/>
                    </a:cubicBezTo>
                    <a:cubicBezTo>
                      <a:pt x="283" y="195"/>
                      <a:pt x="284" y="191"/>
                      <a:pt x="286" y="191"/>
                    </a:cubicBezTo>
                    <a:cubicBezTo>
                      <a:pt x="288" y="191"/>
                      <a:pt x="292" y="197"/>
                      <a:pt x="292" y="199"/>
                    </a:cubicBezTo>
                    <a:cubicBezTo>
                      <a:pt x="292" y="201"/>
                      <a:pt x="290" y="201"/>
                      <a:pt x="288" y="203"/>
                    </a:cubicBezTo>
                    <a:cubicBezTo>
                      <a:pt x="286" y="205"/>
                      <a:pt x="283" y="199"/>
                      <a:pt x="281" y="199"/>
                    </a:cubicBezTo>
                    <a:cubicBezTo>
                      <a:pt x="279" y="200"/>
                      <a:pt x="281" y="203"/>
                      <a:pt x="282" y="206"/>
                    </a:cubicBezTo>
                    <a:cubicBezTo>
                      <a:pt x="283" y="208"/>
                      <a:pt x="279" y="212"/>
                      <a:pt x="282" y="214"/>
                    </a:cubicBezTo>
                    <a:cubicBezTo>
                      <a:pt x="285" y="215"/>
                      <a:pt x="284" y="212"/>
                      <a:pt x="285" y="211"/>
                    </a:cubicBezTo>
                    <a:cubicBezTo>
                      <a:pt x="286" y="209"/>
                      <a:pt x="288" y="211"/>
                      <a:pt x="289" y="212"/>
                    </a:cubicBezTo>
                    <a:cubicBezTo>
                      <a:pt x="291" y="214"/>
                      <a:pt x="291" y="210"/>
                      <a:pt x="291" y="208"/>
                    </a:cubicBezTo>
                    <a:cubicBezTo>
                      <a:pt x="291" y="206"/>
                      <a:pt x="294" y="207"/>
                      <a:pt x="295" y="209"/>
                    </a:cubicBezTo>
                    <a:cubicBezTo>
                      <a:pt x="297" y="212"/>
                      <a:pt x="297" y="207"/>
                      <a:pt x="299" y="207"/>
                    </a:cubicBezTo>
                    <a:cubicBezTo>
                      <a:pt x="301" y="208"/>
                      <a:pt x="300" y="211"/>
                      <a:pt x="300" y="213"/>
                    </a:cubicBezTo>
                    <a:cubicBezTo>
                      <a:pt x="300" y="215"/>
                      <a:pt x="304" y="212"/>
                      <a:pt x="303" y="214"/>
                    </a:cubicBezTo>
                    <a:cubicBezTo>
                      <a:pt x="303" y="214"/>
                      <a:pt x="303" y="214"/>
                      <a:pt x="303" y="215"/>
                    </a:cubicBezTo>
                    <a:cubicBezTo>
                      <a:pt x="305" y="213"/>
                      <a:pt x="307" y="212"/>
                      <a:pt x="309" y="211"/>
                    </a:cubicBezTo>
                    <a:cubicBezTo>
                      <a:pt x="312" y="208"/>
                      <a:pt x="306" y="206"/>
                      <a:pt x="307" y="203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216" name="Freeform 130">
                <a:extLst>
                  <a:ext uri="{FF2B5EF4-FFF2-40B4-BE49-F238E27FC236}">
                    <a16:creationId xmlns:a16="http://schemas.microsoft.com/office/drawing/2014/main" id="{C0D87677-16FA-42EC-B109-767175EDBC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23100" y="2431469"/>
                <a:ext cx="66863" cy="60785"/>
              </a:xfrm>
              <a:custGeom>
                <a:avLst/>
                <a:gdLst>
                  <a:gd name="T0" fmla="*/ 21 w 24"/>
                  <a:gd name="T1" fmla="*/ 2 h 22"/>
                  <a:gd name="T2" fmla="*/ 15 w 24"/>
                  <a:gd name="T3" fmla="*/ 4 h 22"/>
                  <a:gd name="T4" fmla="*/ 7 w 24"/>
                  <a:gd name="T5" fmla="*/ 12 h 22"/>
                  <a:gd name="T6" fmla="*/ 2 w 24"/>
                  <a:gd name="T7" fmla="*/ 14 h 22"/>
                  <a:gd name="T8" fmla="*/ 5 w 24"/>
                  <a:gd name="T9" fmla="*/ 21 h 22"/>
                  <a:gd name="T10" fmla="*/ 9 w 24"/>
                  <a:gd name="T11" fmla="*/ 21 h 22"/>
                  <a:gd name="T12" fmla="*/ 20 w 24"/>
                  <a:gd name="T13" fmla="*/ 13 h 22"/>
                  <a:gd name="T14" fmla="*/ 17 w 24"/>
                  <a:gd name="T15" fmla="*/ 8 h 22"/>
                  <a:gd name="T16" fmla="*/ 22 w 24"/>
                  <a:gd name="T17" fmla="*/ 6 h 22"/>
                  <a:gd name="T18" fmla="*/ 21 w 24"/>
                  <a:gd name="T19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2">
                    <a:moveTo>
                      <a:pt x="21" y="2"/>
                    </a:moveTo>
                    <a:cubicBezTo>
                      <a:pt x="21" y="0"/>
                      <a:pt x="18" y="0"/>
                      <a:pt x="15" y="4"/>
                    </a:cubicBezTo>
                    <a:cubicBezTo>
                      <a:pt x="11" y="8"/>
                      <a:pt x="8" y="10"/>
                      <a:pt x="7" y="12"/>
                    </a:cubicBezTo>
                    <a:cubicBezTo>
                      <a:pt x="7" y="14"/>
                      <a:pt x="3" y="12"/>
                      <a:pt x="2" y="14"/>
                    </a:cubicBezTo>
                    <a:cubicBezTo>
                      <a:pt x="0" y="17"/>
                      <a:pt x="2" y="22"/>
                      <a:pt x="5" y="21"/>
                    </a:cubicBezTo>
                    <a:cubicBezTo>
                      <a:pt x="7" y="19"/>
                      <a:pt x="8" y="21"/>
                      <a:pt x="9" y="21"/>
                    </a:cubicBezTo>
                    <a:cubicBezTo>
                      <a:pt x="11" y="21"/>
                      <a:pt x="18" y="16"/>
                      <a:pt x="20" y="13"/>
                    </a:cubicBezTo>
                    <a:cubicBezTo>
                      <a:pt x="21" y="11"/>
                      <a:pt x="17" y="10"/>
                      <a:pt x="17" y="8"/>
                    </a:cubicBezTo>
                    <a:cubicBezTo>
                      <a:pt x="17" y="7"/>
                      <a:pt x="20" y="7"/>
                      <a:pt x="22" y="6"/>
                    </a:cubicBezTo>
                    <a:cubicBezTo>
                      <a:pt x="24" y="5"/>
                      <a:pt x="21" y="4"/>
                      <a:pt x="21" y="2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217" name="Freeform 131">
                <a:extLst>
                  <a:ext uri="{FF2B5EF4-FFF2-40B4-BE49-F238E27FC236}">
                    <a16:creationId xmlns:a16="http://schemas.microsoft.com/office/drawing/2014/main" id="{763D69E4-78EC-4E83-BA75-3155F017E28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0451" y="2369164"/>
                <a:ext cx="45589" cy="28873"/>
              </a:xfrm>
              <a:custGeom>
                <a:avLst/>
                <a:gdLst>
                  <a:gd name="T0" fmla="*/ 8 w 16"/>
                  <a:gd name="T1" fmla="*/ 3 h 10"/>
                  <a:gd name="T2" fmla="*/ 1 w 16"/>
                  <a:gd name="T3" fmla="*/ 5 h 10"/>
                  <a:gd name="T4" fmla="*/ 12 w 16"/>
                  <a:gd name="T5" fmla="*/ 9 h 10"/>
                  <a:gd name="T6" fmla="*/ 14 w 16"/>
                  <a:gd name="T7" fmla="*/ 3 h 10"/>
                  <a:gd name="T8" fmla="*/ 8 w 16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0">
                    <a:moveTo>
                      <a:pt x="8" y="3"/>
                    </a:moveTo>
                    <a:cubicBezTo>
                      <a:pt x="8" y="0"/>
                      <a:pt x="0" y="2"/>
                      <a:pt x="1" y="5"/>
                    </a:cubicBezTo>
                    <a:cubicBezTo>
                      <a:pt x="2" y="8"/>
                      <a:pt x="9" y="10"/>
                      <a:pt x="12" y="9"/>
                    </a:cubicBezTo>
                    <a:cubicBezTo>
                      <a:pt x="15" y="8"/>
                      <a:pt x="16" y="5"/>
                      <a:pt x="14" y="3"/>
                    </a:cubicBezTo>
                    <a:cubicBezTo>
                      <a:pt x="12" y="1"/>
                      <a:pt x="9" y="6"/>
                      <a:pt x="8" y="3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218" name="Freeform 132">
                <a:extLst>
                  <a:ext uri="{FF2B5EF4-FFF2-40B4-BE49-F238E27FC236}">
                    <a16:creationId xmlns:a16="http://schemas.microsoft.com/office/drawing/2014/main" id="{9A0A1C89-1850-40EB-A8DF-97C7CA8C78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506928" y="2711079"/>
                <a:ext cx="1303833" cy="650396"/>
              </a:xfrm>
              <a:custGeom>
                <a:avLst/>
                <a:gdLst>
                  <a:gd name="T0" fmla="*/ 439 w 467"/>
                  <a:gd name="T1" fmla="*/ 36 h 233"/>
                  <a:gd name="T2" fmla="*/ 391 w 467"/>
                  <a:gd name="T3" fmla="*/ 55 h 233"/>
                  <a:gd name="T4" fmla="*/ 369 w 467"/>
                  <a:gd name="T5" fmla="*/ 64 h 233"/>
                  <a:gd name="T6" fmla="*/ 348 w 467"/>
                  <a:gd name="T7" fmla="*/ 81 h 233"/>
                  <a:gd name="T8" fmla="*/ 342 w 467"/>
                  <a:gd name="T9" fmla="*/ 74 h 233"/>
                  <a:gd name="T10" fmla="*/ 329 w 467"/>
                  <a:gd name="T11" fmla="*/ 59 h 233"/>
                  <a:gd name="T12" fmla="*/ 311 w 467"/>
                  <a:gd name="T13" fmla="*/ 49 h 233"/>
                  <a:gd name="T14" fmla="*/ 297 w 467"/>
                  <a:gd name="T15" fmla="*/ 63 h 233"/>
                  <a:gd name="T16" fmla="*/ 328 w 467"/>
                  <a:gd name="T17" fmla="*/ 35 h 233"/>
                  <a:gd name="T18" fmla="*/ 323 w 467"/>
                  <a:gd name="T19" fmla="*/ 32 h 233"/>
                  <a:gd name="T20" fmla="*/ 295 w 467"/>
                  <a:gd name="T21" fmla="*/ 27 h 233"/>
                  <a:gd name="T22" fmla="*/ 264 w 467"/>
                  <a:gd name="T23" fmla="*/ 29 h 233"/>
                  <a:gd name="T24" fmla="*/ 272 w 467"/>
                  <a:gd name="T25" fmla="*/ 15 h 233"/>
                  <a:gd name="T26" fmla="*/ 251 w 467"/>
                  <a:gd name="T27" fmla="*/ 11 h 233"/>
                  <a:gd name="T28" fmla="*/ 238 w 467"/>
                  <a:gd name="T29" fmla="*/ 6 h 233"/>
                  <a:gd name="T30" fmla="*/ 19 w 467"/>
                  <a:gd name="T31" fmla="*/ 17 h 233"/>
                  <a:gd name="T32" fmla="*/ 14 w 467"/>
                  <a:gd name="T33" fmla="*/ 16 h 233"/>
                  <a:gd name="T34" fmla="*/ 0 w 467"/>
                  <a:gd name="T35" fmla="*/ 13 h 233"/>
                  <a:gd name="T36" fmla="*/ 8 w 467"/>
                  <a:gd name="T37" fmla="*/ 34 h 233"/>
                  <a:gd name="T38" fmla="*/ 3 w 467"/>
                  <a:gd name="T39" fmla="*/ 74 h 233"/>
                  <a:gd name="T40" fmla="*/ 9 w 467"/>
                  <a:gd name="T41" fmla="*/ 108 h 233"/>
                  <a:gd name="T42" fmla="*/ 22 w 467"/>
                  <a:gd name="T43" fmla="*/ 124 h 233"/>
                  <a:gd name="T44" fmla="*/ 36 w 467"/>
                  <a:gd name="T45" fmla="*/ 147 h 233"/>
                  <a:gd name="T46" fmla="*/ 60 w 467"/>
                  <a:gd name="T47" fmla="*/ 162 h 233"/>
                  <a:gd name="T48" fmla="*/ 89 w 467"/>
                  <a:gd name="T49" fmla="*/ 169 h 233"/>
                  <a:gd name="T50" fmla="*/ 136 w 467"/>
                  <a:gd name="T51" fmla="*/ 173 h 233"/>
                  <a:gd name="T52" fmla="*/ 162 w 467"/>
                  <a:gd name="T53" fmla="*/ 187 h 233"/>
                  <a:gd name="T54" fmla="*/ 181 w 467"/>
                  <a:gd name="T55" fmla="*/ 190 h 233"/>
                  <a:gd name="T56" fmla="*/ 205 w 467"/>
                  <a:gd name="T57" fmla="*/ 215 h 233"/>
                  <a:gd name="T58" fmla="*/ 222 w 467"/>
                  <a:gd name="T59" fmla="*/ 225 h 233"/>
                  <a:gd name="T60" fmla="*/ 227 w 467"/>
                  <a:gd name="T61" fmla="*/ 202 h 233"/>
                  <a:gd name="T62" fmla="*/ 244 w 467"/>
                  <a:gd name="T63" fmla="*/ 192 h 233"/>
                  <a:gd name="T64" fmla="*/ 257 w 467"/>
                  <a:gd name="T65" fmla="*/ 190 h 233"/>
                  <a:gd name="T66" fmla="*/ 276 w 467"/>
                  <a:gd name="T67" fmla="*/ 195 h 233"/>
                  <a:gd name="T68" fmla="*/ 284 w 467"/>
                  <a:gd name="T69" fmla="*/ 193 h 233"/>
                  <a:gd name="T70" fmla="*/ 295 w 467"/>
                  <a:gd name="T71" fmla="*/ 183 h 233"/>
                  <a:gd name="T72" fmla="*/ 317 w 467"/>
                  <a:gd name="T73" fmla="*/ 190 h 233"/>
                  <a:gd name="T74" fmla="*/ 338 w 467"/>
                  <a:gd name="T75" fmla="*/ 197 h 233"/>
                  <a:gd name="T76" fmla="*/ 345 w 467"/>
                  <a:gd name="T77" fmla="*/ 222 h 233"/>
                  <a:gd name="T78" fmla="*/ 360 w 467"/>
                  <a:gd name="T79" fmla="*/ 221 h 233"/>
                  <a:gd name="T80" fmla="*/ 349 w 467"/>
                  <a:gd name="T81" fmla="*/ 181 h 233"/>
                  <a:gd name="T82" fmla="*/ 372 w 467"/>
                  <a:gd name="T83" fmla="*/ 154 h 233"/>
                  <a:gd name="T84" fmla="*/ 386 w 467"/>
                  <a:gd name="T85" fmla="*/ 141 h 233"/>
                  <a:gd name="T86" fmla="*/ 395 w 467"/>
                  <a:gd name="T87" fmla="*/ 134 h 233"/>
                  <a:gd name="T88" fmla="*/ 390 w 467"/>
                  <a:gd name="T89" fmla="*/ 122 h 233"/>
                  <a:gd name="T90" fmla="*/ 389 w 467"/>
                  <a:gd name="T91" fmla="*/ 101 h 233"/>
                  <a:gd name="T92" fmla="*/ 393 w 467"/>
                  <a:gd name="T93" fmla="*/ 119 h 233"/>
                  <a:gd name="T94" fmla="*/ 398 w 467"/>
                  <a:gd name="T95" fmla="*/ 103 h 233"/>
                  <a:gd name="T96" fmla="*/ 413 w 467"/>
                  <a:gd name="T97" fmla="*/ 90 h 233"/>
                  <a:gd name="T98" fmla="*/ 425 w 467"/>
                  <a:gd name="T99" fmla="*/ 82 h 233"/>
                  <a:gd name="T100" fmla="*/ 434 w 467"/>
                  <a:gd name="T101" fmla="*/ 73 h 233"/>
                  <a:gd name="T102" fmla="*/ 445 w 467"/>
                  <a:gd name="T103" fmla="*/ 58 h 233"/>
                  <a:gd name="T104" fmla="*/ 467 w 467"/>
                  <a:gd name="T105" fmla="*/ 48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67" h="233">
                    <a:moveTo>
                      <a:pt x="460" y="25"/>
                    </a:moveTo>
                    <a:cubicBezTo>
                      <a:pt x="460" y="23"/>
                      <a:pt x="452" y="25"/>
                      <a:pt x="449" y="22"/>
                    </a:cubicBezTo>
                    <a:cubicBezTo>
                      <a:pt x="446" y="19"/>
                      <a:pt x="440" y="31"/>
                      <a:pt x="439" y="36"/>
                    </a:cubicBezTo>
                    <a:cubicBezTo>
                      <a:pt x="438" y="41"/>
                      <a:pt x="429" y="47"/>
                      <a:pt x="429" y="47"/>
                    </a:cubicBezTo>
                    <a:cubicBezTo>
                      <a:pt x="429" y="47"/>
                      <a:pt x="404" y="47"/>
                      <a:pt x="401" y="47"/>
                    </a:cubicBezTo>
                    <a:cubicBezTo>
                      <a:pt x="400" y="47"/>
                      <a:pt x="394" y="52"/>
                      <a:pt x="391" y="55"/>
                    </a:cubicBezTo>
                    <a:cubicBezTo>
                      <a:pt x="391" y="55"/>
                      <a:pt x="391" y="55"/>
                      <a:pt x="391" y="56"/>
                    </a:cubicBezTo>
                    <a:cubicBezTo>
                      <a:pt x="393" y="60"/>
                      <a:pt x="384" y="63"/>
                      <a:pt x="375" y="63"/>
                    </a:cubicBezTo>
                    <a:cubicBezTo>
                      <a:pt x="372" y="64"/>
                      <a:pt x="370" y="64"/>
                      <a:pt x="369" y="64"/>
                    </a:cubicBezTo>
                    <a:cubicBezTo>
                      <a:pt x="369" y="65"/>
                      <a:pt x="369" y="66"/>
                      <a:pt x="369" y="67"/>
                    </a:cubicBezTo>
                    <a:cubicBezTo>
                      <a:pt x="369" y="68"/>
                      <a:pt x="368" y="69"/>
                      <a:pt x="367" y="69"/>
                    </a:cubicBezTo>
                    <a:cubicBezTo>
                      <a:pt x="366" y="72"/>
                      <a:pt x="355" y="77"/>
                      <a:pt x="348" y="81"/>
                    </a:cubicBezTo>
                    <a:cubicBezTo>
                      <a:pt x="342" y="84"/>
                      <a:pt x="332" y="82"/>
                      <a:pt x="332" y="77"/>
                    </a:cubicBezTo>
                    <a:cubicBezTo>
                      <a:pt x="332" y="72"/>
                      <a:pt x="337" y="73"/>
                      <a:pt x="338" y="75"/>
                    </a:cubicBezTo>
                    <a:cubicBezTo>
                      <a:pt x="339" y="76"/>
                      <a:pt x="340" y="76"/>
                      <a:pt x="342" y="74"/>
                    </a:cubicBezTo>
                    <a:cubicBezTo>
                      <a:pt x="340" y="73"/>
                      <a:pt x="340" y="70"/>
                      <a:pt x="340" y="68"/>
                    </a:cubicBezTo>
                    <a:cubicBezTo>
                      <a:pt x="338" y="67"/>
                      <a:pt x="342" y="59"/>
                      <a:pt x="337" y="58"/>
                    </a:cubicBezTo>
                    <a:cubicBezTo>
                      <a:pt x="333" y="56"/>
                      <a:pt x="328" y="64"/>
                      <a:pt x="329" y="59"/>
                    </a:cubicBezTo>
                    <a:cubicBezTo>
                      <a:pt x="330" y="55"/>
                      <a:pt x="336" y="51"/>
                      <a:pt x="332" y="45"/>
                    </a:cubicBezTo>
                    <a:cubicBezTo>
                      <a:pt x="328" y="39"/>
                      <a:pt x="321" y="39"/>
                      <a:pt x="320" y="43"/>
                    </a:cubicBezTo>
                    <a:cubicBezTo>
                      <a:pt x="318" y="48"/>
                      <a:pt x="313" y="46"/>
                      <a:pt x="311" y="49"/>
                    </a:cubicBezTo>
                    <a:cubicBezTo>
                      <a:pt x="310" y="53"/>
                      <a:pt x="308" y="61"/>
                      <a:pt x="309" y="66"/>
                    </a:cubicBezTo>
                    <a:cubicBezTo>
                      <a:pt x="311" y="72"/>
                      <a:pt x="309" y="75"/>
                      <a:pt x="304" y="78"/>
                    </a:cubicBezTo>
                    <a:cubicBezTo>
                      <a:pt x="298" y="81"/>
                      <a:pt x="295" y="73"/>
                      <a:pt x="297" y="63"/>
                    </a:cubicBezTo>
                    <a:cubicBezTo>
                      <a:pt x="299" y="56"/>
                      <a:pt x="303" y="49"/>
                      <a:pt x="299" y="49"/>
                    </a:cubicBezTo>
                    <a:cubicBezTo>
                      <a:pt x="296" y="49"/>
                      <a:pt x="304" y="40"/>
                      <a:pt x="311" y="39"/>
                    </a:cubicBezTo>
                    <a:cubicBezTo>
                      <a:pt x="319" y="37"/>
                      <a:pt x="328" y="37"/>
                      <a:pt x="328" y="35"/>
                    </a:cubicBezTo>
                    <a:cubicBezTo>
                      <a:pt x="328" y="35"/>
                      <a:pt x="328" y="35"/>
                      <a:pt x="329" y="34"/>
                    </a:cubicBezTo>
                    <a:cubicBezTo>
                      <a:pt x="328" y="33"/>
                      <a:pt x="326" y="32"/>
                      <a:pt x="324" y="31"/>
                    </a:cubicBezTo>
                    <a:cubicBezTo>
                      <a:pt x="324" y="32"/>
                      <a:pt x="324" y="32"/>
                      <a:pt x="323" y="32"/>
                    </a:cubicBezTo>
                    <a:cubicBezTo>
                      <a:pt x="321" y="34"/>
                      <a:pt x="321" y="29"/>
                      <a:pt x="316" y="29"/>
                    </a:cubicBezTo>
                    <a:cubicBezTo>
                      <a:pt x="311" y="29"/>
                      <a:pt x="305" y="34"/>
                      <a:pt x="301" y="32"/>
                    </a:cubicBezTo>
                    <a:cubicBezTo>
                      <a:pt x="297" y="30"/>
                      <a:pt x="299" y="27"/>
                      <a:pt x="295" y="27"/>
                    </a:cubicBezTo>
                    <a:cubicBezTo>
                      <a:pt x="291" y="27"/>
                      <a:pt x="298" y="20"/>
                      <a:pt x="292" y="23"/>
                    </a:cubicBezTo>
                    <a:cubicBezTo>
                      <a:pt x="286" y="26"/>
                      <a:pt x="278" y="34"/>
                      <a:pt x="274" y="30"/>
                    </a:cubicBezTo>
                    <a:cubicBezTo>
                      <a:pt x="270" y="27"/>
                      <a:pt x="266" y="31"/>
                      <a:pt x="264" y="29"/>
                    </a:cubicBezTo>
                    <a:cubicBezTo>
                      <a:pt x="261" y="26"/>
                      <a:pt x="274" y="18"/>
                      <a:pt x="280" y="18"/>
                    </a:cubicBezTo>
                    <a:cubicBezTo>
                      <a:pt x="281" y="18"/>
                      <a:pt x="282" y="18"/>
                      <a:pt x="284" y="17"/>
                    </a:cubicBezTo>
                    <a:cubicBezTo>
                      <a:pt x="281" y="15"/>
                      <a:pt x="274" y="13"/>
                      <a:pt x="272" y="15"/>
                    </a:cubicBezTo>
                    <a:cubicBezTo>
                      <a:pt x="270" y="18"/>
                      <a:pt x="267" y="16"/>
                      <a:pt x="265" y="14"/>
                    </a:cubicBezTo>
                    <a:cubicBezTo>
                      <a:pt x="264" y="12"/>
                      <a:pt x="262" y="14"/>
                      <a:pt x="259" y="11"/>
                    </a:cubicBezTo>
                    <a:cubicBezTo>
                      <a:pt x="256" y="8"/>
                      <a:pt x="253" y="10"/>
                      <a:pt x="251" y="11"/>
                    </a:cubicBezTo>
                    <a:cubicBezTo>
                      <a:pt x="250" y="12"/>
                      <a:pt x="248" y="10"/>
                      <a:pt x="244" y="9"/>
                    </a:cubicBezTo>
                    <a:cubicBezTo>
                      <a:pt x="241" y="7"/>
                      <a:pt x="244" y="4"/>
                      <a:pt x="241" y="2"/>
                    </a:cubicBezTo>
                    <a:cubicBezTo>
                      <a:pt x="238" y="0"/>
                      <a:pt x="238" y="6"/>
                      <a:pt x="238" y="6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20" y="11"/>
                      <a:pt x="18" y="13"/>
                      <a:pt x="19" y="17"/>
                    </a:cubicBezTo>
                    <a:cubicBezTo>
                      <a:pt x="20" y="20"/>
                      <a:pt x="19" y="25"/>
                      <a:pt x="16" y="25"/>
                    </a:cubicBezTo>
                    <a:cubicBezTo>
                      <a:pt x="14" y="25"/>
                      <a:pt x="13" y="22"/>
                      <a:pt x="15" y="21"/>
                    </a:cubicBezTo>
                    <a:cubicBezTo>
                      <a:pt x="17" y="20"/>
                      <a:pt x="16" y="16"/>
                      <a:pt x="14" y="16"/>
                    </a:cubicBezTo>
                    <a:cubicBezTo>
                      <a:pt x="13" y="16"/>
                      <a:pt x="13" y="14"/>
                      <a:pt x="13" y="13"/>
                    </a:cubicBezTo>
                    <a:cubicBezTo>
                      <a:pt x="9" y="14"/>
                      <a:pt x="5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6"/>
                      <a:pt x="1" y="20"/>
                      <a:pt x="4" y="24"/>
                    </a:cubicBezTo>
                    <a:cubicBezTo>
                      <a:pt x="7" y="28"/>
                      <a:pt x="5" y="30"/>
                      <a:pt x="8" y="32"/>
                    </a:cubicBezTo>
                    <a:cubicBezTo>
                      <a:pt x="10" y="33"/>
                      <a:pt x="10" y="35"/>
                      <a:pt x="8" y="34"/>
                    </a:cubicBezTo>
                    <a:cubicBezTo>
                      <a:pt x="5" y="34"/>
                      <a:pt x="7" y="36"/>
                      <a:pt x="6" y="42"/>
                    </a:cubicBezTo>
                    <a:cubicBezTo>
                      <a:pt x="5" y="47"/>
                      <a:pt x="5" y="58"/>
                      <a:pt x="5" y="61"/>
                    </a:cubicBezTo>
                    <a:cubicBezTo>
                      <a:pt x="4" y="65"/>
                      <a:pt x="1" y="70"/>
                      <a:pt x="3" y="74"/>
                    </a:cubicBezTo>
                    <a:cubicBezTo>
                      <a:pt x="5" y="77"/>
                      <a:pt x="7" y="82"/>
                      <a:pt x="5" y="87"/>
                    </a:cubicBezTo>
                    <a:cubicBezTo>
                      <a:pt x="4" y="91"/>
                      <a:pt x="4" y="94"/>
                      <a:pt x="6" y="97"/>
                    </a:cubicBezTo>
                    <a:cubicBezTo>
                      <a:pt x="8" y="101"/>
                      <a:pt x="7" y="107"/>
                      <a:pt x="9" y="108"/>
                    </a:cubicBezTo>
                    <a:cubicBezTo>
                      <a:pt x="11" y="109"/>
                      <a:pt x="13" y="112"/>
                      <a:pt x="15" y="115"/>
                    </a:cubicBezTo>
                    <a:cubicBezTo>
                      <a:pt x="17" y="118"/>
                      <a:pt x="19" y="116"/>
                      <a:pt x="19" y="119"/>
                    </a:cubicBezTo>
                    <a:cubicBezTo>
                      <a:pt x="19" y="123"/>
                      <a:pt x="19" y="123"/>
                      <a:pt x="22" y="124"/>
                    </a:cubicBezTo>
                    <a:cubicBezTo>
                      <a:pt x="25" y="126"/>
                      <a:pt x="23" y="129"/>
                      <a:pt x="23" y="131"/>
                    </a:cubicBezTo>
                    <a:cubicBezTo>
                      <a:pt x="23" y="132"/>
                      <a:pt x="27" y="136"/>
                      <a:pt x="32" y="140"/>
                    </a:cubicBezTo>
                    <a:cubicBezTo>
                      <a:pt x="36" y="144"/>
                      <a:pt x="32" y="147"/>
                      <a:pt x="36" y="147"/>
                    </a:cubicBezTo>
                    <a:cubicBezTo>
                      <a:pt x="39" y="147"/>
                      <a:pt x="42" y="149"/>
                      <a:pt x="46" y="151"/>
                    </a:cubicBezTo>
                    <a:cubicBezTo>
                      <a:pt x="49" y="153"/>
                      <a:pt x="50" y="152"/>
                      <a:pt x="53" y="153"/>
                    </a:cubicBezTo>
                    <a:cubicBezTo>
                      <a:pt x="55" y="153"/>
                      <a:pt x="59" y="158"/>
                      <a:pt x="60" y="162"/>
                    </a:cubicBezTo>
                    <a:cubicBezTo>
                      <a:pt x="60" y="163"/>
                      <a:pt x="61" y="165"/>
                      <a:pt x="62" y="167"/>
                    </a:cubicBezTo>
                    <a:cubicBezTo>
                      <a:pt x="80" y="164"/>
                      <a:pt x="80" y="164"/>
                      <a:pt x="80" y="164"/>
                    </a:cubicBezTo>
                    <a:cubicBezTo>
                      <a:pt x="80" y="164"/>
                      <a:pt x="86" y="168"/>
                      <a:pt x="89" y="169"/>
                    </a:cubicBezTo>
                    <a:cubicBezTo>
                      <a:pt x="93" y="170"/>
                      <a:pt x="110" y="176"/>
                      <a:pt x="110" y="176"/>
                    </a:cubicBezTo>
                    <a:cubicBezTo>
                      <a:pt x="133" y="176"/>
                      <a:pt x="133" y="176"/>
                      <a:pt x="133" y="176"/>
                    </a:cubicBezTo>
                    <a:cubicBezTo>
                      <a:pt x="136" y="173"/>
                      <a:pt x="136" y="173"/>
                      <a:pt x="136" y="173"/>
                    </a:cubicBezTo>
                    <a:cubicBezTo>
                      <a:pt x="148" y="173"/>
                      <a:pt x="148" y="173"/>
                      <a:pt x="148" y="173"/>
                    </a:cubicBezTo>
                    <a:cubicBezTo>
                      <a:pt x="148" y="173"/>
                      <a:pt x="156" y="180"/>
                      <a:pt x="157" y="181"/>
                    </a:cubicBezTo>
                    <a:cubicBezTo>
                      <a:pt x="158" y="181"/>
                      <a:pt x="162" y="185"/>
                      <a:pt x="162" y="187"/>
                    </a:cubicBezTo>
                    <a:cubicBezTo>
                      <a:pt x="162" y="189"/>
                      <a:pt x="163" y="191"/>
                      <a:pt x="165" y="192"/>
                    </a:cubicBezTo>
                    <a:cubicBezTo>
                      <a:pt x="167" y="193"/>
                      <a:pt x="174" y="197"/>
                      <a:pt x="175" y="197"/>
                    </a:cubicBezTo>
                    <a:cubicBezTo>
                      <a:pt x="176" y="197"/>
                      <a:pt x="178" y="189"/>
                      <a:pt x="181" y="190"/>
                    </a:cubicBezTo>
                    <a:cubicBezTo>
                      <a:pt x="184" y="190"/>
                      <a:pt x="194" y="192"/>
                      <a:pt x="195" y="198"/>
                    </a:cubicBezTo>
                    <a:cubicBezTo>
                      <a:pt x="197" y="203"/>
                      <a:pt x="201" y="207"/>
                      <a:pt x="203" y="209"/>
                    </a:cubicBezTo>
                    <a:cubicBezTo>
                      <a:pt x="204" y="210"/>
                      <a:pt x="204" y="213"/>
                      <a:pt x="205" y="215"/>
                    </a:cubicBezTo>
                    <a:cubicBezTo>
                      <a:pt x="206" y="216"/>
                      <a:pt x="206" y="220"/>
                      <a:pt x="207" y="220"/>
                    </a:cubicBezTo>
                    <a:cubicBezTo>
                      <a:pt x="208" y="220"/>
                      <a:pt x="215" y="224"/>
                      <a:pt x="218" y="224"/>
                    </a:cubicBezTo>
                    <a:cubicBezTo>
                      <a:pt x="219" y="224"/>
                      <a:pt x="220" y="224"/>
                      <a:pt x="222" y="225"/>
                    </a:cubicBezTo>
                    <a:cubicBezTo>
                      <a:pt x="222" y="219"/>
                      <a:pt x="215" y="217"/>
                      <a:pt x="219" y="215"/>
                    </a:cubicBezTo>
                    <a:cubicBezTo>
                      <a:pt x="224" y="211"/>
                      <a:pt x="219" y="208"/>
                      <a:pt x="221" y="207"/>
                    </a:cubicBezTo>
                    <a:cubicBezTo>
                      <a:pt x="223" y="205"/>
                      <a:pt x="227" y="204"/>
                      <a:pt x="227" y="202"/>
                    </a:cubicBezTo>
                    <a:cubicBezTo>
                      <a:pt x="227" y="200"/>
                      <a:pt x="229" y="200"/>
                      <a:pt x="232" y="200"/>
                    </a:cubicBezTo>
                    <a:cubicBezTo>
                      <a:pt x="235" y="200"/>
                      <a:pt x="240" y="195"/>
                      <a:pt x="240" y="193"/>
                    </a:cubicBezTo>
                    <a:cubicBezTo>
                      <a:pt x="239" y="192"/>
                      <a:pt x="240" y="191"/>
                      <a:pt x="244" y="192"/>
                    </a:cubicBezTo>
                    <a:cubicBezTo>
                      <a:pt x="247" y="193"/>
                      <a:pt x="247" y="188"/>
                      <a:pt x="249" y="189"/>
                    </a:cubicBezTo>
                    <a:cubicBezTo>
                      <a:pt x="251" y="189"/>
                      <a:pt x="253" y="191"/>
                      <a:pt x="253" y="189"/>
                    </a:cubicBezTo>
                    <a:cubicBezTo>
                      <a:pt x="253" y="187"/>
                      <a:pt x="255" y="188"/>
                      <a:pt x="257" y="190"/>
                    </a:cubicBezTo>
                    <a:cubicBezTo>
                      <a:pt x="258" y="192"/>
                      <a:pt x="263" y="193"/>
                      <a:pt x="263" y="190"/>
                    </a:cubicBezTo>
                    <a:cubicBezTo>
                      <a:pt x="264" y="188"/>
                      <a:pt x="266" y="190"/>
                      <a:pt x="269" y="193"/>
                    </a:cubicBezTo>
                    <a:cubicBezTo>
                      <a:pt x="271" y="195"/>
                      <a:pt x="272" y="194"/>
                      <a:pt x="276" y="195"/>
                    </a:cubicBezTo>
                    <a:cubicBezTo>
                      <a:pt x="279" y="195"/>
                      <a:pt x="279" y="194"/>
                      <a:pt x="279" y="192"/>
                    </a:cubicBezTo>
                    <a:cubicBezTo>
                      <a:pt x="279" y="190"/>
                      <a:pt x="283" y="196"/>
                      <a:pt x="286" y="197"/>
                    </a:cubicBezTo>
                    <a:cubicBezTo>
                      <a:pt x="290" y="197"/>
                      <a:pt x="287" y="195"/>
                      <a:pt x="284" y="193"/>
                    </a:cubicBezTo>
                    <a:cubicBezTo>
                      <a:pt x="282" y="191"/>
                      <a:pt x="285" y="190"/>
                      <a:pt x="283" y="188"/>
                    </a:cubicBezTo>
                    <a:cubicBezTo>
                      <a:pt x="281" y="187"/>
                      <a:pt x="286" y="184"/>
                      <a:pt x="290" y="185"/>
                    </a:cubicBezTo>
                    <a:cubicBezTo>
                      <a:pt x="294" y="185"/>
                      <a:pt x="294" y="186"/>
                      <a:pt x="295" y="183"/>
                    </a:cubicBezTo>
                    <a:cubicBezTo>
                      <a:pt x="297" y="181"/>
                      <a:pt x="299" y="183"/>
                      <a:pt x="299" y="185"/>
                    </a:cubicBezTo>
                    <a:cubicBezTo>
                      <a:pt x="299" y="188"/>
                      <a:pt x="306" y="184"/>
                      <a:pt x="309" y="184"/>
                    </a:cubicBezTo>
                    <a:cubicBezTo>
                      <a:pt x="313" y="184"/>
                      <a:pt x="317" y="187"/>
                      <a:pt x="317" y="190"/>
                    </a:cubicBezTo>
                    <a:cubicBezTo>
                      <a:pt x="317" y="192"/>
                      <a:pt x="320" y="193"/>
                      <a:pt x="322" y="190"/>
                    </a:cubicBezTo>
                    <a:cubicBezTo>
                      <a:pt x="325" y="188"/>
                      <a:pt x="327" y="185"/>
                      <a:pt x="330" y="188"/>
                    </a:cubicBezTo>
                    <a:cubicBezTo>
                      <a:pt x="332" y="190"/>
                      <a:pt x="335" y="194"/>
                      <a:pt x="338" y="197"/>
                    </a:cubicBezTo>
                    <a:cubicBezTo>
                      <a:pt x="341" y="200"/>
                      <a:pt x="337" y="204"/>
                      <a:pt x="338" y="206"/>
                    </a:cubicBezTo>
                    <a:cubicBezTo>
                      <a:pt x="340" y="208"/>
                      <a:pt x="338" y="212"/>
                      <a:pt x="342" y="214"/>
                    </a:cubicBezTo>
                    <a:cubicBezTo>
                      <a:pt x="345" y="216"/>
                      <a:pt x="342" y="222"/>
                      <a:pt x="345" y="222"/>
                    </a:cubicBezTo>
                    <a:cubicBezTo>
                      <a:pt x="348" y="223"/>
                      <a:pt x="350" y="228"/>
                      <a:pt x="350" y="229"/>
                    </a:cubicBezTo>
                    <a:cubicBezTo>
                      <a:pt x="351" y="231"/>
                      <a:pt x="356" y="233"/>
                      <a:pt x="356" y="230"/>
                    </a:cubicBezTo>
                    <a:cubicBezTo>
                      <a:pt x="357" y="227"/>
                      <a:pt x="360" y="224"/>
                      <a:pt x="360" y="221"/>
                    </a:cubicBezTo>
                    <a:cubicBezTo>
                      <a:pt x="360" y="218"/>
                      <a:pt x="358" y="208"/>
                      <a:pt x="355" y="205"/>
                    </a:cubicBezTo>
                    <a:cubicBezTo>
                      <a:pt x="353" y="202"/>
                      <a:pt x="356" y="201"/>
                      <a:pt x="353" y="197"/>
                    </a:cubicBezTo>
                    <a:cubicBezTo>
                      <a:pt x="350" y="193"/>
                      <a:pt x="348" y="187"/>
                      <a:pt x="349" y="181"/>
                    </a:cubicBezTo>
                    <a:cubicBezTo>
                      <a:pt x="349" y="176"/>
                      <a:pt x="355" y="167"/>
                      <a:pt x="358" y="165"/>
                    </a:cubicBezTo>
                    <a:cubicBezTo>
                      <a:pt x="361" y="162"/>
                      <a:pt x="365" y="163"/>
                      <a:pt x="365" y="160"/>
                    </a:cubicBezTo>
                    <a:cubicBezTo>
                      <a:pt x="366" y="158"/>
                      <a:pt x="370" y="154"/>
                      <a:pt x="372" y="154"/>
                    </a:cubicBezTo>
                    <a:cubicBezTo>
                      <a:pt x="374" y="154"/>
                      <a:pt x="376" y="155"/>
                      <a:pt x="377" y="152"/>
                    </a:cubicBezTo>
                    <a:cubicBezTo>
                      <a:pt x="377" y="150"/>
                      <a:pt x="381" y="147"/>
                      <a:pt x="385" y="146"/>
                    </a:cubicBezTo>
                    <a:cubicBezTo>
                      <a:pt x="390" y="146"/>
                      <a:pt x="387" y="143"/>
                      <a:pt x="386" y="141"/>
                    </a:cubicBezTo>
                    <a:cubicBezTo>
                      <a:pt x="385" y="139"/>
                      <a:pt x="387" y="137"/>
                      <a:pt x="388" y="138"/>
                    </a:cubicBezTo>
                    <a:cubicBezTo>
                      <a:pt x="389" y="140"/>
                      <a:pt x="392" y="140"/>
                      <a:pt x="393" y="139"/>
                    </a:cubicBezTo>
                    <a:cubicBezTo>
                      <a:pt x="395" y="137"/>
                      <a:pt x="399" y="134"/>
                      <a:pt x="395" y="134"/>
                    </a:cubicBezTo>
                    <a:cubicBezTo>
                      <a:pt x="391" y="134"/>
                      <a:pt x="391" y="132"/>
                      <a:pt x="393" y="131"/>
                    </a:cubicBezTo>
                    <a:cubicBezTo>
                      <a:pt x="395" y="130"/>
                      <a:pt x="393" y="126"/>
                      <a:pt x="390" y="126"/>
                    </a:cubicBezTo>
                    <a:cubicBezTo>
                      <a:pt x="387" y="125"/>
                      <a:pt x="388" y="124"/>
                      <a:pt x="390" y="122"/>
                    </a:cubicBezTo>
                    <a:cubicBezTo>
                      <a:pt x="392" y="120"/>
                      <a:pt x="387" y="116"/>
                      <a:pt x="385" y="115"/>
                    </a:cubicBezTo>
                    <a:cubicBezTo>
                      <a:pt x="382" y="113"/>
                      <a:pt x="386" y="112"/>
                      <a:pt x="388" y="112"/>
                    </a:cubicBezTo>
                    <a:cubicBezTo>
                      <a:pt x="390" y="112"/>
                      <a:pt x="388" y="103"/>
                      <a:pt x="389" y="101"/>
                    </a:cubicBezTo>
                    <a:cubicBezTo>
                      <a:pt x="390" y="100"/>
                      <a:pt x="393" y="100"/>
                      <a:pt x="392" y="101"/>
                    </a:cubicBezTo>
                    <a:cubicBezTo>
                      <a:pt x="391" y="103"/>
                      <a:pt x="389" y="107"/>
                      <a:pt x="391" y="109"/>
                    </a:cubicBezTo>
                    <a:cubicBezTo>
                      <a:pt x="393" y="112"/>
                      <a:pt x="394" y="115"/>
                      <a:pt x="393" y="119"/>
                    </a:cubicBezTo>
                    <a:cubicBezTo>
                      <a:pt x="392" y="123"/>
                      <a:pt x="394" y="122"/>
                      <a:pt x="397" y="117"/>
                    </a:cubicBezTo>
                    <a:cubicBezTo>
                      <a:pt x="399" y="111"/>
                      <a:pt x="400" y="107"/>
                      <a:pt x="398" y="106"/>
                    </a:cubicBezTo>
                    <a:cubicBezTo>
                      <a:pt x="396" y="106"/>
                      <a:pt x="396" y="100"/>
                      <a:pt x="398" y="103"/>
                    </a:cubicBezTo>
                    <a:cubicBezTo>
                      <a:pt x="400" y="105"/>
                      <a:pt x="401" y="106"/>
                      <a:pt x="404" y="102"/>
                    </a:cubicBezTo>
                    <a:cubicBezTo>
                      <a:pt x="407" y="99"/>
                      <a:pt x="410" y="94"/>
                      <a:pt x="408" y="92"/>
                    </a:cubicBezTo>
                    <a:cubicBezTo>
                      <a:pt x="406" y="91"/>
                      <a:pt x="409" y="90"/>
                      <a:pt x="413" y="90"/>
                    </a:cubicBezTo>
                    <a:cubicBezTo>
                      <a:pt x="416" y="90"/>
                      <a:pt x="424" y="88"/>
                      <a:pt x="425" y="87"/>
                    </a:cubicBezTo>
                    <a:cubicBezTo>
                      <a:pt x="426" y="83"/>
                      <a:pt x="412" y="88"/>
                      <a:pt x="412" y="86"/>
                    </a:cubicBezTo>
                    <a:cubicBezTo>
                      <a:pt x="412" y="85"/>
                      <a:pt x="421" y="83"/>
                      <a:pt x="425" y="82"/>
                    </a:cubicBezTo>
                    <a:cubicBezTo>
                      <a:pt x="429" y="82"/>
                      <a:pt x="427" y="77"/>
                      <a:pt x="429" y="79"/>
                    </a:cubicBezTo>
                    <a:cubicBezTo>
                      <a:pt x="431" y="81"/>
                      <a:pt x="434" y="81"/>
                      <a:pt x="436" y="80"/>
                    </a:cubicBezTo>
                    <a:cubicBezTo>
                      <a:pt x="438" y="78"/>
                      <a:pt x="437" y="74"/>
                      <a:pt x="434" y="73"/>
                    </a:cubicBezTo>
                    <a:cubicBezTo>
                      <a:pt x="431" y="73"/>
                      <a:pt x="436" y="71"/>
                      <a:pt x="435" y="69"/>
                    </a:cubicBezTo>
                    <a:cubicBezTo>
                      <a:pt x="434" y="68"/>
                      <a:pt x="437" y="61"/>
                      <a:pt x="440" y="60"/>
                    </a:cubicBezTo>
                    <a:cubicBezTo>
                      <a:pt x="444" y="60"/>
                      <a:pt x="442" y="58"/>
                      <a:pt x="445" y="58"/>
                    </a:cubicBezTo>
                    <a:cubicBezTo>
                      <a:pt x="448" y="58"/>
                      <a:pt x="448" y="54"/>
                      <a:pt x="451" y="52"/>
                    </a:cubicBezTo>
                    <a:cubicBezTo>
                      <a:pt x="453" y="49"/>
                      <a:pt x="457" y="56"/>
                      <a:pt x="461" y="52"/>
                    </a:cubicBezTo>
                    <a:cubicBezTo>
                      <a:pt x="462" y="51"/>
                      <a:pt x="464" y="49"/>
                      <a:pt x="467" y="48"/>
                    </a:cubicBezTo>
                    <a:cubicBezTo>
                      <a:pt x="457" y="35"/>
                      <a:pt x="460" y="27"/>
                      <a:pt x="460" y="25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219" name="Freeform 171">
                <a:extLst>
                  <a:ext uri="{FF2B5EF4-FFF2-40B4-BE49-F238E27FC236}">
                    <a16:creationId xmlns:a16="http://schemas.microsoft.com/office/drawing/2014/main" id="{47574C51-C55A-44C0-AE5A-D74F7F0D9A4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50907" y="3346279"/>
                <a:ext cx="19755" cy="42549"/>
              </a:xfrm>
              <a:custGeom>
                <a:avLst/>
                <a:gdLst>
                  <a:gd name="T0" fmla="*/ 6 w 7"/>
                  <a:gd name="T1" fmla="*/ 14 h 15"/>
                  <a:gd name="T2" fmla="*/ 3 w 7"/>
                  <a:gd name="T3" fmla="*/ 11 h 15"/>
                  <a:gd name="T4" fmla="*/ 0 w 7"/>
                  <a:gd name="T5" fmla="*/ 6 h 15"/>
                  <a:gd name="T6" fmla="*/ 3 w 7"/>
                  <a:gd name="T7" fmla="*/ 3 h 15"/>
                  <a:gd name="T8" fmla="*/ 4 w 7"/>
                  <a:gd name="T9" fmla="*/ 9 h 15"/>
                  <a:gd name="T10" fmla="*/ 6 w 7"/>
                  <a:gd name="T11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6" y="14"/>
                    </a:moveTo>
                    <a:cubicBezTo>
                      <a:pt x="6" y="15"/>
                      <a:pt x="3" y="13"/>
                      <a:pt x="3" y="11"/>
                    </a:cubicBezTo>
                    <a:cubicBezTo>
                      <a:pt x="3" y="9"/>
                      <a:pt x="0" y="9"/>
                      <a:pt x="0" y="6"/>
                    </a:cubicBezTo>
                    <a:cubicBezTo>
                      <a:pt x="0" y="2"/>
                      <a:pt x="2" y="0"/>
                      <a:pt x="3" y="3"/>
                    </a:cubicBezTo>
                    <a:cubicBezTo>
                      <a:pt x="5" y="6"/>
                      <a:pt x="4" y="8"/>
                      <a:pt x="4" y="9"/>
                    </a:cubicBezTo>
                    <a:cubicBezTo>
                      <a:pt x="4" y="11"/>
                      <a:pt x="7" y="12"/>
                      <a:pt x="6" y="14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</p:grpSp>
        <p:pic>
          <p:nvPicPr>
            <p:cNvPr id="185" name="図 184"/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917" y="1372778"/>
              <a:ext cx="520383" cy="790255"/>
            </a:xfrm>
            <a:prstGeom prst="rect">
              <a:avLst/>
            </a:prstGeom>
          </p:spPr>
        </p:pic>
        <p:sp>
          <p:nvSpPr>
            <p:cNvPr id="186" name="Freeform 137">
              <a:extLst>
                <a:ext uri="{FF2B5EF4-FFF2-40B4-BE49-F238E27FC236}">
                  <a16:creationId xmlns:a16="http://schemas.microsoft.com/office/drawing/2014/main" id="{BA4F216B-03F9-4690-87AA-2CB31C3F03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02733" y="2195384"/>
              <a:ext cx="240100" cy="120049"/>
            </a:xfrm>
            <a:custGeom>
              <a:avLst/>
              <a:gdLst>
                <a:gd name="T0" fmla="*/ 72 w 86"/>
                <a:gd name="T1" fmla="*/ 31 h 43"/>
                <a:gd name="T2" fmla="*/ 79 w 86"/>
                <a:gd name="T3" fmla="*/ 26 h 43"/>
                <a:gd name="T4" fmla="*/ 85 w 86"/>
                <a:gd name="T5" fmla="*/ 20 h 43"/>
                <a:gd name="T6" fmla="*/ 81 w 86"/>
                <a:gd name="T7" fmla="*/ 13 h 43"/>
                <a:gd name="T8" fmla="*/ 76 w 86"/>
                <a:gd name="T9" fmla="*/ 9 h 43"/>
                <a:gd name="T10" fmla="*/ 75 w 86"/>
                <a:gd name="T11" fmla="*/ 4 h 43"/>
                <a:gd name="T12" fmla="*/ 69 w 86"/>
                <a:gd name="T13" fmla="*/ 4 h 43"/>
                <a:gd name="T14" fmla="*/ 62 w 86"/>
                <a:gd name="T15" fmla="*/ 1 h 43"/>
                <a:gd name="T16" fmla="*/ 61 w 86"/>
                <a:gd name="T17" fmla="*/ 6 h 43"/>
                <a:gd name="T18" fmla="*/ 56 w 86"/>
                <a:gd name="T19" fmla="*/ 6 h 43"/>
                <a:gd name="T20" fmla="*/ 53 w 86"/>
                <a:gd name="T21" fmla="*/ 6 h 43"/>
                <a:gd name="T22" fmla="*/ 48 w 86"/>
                <a:gd name="T23" fmla="*/ 7 h 43"/>
                <a:gd name="T24" fmla="*/ 44 w 86"/>
                <a:gd name="T25" fmla="*/ 5 h 43"/>
                <a:gd name="T26" fmla="*/ 39 w 86"/>
                <a:gd name="T27" fmla="*/ 9 h 43"/>
                <a:gd name="T28" fmla="*/ 35 w 86"/>
                <a:gd name="T29" fmla="*/ 7 h 43"/>
                <a:gd name="T30" fmla="*/ 32 w 86"/>
                <a:gd name="T31" fmla="*/ 10 h 43"/>
                <a:gd name="T32" fmla="*/ 31 w 86"/>
                <a:gd name="T33" fmla="*/ 14 h 43"/>
                <a:gd name="T34" fmla="*/ 25 w 86"/>
                <a:gd name="T35" fmla="*/ 16 h 43"/>
                <a:gd name="T36" fmla="*/ 23 w 86"/>
                <a:gd name="T37" fmla="*/ 10 h 43"/>
                <a:gd name="T38" fmla="*/ 11 w 86"/>
                <a:gd name="T39" fmla="*/ 2 h 43"/>
                <a:gd name="T40" fmla="*/ 12 w 86"/>
                <a:gd name="T41" fmla="*/ 6 h 43"/>
                <a:gd name="T42" fmla="*/ 9 w 86"/>
                <a:gd name="T43" fmla="*/ 6 h 43"/>
                <a:gd name="T44" fmla="*/ 4 w 86"/>
                <a:gd name="T45" fmla="*/ 8 h 43"/>
                <a:gd name="T46" fmla="*/ 0 w 86"/>
                <a:gd name="T47" fmla="*/ 13 h 43"/>
                <a:gd name="T48" fmla="*/ 8 w 86"/>
                <a:gd name="T49" fmla="*/ 15 h 43"/>
                <a:gd name="T50" fmla="*/ 17 w 86"/>
                <a:gd name="T51" fmla="*/ 15 h 43"/>
                <a:gd name="T52" fmla="*/ 16 w 86"/>
                <a:gd name="T53" fmla="*/ 19 h 43"/>
                <a:gd name="T54" fmla="*/ 12 w 86"/>
                <a:gd name="T55" fmla="*/ 21 h 43"/>
                <a:gd name="T56" fmla="*/ 3 w 86"/>
                <a:gd name="T57" fmla="*/ 24 h 43"/>
                <a:gd name="T58" fmla="*/ 14 w 86"/>
                <a:gd name="T59" fmla="*/ 24 h 43"/>
                <a:gd name="T60" fmla="*/ 17 w 86"/>
                <a:gd name="T61" fmla="*/ 27 h 43"/>
                <a:gd name="T62" fmla="*/ 19 w 86"/>
                <a:gd name="T63" fmla="*/ 30 h 43"/>
                <a:gd name="T64" fmla="*/ 17 w 86"/>
                <a:gd name="T65" fmla="*/ 33 h 43"/>
                <a:gd name="T66" fmla="*/ 13 w 86"/>
                <a:gd name="T67" fmla="*/ 36 h 43"/>
                <a:gd name="T68" fmla="*/ 23 w 86"/>
                <a:gd name="T69" fmla="*/ 36 h 43"/>
                <a:gd name="T70" fmla="*/ 37 w 86"/>
                <a:gd name="T71" fmla="*/ 41 h 43"/>
                <a:gd name="T72" fmla="*/ 51 w 86"/>
                <a:gd name="T73" fmla="*/ 38 h 43"/>
                <a:gd name="T74" fmla="*/ 61 w 86"/>
                <a:gd name="T75" fmla="*/ 35 h 43"/>
                <a:gd name="T76" fmla="*/ 72 w 86"/>
                <a:gd name="T77" fmla="*/ 3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6" h="43">
                  <a:moveTo>
                    <a:pt x="72" y="31"/>
                  </a:moveTo>
                  <a:cubicBezTo>
                    <a:pt x="77" y="31"/>
                    <a:pt x="77" y="25"/>
                    <a:pt x="79" y="26"/>
                  </a:cubicBezTo>
                  <a:cubicBezTo>
                    <a:pt x="81" y="26"/>
                    <a:pt x="84" y="22"/>
                    <a:pt x="85" y="20"/>
                  </a:cubicBezTo>
                  <a:cubicBezTo>
                    <a:pt x="86" y="17"/>
                    <a:pt x="83" y="13"/>
                    <a:pt x="81" y="13"/>
                  </a:cubicBezTo>
                  <a:cubicBezTo>
                    <a:pt x="78" y="13"/>
                    <a:pt x="76" y="11"/>
                    <a:pt x="76" y="9"/>
                  </a:cubicBezTo>
                  <a:cubicBezTo>
                    <a:pt x="77" y="7"/>
                    <a:pt x="75" y="5"/>
                    <a:pt x="75" y="4"/>
                  </a:cubicBezTo>
                  <a:cubicBezTo>
                    <a:pt x="75" y="3"/>
                    <a:pt x="71" y="4"/>
                    <a:pt x="69" y="4"/>
                  </a:cubicBezTo>
                  <a:cubicBezTo>
                    <a:pt x="67" y="5"/>
                    <a:pt x="63" y="0"/>
                    <a:pt x="62" y="1"/>
                  </a:cubicBezTo>
                  <a:cubicBezTo>
                    <a:pt x="60" y="2"/>
                    <a:pt x="61" y="4"/>
                    <a:pt x="61" y="6"/>
                  </a:cubicBezTo>
                  <a:cubicBezTo>
                    <a:pt x="60" y="7"/>
                    <a:pt x="56" y="4"/>
                    <a:pt x="56" y="6"/>
                  </a:cubicBezTo>
                  <a:cubicBezTo>
                    <a:pt x="56" y="8"/>
                    <a:pt x="54" y="8"/>
                    <a:pt x="53" y="6"/>
                  </a:cubicBezTo>
                  <a:cubicBezTo>
                    <a:pt x="51" y="4"/>
                    <a:pt x="48" y="5"/>
                    <a:pt x="48" y="7"/>
                  </a:cubicBezTo>
                  <a:cubicBezTo>
                    <a:pt x="48" y="8"/>
                    <a:pt x="47" y="7"/>
                    <a:pt x="44" y="5"/>
                  </a:cubicBezTo>
                  <a:cubicBezTo>
                    <a:pt x="41" y="4"/>
                    <a:pt x="38" y="7"/>
                    <a:pt x="39" y="9"/>
                  </a:cubicBezTo>
                  <a:cubicBezTo>
                    <a:pt x="39" y="11"/>
                    <a:pt x="38" y="11"/>
                    <a:pt x="35" y="7"/>
                  </a:cubicBezTo>
                  <a:cubicBezTo>
                    <a:pt x="33" y="4"/>
                    <a:pt x="30" y="8"/>
                    <a:pt x="32" y="10"/>
                  </a:cubicBezTo>
                  <a:cubicBezTo>
                    <a:pt x="33" y="12"/>
                    <a:pt x="32" y="15"/>
                    <a:pt x="31" y="14"/>
                  </a:cubicBezTo>
                  <a:cubicBezTo>
                    <a:pt x="29" y="13"/>
                    <a:pt x="26" y="14"/>
                    <a:pt x="25" y="16"/>
                  </a:cubicBezTo>
                  <a:cubicBezTo>
                    <a:pt x="24" y="18"/>
                    <a:pt x="20" y="11"/>
                    <a:pt x="23" y="10"/>
                  </a:cubicBezTo>
                  <a:cubicBezTo>
                    <a:pt x="26" y="8"/>
                    <a:pt x="15" y="2"/>
                    <a:pt x="11" y="2"/>
                  </a:cubicBezTo>
                  <a:cubicBezTo>
                    <a:pt x="7" y="2"/>
                    <a:pt x="10" y="4"/>
                    <a:pt x="12" y="6"/>
                  </a:cubicBezTo>
                  <a:cubicBezTo>
                    <a:pt x="15" y="8"/>
                    <a:pt x="10" y="7"/>
                    <a:pt x="9" y="6"/>
                  </a:cubicBezTo>
                  <a:cubicBezTo>
                    <a:pt x="8" y="4"/>
                    <a:pt x="5" y="5"/>
                    <a:pt x="4" y="8"/>
                  </a:cubicBezTo>
                  <a:cubicBezTo>
                    <a:pt x="3" y="10"/>
                    <a:pt x="0" y="12"/>
                    <a:pt x="0" y="13"/>
                  </a:cubicBezTo>
                  <a:cubicBezTo>
                    <a:pt x="0" y="15"/>
                    <a:pt x="4" y="17"/>
                    <a:pt x="8" y="15"/>
                  </a:cubicBezTo>
                  <a:cubicBezTo>
                    <a:pt x="11" y="14"/>
                    <a:pt x="15" y="13"/>
                    <a:pt x="17" y="15"/>
                  </a:cubicBezTo>
                  <a:cubicBezTo>
                    <a:pt x="19" y="17"/>
                    <a:pt x="14" y="18"/>
                    <a:pt x="16" y="19"/>
                  </a:cubicBezTo>
                  <a:cubicBezTo>
                    <a:pt x="18" y="20"/>
                    <a:pt x="16" y="22"/>
                    <a:pt x="12" y="21"/>
                  </a:cubicBezTo>
                  <a:cubicBezTo>
                    <a:pt x="7" y="21"/>
                    <a:pt x="2" y="22"/>
                    <a:pt x="3" y="24"/>
                  </a:cubicBezTo>
                  <a:cubicBezTo>
                    <a:pt x="3" y="25"/>
                    <a:pt x="14" y="22"/>
                    <a:pt x="14" y="24"/>
                  </a:cubicBezTo>
                  <a:cubicBezTo>
                    <a:pt x="14" y="26"/>
                    <a:pt x="14" y="28"/>
                    <a:pt x="17" y="27"/>
                  </a:cubicBezTo>
                  <a:cubicBezTo>
                    <a:pt x="20" y="26"/>
                    <a:pt x="18" y="29"/>
                    <a:pt x="19" y="30"/>
                  </a:cubicBezTo>
                  <a:cubicBezTo>
                    <a:pt x="21" y="30"/>
                    <a:pt x="20" y="33"/>
                    <a:pt x="17" y="33"/>
                  </a:cubicBezTo>
                  <a:cubicBezTo>
                    <a:pt x="13" y="34"/>
                    <a:pt x="11" y="34"/>
                    <a:pt x="13" y="36"/>
                  </a:cubicBezTo>
                  <a:cubicBezTo>
                    <a:pt x="15" y="38"/>
                    <a:pt x="19" y="37"/>
                    <a:pt x="23" y="36"/>
                  </a:cubicBezTo>
                  <a:cubicBezTo>
                    <a:pt x="27" y="35"/>
                    <a:pt x="33" y="40"/>
                    <a:pt x="37" y="41"/>
                  </a:cubicBezTo>
                  <a:cubicBezTo>
                    <a:pt x="42" y="43"/>
                    <a:pt x="50" y="41"/>
                    <a:pt x="51" y="38"/>
                  </a:cubicBezTo>
                  <a:cubicBezTo>
                    <a:pt x="52" y="36"/>
                    <a:pt x="59" y="37"/>
                    <a:pt x="61" y="35"/>
                  </a:cubicBezTo>
                  <a:cubicBezTo>
                    <a:pt x="64" y="33"/>
                    <a:pt x="68" y="31"/>
                    <a:pt x="72" y="3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/>
            </a:p>
          </p:txBody>
        </p:sp>
        <p:pic>
          <p:nvPicPr>
            <p:cNvPr id="187" name="Picture 12" descr="J:\COM21\共通\ppt_template\最終版\名称未設定-2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4523" y="1379797"/>
              <a:ext cx="827345" cy="1001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1531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03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93BB1-CFA0-4722-A5D1-D6008E8BECA4}" type="datetime1">
              <a:rPr lang="en-US" altLang="ja-JP" smtClean="0"/>
              <a:t>3/28/2023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3710" y="6356351"/>
            <a:ext cx="2057400" cy="365125"/>
          </a:xfrm>
        </p:spPr>
        <p:txBody>
          <a:bodyPr/>
          <a:lstStyle>
            <a:lvl1pPr>
              <a:defRPr sz="1800"/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9557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BBB7-1FFE-4F5D-9D13-716DBA7646FC}" type="datetime1">
              <a:rPr lang="en-US" altLang="ja-JP" smtClean="0"/>
              <a:t>3/28/2023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0048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AFC38-512D-4B8D-A064-AFCFCBE36F1F}" type="datetime1">
              <a:rPr lang="en-US" altLang="ja-JP" smtClean="0"/>
              <a:t>3/28/2023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352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E6A5F-BE6E-4660-B382-9226EA37CE2B}" type="datetime1">
              <a:rPr lang="en-US" altLang="ja-JP" smtClean="0"/>
              <a:t>3/28/2023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302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1125-81FB-4830-B548-8AEC20BEB078}" type="datetime1">
              <a:rPr lang="en-US" altLang="ja-JP" smtClean="0"/>
              <a:t>3/28/2023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3173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7ACA5-A519-422C-87A7-33B72FBC97DE}" type="datetime1">
              <a:rPr lang="en-US" altLang="ja-JP" smtClean="0"/>
              <a:t>3/28/2023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48649" y="6356351"/>
            <a:ext cx="2057400" cy="365125"/>
          </a:xfrm>
        </p:spPr>
        <p:txBody>
          <a:bodyPr/>
          <a:lstStyle>
            <a:lvl1pPr>
              <a:defRPr sz="1800"/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510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vider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Y:\共通\ppt_template\最終版\マスタ表紙画像\widescreen\図17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CADE72D-AE10-4BB3-BE1F-A0ED9D58C09B}"/>
              </a:ext>
            </a:extLst>
          </p:cNvPr>
          <p:cNvSpPr/>
          <p:nvPr userDrawn="1"/>
        </p:nvSpPr>
        <p:spPr>
          <a:xfrm rot="10800000" flipH="1" flipV="1">
            <a:off x="1" y="-654"/>
            <a:ext cx="9143999" cy="6858654"/>
          </a:xfrm>
          <a:prstGeom prst="rect">
            <a:avLst/>
          </a:prstGeom>
          <a:gradFill flip="none" rotWithShape="1">
            <a:gsLst>
              <a:gs pos="70000">
                <a:srgbClr val="FFFFFF">
                  <a:alpha val="40000"/>
                </a:srgbClr>
              </a:gs>
              <a:gs pos="42000">
                <a:srgbClr val="FFFFFF">
                  <a:alpha val="94000"/>
                </a:srgbClr>
              </a:gs>
              <a:gs pos="0">
                <a:schemeClr val="bg1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>
              <a:solidFill>
                <a:schemeClr val="accent1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22513" y="3161585"/>
            <a:ext cx="8126188" cy="129540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3300" b="1" cap="none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Divider Title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22513" y="4755469"/>
            <a:ext cx="8126188" cy="5334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grpSp>
        <p:nvGrpSpPr>
          <p:cNvPr id="25" name="Group 4">
            <a:extLst>
              <a:ext uri="{FF2B5EF4-FFF2-40B4-BE49-F238E27FC236}">
                <a16:creationId xmlns:a16="http://schemas.microsoft.com/office/drawing/2014/main" id="{4DD0E9C7-3DCB-42FC-95AF-6018C8C3045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895535" y="5887495"/>
            <a:ext cx="1962717" cy="322809"/>
            <a:chOff x="329" y="2049"/>
            <a:chExt cx="1897" cy="234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5F424C3D-6AFF-4C1A-8843-D791DB7EBC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9" y="2053"/>
              <a:ext cx="207" cy="226"/>
            </a:xfrm>
            <a:custGeom>
              <a:avLst/>
              <a:gdLst>
                <a:gd name="T0" fmla="*/ 66 w 101"/>
                <a:gd name="T1" fmla="*/ 2 h 107"/>
                <a:gd name="T2" fmla="*/ 42 w 101"/>
                <a:gd name="T3" fmla="*/ 0 h 107"/>
                <a:gd name="T4" fmla="*/ 4 w 101"/>
                <a:gd name="T5" fmla="*/ 0 h 107"/>
                <a:gd name="T6" fmla="*/ 0 w 101"/>
                <a:gd name="T7" fmla="*/ 4 h 107"/>
                <a:gd name="T8" fmla="*/ 0 w 101"/>
                <a:gd name="T9" fmla="*/ 103 h 107"/>
                <a:gd name="T10" fmla="*/ 4 w 101"/>
                <a:gd name="T11" fmla="*/ 107 h 107"/>
                <a:gd name="T12" fmla="*/ 42 w 101"/>
                <a:gd name="T13" fmla="*/ 107 h 107"/>
                <a:gd name="T14" fmla="*/ 66 w 101"/>
                <a:gd name="T15" fmla="*/ 105 h 107"/>
                <a:gd name="T16" fmla="*/ 101 w 101"/>
                <a:gd name="T17" fmla="*/ 53 h 107"/>
                <a:gd name="T18" fmla="*/ 66 w 101"/>
                <a:gd name="T19" fmla="*/ 2 h 107"/>
                <a:gd name="T20" fmla="*/ 56 w 101"/>
                <a:gd name="T21" fmla="*/ 78 h 107"/>
                <a:gd name="T22" fmla="*/ 46 w 101"/>
                <a:gd name="T23" fmla="*/ 80 h 107"/>
                <a:gd name="T24" fmla="*/ 32 w 101"/>
                <a:gd name="T25" fmla="*/ 80 h 107"/>
                <a:gd name="T26" fmla="*/ 32 w 101"/>
                <a:gd name="T27" fmla="*/ 27 h 107"/>
                <a:gd name="T28" fmla="*/ 46 w 101"/>
                <a:gd name="T29" fmla="*/ 27 h 107"/>
                <a:gd name="T30" fmla="*/ 55 w 101"/>
                <a:gd name="T31" fmla="*/ 29 h 107"/>
                <a:gd name="T32" fmla="*/ 69 w 101"/>
                <a:gd name="T33" fmla="*/ 54 h 107"/>
                <a:gd name="T34" fmla="*/ 56 w 101"/>
                <a:gd name="T35" fmla="*/ 7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1" h="107">
                  <a:moveTo>
                    <a:pt x="66" y="2"/>
                  </a:moveTo>
                  <a:cubicBezTo>
                    <a:pt x="56" y="0"/>
                    <a:pt x="45" y="0"/>
                    <a:pt x="4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0" y="1"/>
                    <a:pt x="0" y="4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5"/>
                    <a:pt x="1" y="107"/>
                    <a:pt x="4" y="107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5" y="107"/>
                    <a:pt x="58" y="107"/>
                    <a:pt x="66" y="105"/>
                  </a:cubicBezTo>
                  <a:cubicBezTo>
                    <a:pt x="81" y="101"/>
                    <a:pt x="101" y="89"/>
                    <a:pt x="101" y="53"/>
                  </a:cubicBezTo>
                  <a:cubicBezTo>
                    <a:pt x="101" y="20"/>
                    <a:pt x="81" y="7"/>
                    <a:pt x="66" y="2"/>
                  </a:cubicBezTo>
                  <a:close/>
                  <a:moveTo>
                    <a:pt x="56" y="78"/>
                  </a:moveTo>
                  <a:cubicBezTo>
                    <a:pt x="52" y="80"/>
                    <a:pt x="47" y="80"/>
                    <a:pt x="46" y="80"/>
                  </a:cubicBezTo>
                  <a:cubicBezTo>
                    <a:pt x="32" y="80"/>
                    <a:pt x="32" y="80"/>
                    <a:pt x="32" y="80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8" y="27"/>
                    <a:pt x="52" y="27"/>
                    <a:pt x="55" y="29"/>
                  </a:cubicBezTo>
                  <a:cubicBezTo>
                    <a:pt x="62" y="31"/>
                    <a:pt x="69" y="38"/>
                    <a:pt x="69" y="54"/>
                  </a:cubicBezTo>
                  <a:cubicBezTo>
                    <a:pt x="69" y="70"/>
                    <a:pt x="61" y="76"/>
                    <a:pt x="56" y="78"/>
                  </a:cubicBezTo>
                  <a:close/>
                </a:path>
              </a:pathLst>
            </a:custGeom>
            <a:solidFill>
              <a:srgbClr val="8C0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1"/>
                </a:solidFill>
              </a:endParaRPr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1CB482B6-A6B7-4E31-B57E-1A7137DBF7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21" y="2049"/>
              <a:ext cx="199" cy="234"/>
            </a:xfrm>
            <a:custGeom>
              <a:avLst/>
              <a:gdLst>
                <a:gd name="T0" fmla="*/ 67 w 97"/>
                <a:gd name="T1" fmla="*/ 44 h 111"/>
                <a:gd name="T2" fmla="*/ 34 w 97"/>
                <a:gd name="T3" fmla="*/ 30 h 111"/>
                <a:gd name="T4" fmla="*/ 47 w 97"/>
                <a:gd name="T5" fmla="*/ 23 h 111"/>
                <a:gd name="T6" fmla="*/ 56 w 97"/>
                <a:gd name="T7" fmla="*/ 25 h 111"/>
                <a:gd name="T8" fmla="*/ 60 w 97"/>
                <a:gd name="T9" fmla="*/ 29 h 111"/>
                <a:gd name="T10" fmla="*/ 65 w 97"/>
                <a:gd name="T11" fmla="*/ 33 h 111"/>
                <a:gd name="T12" fmla="*/ 87 w 97"/>
                <a:gd name="T13" fmla="*/ 33 h 111"/>
                <a:gd name="T14" fmla="*/ 91 w 97"/>
                <a:gd name="T15" fmla="*/ 28 h 111"/>
                <a:gd name="T16" fmla="*/ 48 w 97"/>
                <a:gd name="T17" fmla="*/ 0 h 111"/>
                <a:gd name="T18" fmla="*/ 3 w 97"/>
                <a:gd name="T19" fmla="*/ 32 h 111"/>
                <a:gd name="T20" fmla="*/ 41 w 97"/>
                <a:gd name="T21" fmla="*/ 66 h 111"/>
                <a:gd name="T22" fmla="*/ 64 w 97"/>
                <a:gd name="T23" fmla="*/ 78 h 111"/>
                <a:gd name="T24" fmla="*/ 50 w 97"/>
                <a:gd name="T25" fmla="*/ 87 h 111"/>
                <a:gd name="T26" fmla="*/ 35 w 97"/>
                <a:gd name="T27" fmla="*/ 80 h 111"/>
                <a:gd name="T28" fmla="*/ 33 w 97"/>
                <a:gd name="T29" fmla="*/ 77 h 111"/>
                <a:gd name="T30" fmla="*/ 30 w 97"/>
                <a:gd name="T31" fmla="*/ 74 h 111"/>
                <a:gd name="T32" fmla="*/ 4 w 97"/>
                <a:gd name="T33" fmla="*/ 74 h 111"/>
                <a:gd name="T34" fmla="*/ 0 w 97"/>
                <a:gd name="T35" fmla="*/ 78 h 111"/>
                <a:gd name="T36" fmla="*/ 48 w 97"/>
                <a:gd name="T37" fmla="*/ 111 h 111"/>
                <a:gd name="T38" fmla="*/ 97 w 97"/>
                <a:gd name="T39" fmla="*/ 75 h 111"/>
                <a:gd name="T40" fmla="*/ 67 w 97"/>
                <a:gd name="T41" fmla="*/ 44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7" h="111">
                  <a:moveTo>
                    <a:pt x="67" y="44"/>
                  </a:moveTo>
                  <a:cubicBezTo>
                    <a:pt x="52" y="39"/>
                    <a:pt x="35" y="38"/>
                    <a:pt x="34" y="30"/>
                  </a:cubicBezTo>
                  <a:cubicBezTo>
                    <a:pt x="34" y="24"/>
                    <a:pt x="44" y="23"/>
                    <a:pt x="47" y="23"/>
                  </a:cubicBezTo>
                  <a:cubicBezTo>
                    <a:pt x="50" y="23"/>
                    <a:pt x="54" y="24"/>
                    <a:pt x="56" y="25"/>
                  </a:cubicBezTo>
                  <a:cubicBezTo>
                    <a:pt x="58" y="26"/>
                    <a:pt x="59" y="27"/>
                    <a:pt x="60" y="29"/>
                  </a:cubicBezTo>
                  <a:cubicBezTo>
                    <a:pt x="61" y="31"/>
                    <a:pt x="61" y="33"/>
                    <a:pt x="65" y="33"/>
                  </a:cubicBezTo>
                  <a:cubicBezTo>
                    <a:pt x="69" y="33"/>
                    <a:pt x="87" y="33"/>
                    <a:pt x="87" y="33"/>
                  </a:cubicBezTo>
                  <a:cubicBezTo>
                    <a:pt x="89" y="33"/>
                    <a:pt x="91" y="31"/>
                    <a:pt x="91" y="28"/>
                  </a:cubicBezTo>
                  <a:cubicBezTo>
                    <a:pt x="87" y="3"/>
                    <a:pt x="62" y="0"/>
                    <a:pt x="48" y="0"/>
                  </a:cubicBezTo>
                  <a:cubicBezTo>
                    <a:pt x="25" y="0"/>
                    <a:pt x="3" y="7"/>
                    <a:pt x="3" y="32"/>
                  </a:cubicBezTo>
                  <a:cubicBezTo>
                    <a:pt x="3" y="54"/>
                    <a:pt x="24" y="61"/>
                    <a:pt x="41" y="66"/>
                  </a:cubicBezTo>
                  <a:cubicBezTo>
                    <a:pt x="60" y="71"/>
                    <a:pt x="64" y="73"/>
                    <a:pt x="64" y="78"/>
                  </a:cubicBezTo>
                  <a:cubicBezTo>
                    <a:pt x="64" y="85"/>
                    <a:pt x="54" y="87"/>
                    <a:pt x="50" y="87"/>
                  </a:cubicBezTo>
                  <a:cubicBezTo>
                    <a:pt x="45" y="87"/>
                    <a:pt x="37" y="86"/>
                    <a:pt x="35" y="80"/>
                  </a:cubicBezTo>
                  <a:cubicBezTo>
                    <a:pt x="34" y="79"/>
                    <a:pt x="34" y="78"/>
                    <a:pt x="33" y="77"/>
                  </a:cubicBezTo>
                  <a:cubicBezTo>
                    <a:pt x="33" y="76"/>
                    <a:pt x="32" y="74"/>
                    <a:pt x="30" y="74"/>
                  </a:cubicBezTo>
                  <a:cubicBezTo>
                    <a:pt x="4" y="74"/>
                    <a:pt x="4" y="74"/>
                    <a:pt x="4" y="74"/>
                  </a:cubicBezTo>
                  <a:cubicBezTo>
                    <a:pt x="2" y="74"/>
                    <a:pt x="0" y="76"/>
                    <a:pt x="0" y="78"/>
                  </a:cubicBezTo>
                  <a:cubicBezTo>
                    <a:pt x="2" y="102"/>
                    <a:pt x="27" y="111"/>
                    <a:pt x="48" y="111"/>
                  </a:cubicBezTo>
                  <a:cubicBezTo>
                    <a:pt x="72" y="111"/>
                    <a:pt x="97" y="100"/>
                    <a:pt x="97" y="75"/>
                  </a:cubicBezTo>
                  <a:cubicBezTo>
                    <a:pt x="97" y="56"/>
                    <a:pt x="82" y="48"/>
                    <a:pt x="67" y="44"/>
                  </a:cubicBezTo>
                  <a:close/>
                </a:path>
              </a:pathLst>
            </a:custGeom>
            <a:solidFill>
              <a:srgbClr val="8C0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1"/>
                </a:solidFill>
              </a:endParaRPr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F3F34EA9-C9F0-49A0-9D62-C4C1C4B5A4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2" y="2053"/>
              <a:ext cx="226" cy="226"/>
            </a:xfrm>
            <a:custGeom>
              <a:avLst/>
              <a:gdLst>
                <a:gd name="T0" fmla="*/ 106 w 110"/>
                <a:gd name="T1" fmla="*/ 0 h 107"/>
                <a:gd name="T2" fmla="*/ 82 w 110"/>
                <a:gd name="T3" fmla="*/ 0 h 107"/>
                <a:gd name="T4" fmla="*/ 77 w 110"/>
                <a:gd name="T5" fmla="*/ 4 h 107"/>
                <a:gd name="T6" fmla="*/ 55 w 110"/>
                <a:gd name="T7" fmla="*/ 63 h 107"/>
                <a:gd name="T8" fmla="*/ 33 w 110"/>
                <a:gd name="T9" fmla="*/ 4 h 107"/>
                <a:gd name="T10" fmla="*/ 27 w 110"/>
                <a:gd name="T11" fmla="*/ 0 h 107"/>
                <a:gd name="T12" fmla="*/ 3 w 110"/>
                <a:gd name="T13" fmla="*/ 0 h 107"/>
                <a:gd name="T14" fmla="*/ 1 w 110"/>
                <a:gd name="T15" fmla="*/ 4 h 107"/>
                <a:gd name="T16" fmla="*/ 37 w 110"/>
                <a:gd name="T17" fmla="*/ 103 h 107"/>
                <a:gd name="T18" fmla="*/ 43 w 110"/>
                <a:gd name="T19" fmla="*/ 107 h 107"/>
                <a:gd name="T20" fmla="*/ 67 w 110"/>
                <a:gd name="T21" fmla="*/ 107 h 107"/>
                <a:gd name="T22" fmla="*/ 72 w 110"/>
                <a:gd name="T23" fmla="*/ 103 h 107"/>
                <a:gd name="T24" fmla="*/ 109 w 110"/>
                <a:gd name="T25" fmla="*/ 4 h 107"/>
                <a:gd name="T26" fmla="*/ 106 w 110"/>
                <a:gd name="T27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0" h="107">
                  <a:moveTo>
                    <a:pt x="106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80" y="0"/>
                    <a:pt x="77" y="1"/>
                    <a:pt x="77" y="4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2" y="1"/>
                    <a:pt x="29" y="0"/>
                    <a:pt x="27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1" y="4"/>
                  </a:cubicBezTo>
                  <a:cubicBezTo>
                    <a:pt x="37" y="103"/>
                    <a:pt x="37" y="103"/>
                    <a:pt x="37" y="103"/>
                  </a:cubicBezTo>
                  <a:cubicBezTo>
                    <a:pt x="38" y="105"/>
                    <a:pt x="40" y="107"/>
                    <a:pt x="43" y="107"/>
                  </a:cubicBezTo>
                  <a:cubicBezTo>
                    <a:pt x="67" y="107"/>
                    <a:pt x="67" y="107"/>
                    <a:pt x="67" y="107"/>
                  </a:cubicBezTo>
                  <a:cubicBezTo>
                    <a:pt x="69" y="107"/>
                    <a:pt x="71" y="105"/>
                    <a:pt x="72" y="103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1"/>
                    <a:pt x="108" y="0"/>
                    <a:pt x="106" y="0"/>
                  </a:cubicBezTo>
                  <a:close/>
                </a:path>
              </a:pathLst>
            </a:custGeom>
            <a:solidFill>
              <a:srgbClr val="8C0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1"/>
                </a:solidFill>
              </a:endParaRPr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F3060968-BAC4-43BA-88F6-8724AE965A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65" y="2053"/>
              <a:ext cx="230" cy="226"/>
            </a:xfrm>
            <a:custGeom>
              <a:avLst/>
              <a:gdLst>
                <a:gd name="T0" fmla="*/ 74 w 112"/>
                <a:gd name="T1" fmla="*/ 4 h 107"/>
                <a:gd name="T2" fmla="*/ 69 w 112"/>
                <a:gd name="T3" fmla="*/ 0 h 107"/>
                <a:gd name="T4" fmla="*/ 43 w 112"/>
                <a:gd name="T5" fmla="*/ 0 h 107"/>
                <a:gd name="T6" fmla="*/ 38 w 112"/>
                <a:gd name="T7" fmla="*/ 4 h 107"/>
                <a:gd name="T8" fmla="*/ 1 w 112"/>
                <a:gd name="T9" fmla="*/ 103 h 107"/>
                <a:gd name="T10" fmla="*/ 4 w 112"/>
                <a:gd name="T11" fmla="*/ 107 h 107"/>
                <a:gd name="T12" fmla="*/ 55 w 112"/>
                <a:gd name="T13" fmla="*/ 107 h 107"/>
                <a:gd name="T14" fmla="*/ 61 w 112"/>
                <a:gd name="T15" fmla="*/ 103 h 107"/>
                <a:gd name="T16" fmla="*/ 66 w 112"/>
                <a:gd name="T17" fmla="*/ 88 h 107"/>
                <a:gd name="T18" fmla="*/ 62 w 112"/>
                <a:gd name="T19" fmla="*/ 83 h 107"/>
                <a:gd name="T20" fmla="*/ 41 w 112"/>
                <a:gd name="T21" fmla="*/ 83 h 107"/>
                <a:gd name="T22" fmla="*/ 56 w 112"/>
                <a:gd name="T23" fmla="*/ 41 h 107"/>
                <a:gd name="T24" fmla="*/ 79 w 112"/>
                <a:gd name="T25" fmla="*/ 103 h 107"/>
                <a:gd name="T26" fmla="*/ 84 w 112"/>
                <a:gd name="T27" fmla="*/ 107 h 107"/>
                <a:gd name="T28" fmla="*/ 108 w 112"/>
                <a:gd name="T29" fmla="*/ 107 h 107"/>
                <a:gd name="T30" fmla="*/ 111 w 112"/>
                <a:gd name="T31" fmla="*/ 103 h 107"/>
                <a:gd name="T32" fmla="*/ 74 w 112"/>
                <a:gd name="T33" fmla="*/ 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2" h="107">
                  <a:moveTo>
                    <a:pt x="74" y="4"/>
                  </a:moveTo>
                  <a:cubicBezTo>
                    <a:pt x="74" y="1"/>
                    <a:pt x="71" y="0"/>
                    <a:pt x="69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1" y="0"/>
                    <a:pt x="38" y="1"/>
                    <a:pt x="38" y="4"/>
                  </a:cubicBezTo>
                  <a:cubicBezTo>
                    <a:pt x="1" y="103"/>
                    <a:pt x="1" y="103"/>
                    <a:pt x="1" y="103"/>
                  </a:cubicBezTo>
                  <a:cubicBezTo>
                    <a:pt x="0" y="105"/>
                    <a:pt x="1" y="107"/>
                    <a:pt x="4" y="107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7" y="107"/>
                    <a:pt x="60" y="105"/>
                    <a:pt x="61" y="103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7" y="85"/>
                    <a:pt x="65" y="83"/>
                    <a:pt x="62" y="83"/>
                  </a:cubicBezTo>
                  <a:cubicBezTo>
                    <a:pt x="41" y="83"/>
                    <a:pt x="41" y="83"/>
                    <a:pt x="41" y="83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79" y="103"/>
                    <a:pt x="79" y="103"/>
                    <a:pt x="79" y="103"/>
                  </a:cubicBezTo>
                  <a:cubicBezTo>
                    <a:pt x="80" y="105"/>
                    <a:pt x="82" y="107"/>
                    <a:pt x="84" y="107"/>
                  </a:cubicBezTo>
                  <a:cubicBezTo>
                    <a:pt x="108" y="107"/>
                    <a:pt x="108" y="107"/>
                    <a:pt x="108" y="107"/>
                  </a:cubicBezTo>
                  <a:cubicBezTo>
                    <a:pt x="111" y="107"/>
                    <a:pt x="112" y="105"/>
                    <a:pt x="111" y="103"/>
                  </a:cubicBezTo>
                  <a:lnTo>
                    <a:pt x="74" y="4"/>
                  </a:lnTo>
                  <a:close/>
                </a:path>
              </a:pathLst>
            </a:custGeom>
            <a:solidFill>
              <a:srgbClr val="8C0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1"/>
                </a:solidFill>
              </a:endParaRPr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0F829865-291F-480D-BF16-B279648ADF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9" y="2053"/>
              <a:ext cx="202" cy="226"/>
            </a:xfrm>
            <a:custGeom>
              <a:avLst/>
              <a:gdLst>
                <a:gd name="T0" fmla="*/ 94 w 98"/>
                <a:gd name="T1" fmla="*/ 0 h 107"/>
                <a:gd name="T2" fmla="*/ 70 w 98"/>
                <a:gd name="T3" fmla="*/ 0 h 107"/>
                <a:gd name="T4" fmla="*/ 66 w 98"/>
                <a:gd name="T5" fmla="*/ 4 h 107"/>
                <a:gd name="T6" fmla="*/ 66 w 98"/>
                <a:gd name="T7" fmla="*/ 55 h 107"/>
                <a:gd name="T8" fmla="*/ 34 w 98"/>
                <a:gd name="T9" fmla="*/ 3 h 107"/>
                <a:gd name="T10" fmla="*/ 27 w 98"/>
                <a:gd name="T11" fmla="*/ 0 h 107"/>
                <a:gd name="T12" fmla="*/ 4 w 98"/>
                <a:gd name="T13" fmla="*/ 0 h 107"/>
                <a:gd name="T14" fmla="*/ 0 w 98"/>
                <a:gd name="T15" fmla="*/ 4 h 107"/>
                <a:gd name="T16" fmla="*/ 0 w 98"/>
                <a:gd name="T17" fmla="*/ 103 h 107"/>
                <a:gd name="T18" fmla="*/ 5 w 98"/>
                <a:gd name="T19" fmla="*/ 107 h 107"/>
                <a:gd name="T20" fmla="*/ 28 w 98"/>
                <a:gd name="T21" fmla="*/ 107 h 107"/>
                <a:gd name="T22" fmla="*/ 33 w 98"/>
                <a:gd name="T23" fmla="*/ 103 h 107"/>
                <a:gd name="T24" fmla="*/ 33 w 98"/>
                <a:gd name="T25" fmla="*/ 53 h 107"/>
                <a:gd name="T26" fmla="*/ 64 w 98"/>
                <a:gd name="T27" fmla="*/ 103 h 107"/>
                <a:gd name="T28" fmla="*/ 70 w 98"/>
                <a:gd name="T29" fmla="*/ 107 h 107"/>
                <a:gd name="T30" fmla="*/ 94 w 98"/>
                <a:gd name="T31" fmla="*/ 107 h 107"/>
                <a:gd name="T32" fmla="*/ 98 w 98"/>
                <a:gd name="T33" fmla="*/ 103 h 107"/>
                <a:gd name="T34" fmla="*/ 98 w 98"/>
                <a:gd name="T35" fmla="*/ 4 h 107"/>
                <a:gd name="T36" fmla="*/ 94 w 98"/>
                <a:gd name="T37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8" h="107">
                  <a:moveTo>
                    <a:pt x="94" y="0"/>
                  </a:moveTo>
                  <a:cubicBezTo>
                    <a:pt x="70" y="0"/>
                    <a:pt x="70" y="0"/>
                    <a:pt x="70" y="0"/>
                  </a:cubicBezTo>
                  <a:cubicBezTo>
                    <a:pt x="68" y="0"/>
                    <a:pt x="66" y="1"/>
                    <a:pt x="66" y="4"/>
                  </a:cubicBezTo>
                  <a:cubicBezTo>
                    <a:pt x="66" y="55"/>
                    <a:pt x="66" y="55"/>
                    <a:pt x="66" y="55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2" y="1"/>
                    <a:pt x="29" y="0"/>
                    <a:pt x="2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5"/>
                    <a:pt x="2" y="107"/>
                    <a:pt x="5" y="107"/>
                  </a:cubicBezTo>
                  <a:cubicBezTo>
                    <a:pt x="28" y="107"/>
                    <a:pt x="28" y="107"/>
                    <a:pt x="28" y="107"/>
                  </a:cubicBezTo>
                  <a:cubicBezTo>
                    <a:pt x="31" y="107"/>
                    <a:pt x="33" y="105"/>
                    <a:pt x="33" y="10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5"/>
                    <a:pt x="68" y="107"/>
                    <a:pt x="70" y="107"/>
                  </a:cubicBezTo>
                  <a:cubicBezTo>
                    <a:pt x="94" y="107"/>
                    <a:pt x="94" y="107"/>
                    <a:pt x="94" y="107"/>
                  </a:cubicBezTo>
                  <a:cubicBezTo>
                    <a:pt x="96" y="107"/>
                    <a:pt x="98" y="105"/>
                    <a:pt x="98" y="103"/>
                  </a:cubicBezTo>
                  <a:cubicBezTo>
                    <a:pt x="98" y="4"/>
                    <a:pt x="98" y="4"/>
                    <a:pt x="98" y="4"/>
                  </a:cubicBezTo>
                  <a:cubicBezTo>
                    <a:pt x="98" y="1"/>
                    <a:pt x="96" y="0"/>
                    <a:pt x="94" y="0"/>
                  </a:cubicBezTo>
                  <a:close/>
                </a:path>
              </a:pathLst>
            </a:custGeom>
            <a:solidFill>
              <a:srgbClr val="8C0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1"/>
                </a:solidFill>
              </a:endParaRPr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025DC0AA-E288-48E7-818C-94FD814DB4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16" y="2053"/>
              <a:ext cx="196" cy="226"/>
            </a:xfrm>
            <a:custGeom>
              <a:avLst/>
              <a:gdLst>
                <a:gd name="T0" fmla="*/ 95 w 95"/>
                <a:gd name="T1" fmla="*/ 23 h 107"/>
                <a:gd name="T2" fmla="*/ 95 w 95"/>
                <a:gd name="T3" fmla="*/ 4 h 107"/>
                <a:gd name="T4" fmla="*/ 91 w 95"/>
                <a:gd name="T5" fmla="*/ 0 h 107"/>
                <a:gd name="T6" fmla="*/ 5 w 95"/>
                <a:gd name="T7" fmla="*/ 0 h 107"/>
                <a:gd name="T8" fmla="*/ 0 w 95"/>
                <a:gd name="T9" fmla="*/ 4 h 107"/>
                <a:gd name="T10" fmla="*/ 0 w 95"/>
                <a:gd name="T11" fmla="*/ 23 h 107"/>
                <a:gd name="T12" fmla="*/ 5 w 95"/>
                <a:gd name="T13" fmla="*/ 27 h 107"/>
                <a:gd name="T14" fmla="*/ 32 w 95"/>
                <a:gd name="T15" fmla="*/ 27 h 107"/>
                <a:gd name="T16" fmla="*/ 32 w 95"/>
                <a:gd name="T17" fmla="*/ 103 h 107"/>
                <a:gd name="T18" fmla="*/ 36 w 95"/>
                <a:gd name="T19" fmla="*/ 107 h 107"/>
                <a:gd name="T20" fmla="*/ 60 w 95"/>
                <a:gd name="T21" fmla="*/ 107 h 107"/>
                <a:gd name="T22" fmla="*/ 64 w 95"/>
                <a:gd name="T23" fmla="*/ 103 h 107"/>
                <a:gd name="T24" fmla="*/ 64 w 95"/>
                <a:gd name="T25" fmla="*/ 27 h 107"/>
                <a:gd name="T26" fmla="*/ 91 w 95"/>
                <a:gd name="T27" fmla="*/ 27 h 107"/>
                <a:gd name="T28" fmla="*/ 95 w 95"/>
                <a:gd name="T29" fmla="*/ 2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5" h="107">
                  <a:moveTo>
                    <a:pt x="95" y="23"/>
                  </a:moveTo>
                  <a:cubicBezTo>
                    <a:pt x="95" y="4"/>
                    <a:pt x="95" y="4"/>
                    <a:pt x="95" y="4"/>
                  </a:cubicBezTo>
                  <a:cubicBezTo>
                    <a:pt x="95" y="1"/>
                    <a:pt x="93" y="0"/>
                    <a:pt x="9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6"/>
                    <a:pt x="2" y="27"/>
                    <a:pt x="5" y="27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2" y="103"/>
                    <a:pt x="32" y="103"/>
                    <a:pt x="32" y="103"/>
                  </a:cubicBezTo>
                  <a:cubicBezTo>
                    <a:pt x="32" y="105"/>
                    <a:pt x="34" y="107"/>
                    <a:pt x="36" y="107"/>
                  </a:cubicBezTo>
                  <a:cubicBezTo>
                    <a:pt x="60" y="107"/>
                    <a:pt x="60" y="107"/>
                    <a:pt x="60" y="107"/>
                  </a:cubicBezTo>
                  <a:cubicBezTo>
                    <a:pt x="62" y="107"/>
                    <a:pt x="64" y="105"/>
                    <a:pt x="64" y="103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91" y="27"/>
                    <a:pt x="91" y="27"/>
                    <a:pt x="91" y="27"/>
                  </a:cubicBezTo>
                  <a:cubicBezTo>
                    <a:pt x="93" y="27"/>
                    <a:pt x="95" y="26"/>
                    <a:pt x="95" y="23"/>
                  </a:cubicBezTo>
                  <a:close/>
                </a:path>
              </a:pathLst>
            </a:custGeom>
            <a:solidFill>
              <a:srgbClr val="8C0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1"/>
                </a:solidFill>
              </a:endParaRPr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A075B599-D4D0-4E98-80C4-DE621AB72B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5" y="2053"/>
              <a:ext cx="196" cy="226"/>
            </a:xfrm>
            <a:custGeom>
              <a:avLst/>
              <a:gdLst>
                <a:gd name="T0" fmla="*/ 90 w 95"/>
                <a:gd name="T1" fmla="*/ 0 h 107"/>
                <a:gd name="T2" fmla="*/ 4 w 95"/>
                <a:gd name="T3" fmla="*/ 0 h 107"/>
                <a:gd name="T4" fmla="*/ 0 w 95"/>
                <a:gd name="T5" fmla="*/ 4 h 107"/>
                <a:gd name="T6" fmla="*/ 0 w 95"/>
                <a:gd name="T7" fmla="*/ 23 h 107"/>
                <a:gd name="T8" fmla="*/ 4 w 95"/>
                <a:gd name="T9" fmla="*/ 27 h 107"/>
                <a:gd name="T10" fmla="*/ 31 w 95"/>
                <a:gd name="T11" fmla="*/ 27 h 107"/>
                <a:gd name="T12" fmla="*/ 31 w 95"/>
                <a:gd name="T13" fmla="*/ 103 h 107"/>
                <a:gd name="T14" fmla="*/ 35 w 95"/>
                <a:gd name="T15" fmla="*/ 107 h 107"/>
                <a:gd name="T16" fmla="*/ 59 w 95"/>
                <a:gd name="T17" fmla="*/ 107 h 107"/>
                <a:gd name="T18" fmla="*/ 63 w 95"/>
                <a:gd name="T19" fmla="*/ 103 h 107"/>
                <a:gd name="T20" fmla="*/ 63 w 95"/>
                <a:gd name="T21" fmla="*/ 27 h 107"/>
                <a:gd name="T22" fmla="*/ 90 w 95"/>
                <a:gd name="T23" fmla="*/ 27 h 107"/>
                <a:gd name="T24" fmla="*/ 95 w 95"/>
                <a:gd name="T25" fmla="*/ 23 h 107"/>
                <a:gd name="T26" fmla="*/ 95 w 95"/>
                <a:gd name="T27" fmla="*/ 4 h 107"/>
                <a:gd name="T28" fmla="*/ 90 w 95"/>
                <a:gd name="T29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5" h="107">
                  <a:moveTo>
                    <a:pt x="9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6"/>
                    <a:pt x="2" y="27"/>
                    <a:pt x="4" y="27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1" y="103"/>
                    <a:pt x="31" y="103"/>
                    <a:pt x="31" y="103"/>
                  </a:cubicBezTo>
                  <a:cubicBezTo>
                    <a:pt x="31" y="105"/>
                    <a:pt x="33" y="107"/>
                    <a:pt x="35" y="107"/>
                  </a:cubicBezTo>
                  <a:cubicBezTo>
                    <a:pt x="59" y="107"/>
                    <a:pt x="59" y="107"/>
                    <a:pt x="59" y="107"/>
                  </a:cubicBezTo>
                  <a:cubicBezTo>
                    <a:pt x="61" y="107"/>
                    <a:pt x="63" y="105"/>
                    <a:pt x="63" y="103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90" y="27"/>
                    <a:pt x="90" y="27"/>
                    <a:pt x="90" y="27"/>
                  </a:cubicBezTo>
                  <a:cubicBezTo>
                    <a:pt x="93" y="27"/>
                    <a:pt x="95" y="26"/>
                    <a:pt x="95" y="23"/>
                  </a:cubicBezTo>
                  <a:cubicBezTo>
                    <a:pt x="95" y="4"/>
                    <a:pt x="95" y="4"/>
                    <a:pt x="95" y="4"/>
                  </a:cubicBezTo>
                  <a:cubicBezTo>
                    <a:pt x="95" y="1"/>
                    <a:pt x="93" y="0"/>
                    <a:pt x="90" y="0"/>
                  </a:cubicBezTo>
                  <a:close/>
                </a:path>
              </a:pathLst>
            </a:custGeom>
            <a:solidFill>
              <a:srgbClr val="8C0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1"/>
                </a:solidFill>
              </a:endParaRPr>
            </a:p>
          </p:txBody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id="{B46A4CA1-42E4-4EA4-B131-0F19D654E0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23" y="2053"/>
              <a:ext cx="187" cy="226"/>
            </a:xfrm>
            <a:custGeom>
              <a:avLst/>
              <a:gdLst>
                <a:gd name="T0" fmla="*/ 87 w 91"/>
                <a:gd name="T1" fmla="*/ 0 h 107"/>
                <a:gd name="T2" fmla="*/ 4 w 91"/>
                <a:gd name="T3" fmla="*/ 0 h 107"/>
                <a:gd name="T4" fmla="*/ 0 w 91"/>
                <a:gd name="T5" fmla="*/ 4 h 107"/>
                <a:gd name="T6" fmla="*/ 0 w 91"/>
                <a:gd name="T7" fmla="*/ 103 h 107"/>
                <a:gd name="T8" fmla="*/ 4 w 91"/>
                <a:gd name="T9" fmla="*/ 107 h 107"/>
                <a:gd name="T10" fmla="*/ 87 w 91"/>
                <a:gd name="T11" fmla="*/ 107 h 107"/>
                <a:gd name="T12" fmla="*/ 91 w 91"/>
                <a:gd name="T13" fmla="*/ 103 h 107"/>
                <a:gd name="T14" fmla="*/ 91 w 91"/>
                <a:gd name="T15" fmla="*/ 83 h 107"/>
                <a:gd name="T16" fmla="*/ 87 w 91"/>
                <a:gd name="T17" fmla="*/ 79 h 107"/>
                <a:gd name="T18" fmla="*/ 32 w 91"/>
                <a:gd name="T19" fmla="*/ 79 h 107"/>
                <a:gd name="T20" fmla="*/ 32 w 91"/>
                <a:gd name="T21" fmla="*/ 64 h 107"/>
                <a:gd name="T22" fmla="*/ 79 w 91"/>
                <a:gd name="T23" fmla="*/ 64 h 107"/>
                <a:gd name="T24" fmla="*/ 83 w 91"/>
                <a:gd name="T25" fmla="*/ 60 h 107"/>
                <a:gd name="T26" fmla="*/ 83 w 91"/>
                <a:gd name="T27" fmla="*/ 43 h 107"/>
                <a:gd name="T28" fmla="*/ 79 w 91"/>
                <a:gd name="T29" fmla="*/ 39 h 107"/>
                <a:gd name="T30" fmla="*/ 32 w 91"/>
                <a:gd name="T31" fmla="*/ 39 h 107"/>
                <a:gd name="T32" fmla="*/ 32 w 91"/>
                <a:gd name="T33" fmla="*/ 27 h 107"/>
                <a:gd name="T34" fmla="*/ 87 w 91"/>
                <a:gd name="T35" fmla="*/ 27 h 107"/>
                <a:gd name="T36" fmla="*/ 91 w 91"/>
                <a:gd name="T37" fmla="*/ 23 h 107"/>
                <a:gd name="T38" fmla="*/ 91 w 91"/>
                <a:gd name="T39" fmla="*/ 4 h 107"/>
                <a:gd name="T40" fmla="*/ 87 w 91"/>
                <a:gd name="T4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1" h="107">
                  <a:moveTo>
                    <a:pt x="8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5"/>
                    <a:pt x="2" y="107"/>
                    <a:pt x="4" y="107"/>
                  </a:cubicBezTo>
                  <a:cubicBezTo>
                    <a:pt x="87" y="107"/>
                    <a:pt x="87" y="107"/>
                    <a:pt x="87" y="107"/>
                  </a:cubicBezTo>
                  <a:cubicBezTo>
                    <a:pt x="89" y="107"/>
                    <a:pt x="91" y="105"/>
                    <a:pt x="91" y="103"/>
                  </a:cubicBezTo>
                  <a:cubicBezTo>
                    <a:pt x="91" y="83"/>
                    <a:pt x="91" y="83"/>
                    <a:pt x="91" y="83"/>
                  </a:cubicBezTo>
                  <a:cubicBezTo>
                    <a:pt x="91" y="81"/>
                    <a:pt x="89" y="79"/>
                    <a:pt x="87" y="79"/>
                  </a:cubicBezTo>
                  <a:cubicBezTo>
                    <a:pt x="32" y="79"/>
                    <a:pt x="32" y="79"/>
                    <a:pt x="32" y="79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1" y="64"/>
                    <a:pt x="83" y="62"/>
                    <a:pt x="83" y="60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1"/>
                    <a:pt x="81" y="39"/>
                    <a:pt x="79" y="3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87" y="27"/>
                    <a:pt x="87" y="27"/>
                    <a:pt x="87" y="27"/>
                  </a:cubicBezTo>
                  <a:cubicBezTo>
                    <a:pt x="89" y="27"/>
                    <a:pt x="91" y="26"/>
                    <a:pt x="91" y="23"/>
                  </a:cubicBezTo>
                  <a:cubicBezTo>
                    <a:pt x="91" y="4"/>
                    <a:pt x="91" y="4"/>
                    <a:pt x="91" y="4"/>
                  </a:cubicBezTo>
                  <a:cubicBezTo>
                    <a:pt x="91" y="1"/>
                    <a:pt x="89" y="0"/>
                    <a:pt x="87" y="0"/>
                  </a:cubicBezTo>
                  <a:close/>
                </a:path>
              </a:pathLst>
            </a:custGeom>
            <a:solidFill>
              <a:srgbClr val="8C0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1"/>
                </a:solidFill>
              </a:endParaRPr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C1897B38-0D3F-42EF-8D23-6723E0109B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" y="2053"/>
              <a:ext cx="243" cy="226"/>
            </a:xfrm>
            <a:custGeom>
              <a:avLst/>
              <a:gdLst>
                <a:gd name="T0" fmla="*/ 113 w 118"/>
                <a:gd name="T1" fmla="*/ 0 h 107"/>
                <a:gd name="T2" fmla="*/ 75 w 118"/>
                <a:gd name="T3" fmla="*/ 0 h 107"/>
                <a:gd name="T4" fmla="*/ 68 w 118"/>
                <a:gd name="T5" fmla="*/ 3 h 107"/>
                <a:gd name="T6" fmla="*/ 1 w 118"/>
                <a:gd name="T7" fmla="*/ 103 h 107"/>
                <a:gd name="T8" fmla="*/ 3 w 118"/>
                <a:gd name="T9" fmla="*/ 107 h 107"/>
                <a:gd name="T10" fmla="*/ 62 w 118"/>
                <a:gd name="T11" fmla="*/ 107 h 107"/>
                <a:gd name="T12" fmla="*/ 68 w 118"/>
                <a:gd name="T13" fmla="*/ 103 h 107"/>
                <a:gd name="T14" fmla="*/ 80 w 118"/>
                <a:gd name="T15" fmla="*/ 86 h 107"/>
                <a:gd name="T16" fmla="*/ 78 w 118"/>
                <a:gd name="T17" fmla="*/ 80 h 107"/>
                <a:gd name="T18" fmla="*/ 54 w 118"/>
                <a:gd name="T19" fmla="*/ 80 h 107"/>
                <a:gd name="T20" fmla="*/ 85 w 118"/>
                <a:gd name="T21" fmla="*/ 33 h 107"/>
                <a:gd name="T22" fmla="*/ 85 w 118"/>
                <a:gd name="T23" fmla="*/ 103 h 107"/>
                <a:gd name="T24" fmla="*/ 90 w 118"/>
                <a:gd name="T25" fmla="*/ 107 h 107"/>
                <a:gd name="T26" fmla="*/ 113 w 118"/>
                <a:gd name="T27" fmla="*/ 107 h 107"/>
                <a:gd name="T28" fmla="*/ 118 w 118"/>
                <a:gd name="T29" fmla="*/ 103 h 107"/>
                <a:gd name="T30" fmla="*/ 118 w 118"/>
                <a:gd name="T31" fmla="*/ 4 h 107"/>
                <a:gd name="T32" fmla="*/ 113 w 118"/>
                <a:gd name="T33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8" h="107">
                  <a:moveTo>
                    <a:pt x="113" y="0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3" y="0"/>
                    <a:pt x="70" y="1"/>
                    <a:pt x="68" y="3"/>
                  </a:cubicBezTo>
                  <a:cubicBezTo>
                    <a:pt x="1" y="103"/>
                    <a:pt x="1" y="103"/>
                    <a:pt x="1" y="103"/>
                  </a:cubicBezTo>
                  <a:cubicBezTo>
                    <a:pt x="0" y="105"/>
                    <a:pt x="1" y="107"/>
                    <a:pt x="3" y="107"/>
                  </a:cubicBezTo>
                  <a:cubicBezTo>
                    <a:pt x="62" y="107"/>
                    <a:pt x="62" y="107"/>
                    <a:pt x="62" y="107"/>
                  </a:cubicBezTo>
                  <a:cubicBezTo>
                    <a:pt x="64" y="107"/>
                    <a:pt x="67" y="105"/>
                    <a:pt x="68" y="103"/>
                  </a:cubicBezTo>
                  <a:cubicBezTo>
                    <a:pt x="68" y="103"/>
                    <a:pt x="79" y="88"/>
                    <a:pt x="80" y="86"/>
                  </a:cubicBezTo>
                  <a:cubicBezTo>
                    <a:pt x="82" y="83"/>
                    <a:pt x="82" y="80"/>
                    <a:pt x="78" y="80"/>
                  </a:cubicBezTo>
                  <a:cubicBezTo>
                    <a:pt x="54" y="80"/>
                    <a:pt x="54" y="80"/>
                    <a:pt x="54" y="80"/>
                  </a:cubicBezTo>
                  <a:cubicBezTo>
                    <a:pt x="85" y="33"/>
                    <a:pt x="85" y="33"/>
                    <a:pt x="85" y="33"/>
                  </a:cubicBezTo>
                  <a:cubicBezTo>
                    <a:pt x="85" y="103"/>
                    <a:pt x="85" y="103"/>
                    <a:pt x="85" y="103"/>
                  </a:cubicBezTo>
                  <a:cubicBezTo>
                    <a:pt x="85" y="105"/>
                    <a:pt x="87" y="107"/>
                    <a:pt x="90" y="107"/>
                  </a:cubicBezTo>
                  <a:cubicBezTo>
                    <a:pt x="113" y="107"/>
                    <a:pt x="113" y="107"/>
                    <a:pt x="113" y="107"/>
                  </a:cubicBezTo>
                  <a:cubicBezTo>
                    <a:pt x="116" y="107"/>
                    <a:pt x="118" y="105"/>
                    <a:pt x="118" y="103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8" y="1"/>
                    <a:pt x="116" y="0"/>
                    <a:pt x="113" y="0"/>
                  </a:cubicBezTo>
                  <a:close/>
                </a:path>
              </a:pathLst>
            </a:custGeom>
            <a:solidFill>
              <a:srgbClr val="8C0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1"/>
                </a:solidFill>
              </a:endParaRPr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971687A4-A392-408A-8B5B-5EFCC3E4908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66" y="2220"/>
              <a:ext cx="60" cy="61"/>
            </a:xfrm>
            <a:custGeom>
              <a:avLst/>
              <a:gdLst>
                <a:gd name="T0" fmla="*/ 14 w 29"/>
                <a:gd name="T1" fmla="*/ 0 h 29"/>
                <a:gd name="T2" fmla="*/ 0 w 29"/>
                <a:gd name="T3" fmla="*/ 15 h 29"/>
                <a:gd name="T4" fmla="*/ 14 w 29"/>
                <a:gd name="T5" fmla="*/ 29 h 29"/>
                <a:gd name="T6" fmla="*/ 29 w 29"/>
                <a:gd name="T7" fmla="*/ 15 h 29"/>
                <a:gd name="T8" fmla="*/ 14 w 29"/>
                <a:gd name="T9" fmla="*/ 0 h 29"/>
                <a:gd name="T10" fmla="*/ 14 w 29"/>
                <a:gd name="T11" fmla="*/ 28 h 29"/>
                <a:gd name="T12" fmla="*/ 1 w 29"/>
                <a:gd name="T13" fmla="*/ 15 h 29"/>
                <a:gd name="T14" fmla="*/ 14 w 29"/>
                <a:gd name="T15" fmla="*/ 2 h 29"/>
                <a:gd name="T16" fmla="*/ 27 w 29"/>
                <a:gd name="T17" fmla="*/ 15 h 29"/>
                <a:gd name="T18" fmla="*/ 14 w 29"/>
                <a:gd name="T19" fmla="*/ 2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29">
                  <a:moveTo>
                    <a:pt x="14" y="0"/>
                  </a:moveTo>
                  <a:cubicBezTo>
                    <a:pt x="6" y="0"/>
                    <a:pt x="0" y="7"/>
                    <a:pt x="0" y="15"/>
                  </a:cubicBezTo>
                  <a:cubicBezTo>
                    <a:pt x="0" y="23"/>
                    <a:pt x="6" y="29"/>
                    <a:pt x="14" y="29"/>
                  </a:cubicBezTo>
                  <a:cubicBezTo>
                    <a:pt x="22" y="29"/>
                    <a:pt x="29" y="23"/>
                    <a:pt x="29" y="15"/>
                  </a:cubicBezTo>
                  <a:cubicBezTo>
                    <a:pt x="29" y="7"/>
                    <a:pt x="22" y="0"/>
                    <a:pt x="14" y="0"/>
                  </a:cubicBezTo>
                  <a:close/>
                  <a:moveTo>
                    <a:pt x="14" y="28"/>
                  </a:moveTo>
                  <a:cubicBezTo>
                    <a:pt x="7" y="28"/>
                    <a:pt x="1" y="22"/>
                    <a:pt x="1" y="15"/>
                  </a:cubicBezTo>
                  <a:cubicBezTo>
                    <a:pt x="1" y="7"/>
                    <a:pt x="7" y="2"/>
                    <a:pt x="14" y="2"/>
                  </a:cubicBezTo>
                  <a:cubicBezTo>
                    <a:pt x="22" y="2"/>
                    <a:pt x="27" y="7"/>
                    <a:pt x="27" y="15"/>
                  </a:cubicBezTo>
                  <a:cubicBezTo>
                    <a:pt x="27" y="22"/>
                    <a:pt x="22" y="28"/>
                    <a:pt x="14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1"/>
                </a:solidFill>
              </a:endParaRPr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FBDEE6BC-0A53-45E7-AB1E-12BA94D74E5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83" y="2235"/>
              <a:ext cx="29" cy="33"/>
            </a:xfrm>
            <a:custGeom>
              <a:avLst/>
              <a:gdLst>
                <a:gd name="T0" fmla="*/ 11 w 14"/>
                <a:gd name="T1" fmla="*/ 8 h 16"/>
                <a:gd name="T2" fmla="*/ 11 w 14"/>
                <a:gd name="T3" fmla="*/ 8 h 16"/>
                <a:gd name="T4" fmla="*/ 13 w 14"/>
                <a:gd name="T5" fmla="*/ 4 h 16"/>
                <a:gd name="T6" fmla="*/ 8 w 14"/>
                <a:gd name="T7" fmla="*/ 0 h 16"/>
                <a:gd name="T8" fmla="*/ 0 w 14"/>
                <a:gd name="T9" fmla="*/ 0 h 16"/>
                <a:gd name="T10" fmla="*/ 0 w 14"/>
                <a:gd name="T11" fmla="*/ 16 h 16"/>
                <a:gd name="T12" fmla="*/ 3 w 14"/>
                <a:gd name="T13" fmla="*/ 16 h 16"/>
                <a:gd name="T14" fmla="*/ 3 w 14"/>
                <a:gd name="T15" fmla="*/ 9 h 16"/>
                <a:gd name="T16" fmla="*/ 7 w 14"/>
                <a:gd name="T17" fmla="*/ 9 h 16"/>
                <a:gd name="T18" fmla="*/ 11 w 14"/>
                <a:gd name="T19" fmla="*/ 13 h 16"/>
                <a:gd name="T20" fmla="*/ 11 w 14"/>
                <a:gd name="T21" fmla="*/ 16 h 16"/>
                <a:gd name="T22" fmla="*/ 14 w 14"/>
                <a:gd name="T23" fmla="*/ 16 h 16"/>
                <a:gd name="T24" fmla="*/ 13 w 14"/>
                <a:gd name="T25" fmla="*/ 11 h 16"/>
                <a:gd name="T26" fmla="*/ 11 w 14"/>
                <a:gd name="T27" fmla="*/ 8 h 16"/>
                <a:gd name="T28" fmla="*/ 8 w 14"/>
                <a:gd name="T29" fmla="*/ 7 h 16"/>
                <a:gd name="T30" fmla="*/ 3 w 14"/>
                <a:gd name="T31" fmla="*/ 7 h 16"/>
                <a:gd name="T32" fmla="*/ 3 w 14"/>
                <a:gd name="T33" fmla="*/ 2 h 16"/>
                <a:gd name="T34" fmla="*/ 8 w 14"/>
                <a:gd name="T35" fmla="*/ 2 h 16"/>
                <a:gd name="T36" fmla="*/ 11 w 14"/>
                <a:gd name="T37" fmla="*/ 4 h 16"/>
                <a:gd name="T38" fmla="*/ 8 w 14"/>
                <a:gd name="T39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" h="16">
                  <a:moveTo>
                    <a:pt x="11" y="8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3" y="7"/>
                    <a:pt x="13" y="4"/>
                  </a:cubicBezTo>
                  <a:cubicBezTo>
                    <a:pt x="13" y="1"/>
                    <a:pt x="12" y="0"/>
                    <a:pt x="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0" y="9"/>
                    <a:pt x="11" y="10"/>
                    <a:pt x="11" y="13"/>
                  </a:cubicBezTo>
                  <a:cubicBezTo>
                    <a:pt x="11" y="14"/>
                    <a:pt x="11" y="15"/>
                    <a:pt x="11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3" y="15"/>
                    <a:pt x="13" y="13"/>
                    <a:pt x="13" y="11"/>
                  </a:cubicBezTo>
                  <a:cubicBezTo>
                    <a:pt x="13" y="9"/>
                    <a:pt x="12" y="8"/>
                    <a:pt x="11" y="8"/>
                  </a:cubicBezTo>
                  <a:close/>
                  <a:moveTo>
                    <a:pt x="8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11" y="2"/>
                    <a:pt x="11" y="4"/>
                  </a:cubicBezTo>
                  <a:cubicBezTo>
                    <a:pt x="11" y="6"/>
                    <a:pt x="10" y="7"/>
                    <a:pt x="8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1"/>
                </a:solidFill>
              </a:endParaRPr>
            </a:p>
          </p:txBody>
        </p:sp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20E5FA8-BDAF-4CBD-BD85-F8BDEE4EF8EB}"/>
              </a:ext>
            </a:extLst>
          </p:cNvPr>
          <p:cNvCxnSpPr>
            <a:cxnSpLocks/>
          </p:cNvCxnSpPr>
          <p:nvPr userDrawn="1"/>
        </p:nvCxnSpPr>
        <p:spPr>
          <a:xfrm>
            <a:off x="522513" y="4585698"/>
            <a:ext cx="79706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223">
            <a:extLst>
              <a:ext uri="{FF2B5EF4-FFF2-40B4-BE49-F238E27FC236}">
                <a16:creationId xmlns:a16="http://schemas.microsoft.com/office/drawing/2014/main" id="{A1A4817F-1FDF-4911-BB89-3A5DF073F009}"/>
              </a:ext>
            </a:extLst>
          </p:cNvPr>
          <p:cNvSpPr txBox="1"/>
          <p:nvPr userDrawn="1"/>
        </p:nvSpPr>
        <p:spPr>
          <a:xfrm>
            <a:off x="481500" y="5910904"/>
            <a:ext cx="2670774" cy="11541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US" sz="750" kern="700" spc="30" baseline="0" dirty="0">
                <a:solidFill>
                  <a:schemeClr val="accent6"/>
                </a:solidFill>
              </a:rPr>
              <a:t>All Rights Reserved - ADVANTEST CORPORATION</a:t>
            </a:r>
          </a:p>
        </p:txBody>
      </p:sp>
      <p:sp>
        <p:nvSpPr>
          <p:cNvPr id="21" name="TextBox 223">
            <a:extLst>
              <a:ext uri="{FF2B5EF4-FFF2-40B4-BE49-F238E27FC236}">
                <a16:creationId xmlns:a16="http://schemas.microsoft.com/office/drawing/2014/main" id="{A3E2DE75-C102-49C8-BCDE-919576630DB0}"/>
              </a:ext>
            </a:extLst>
          </p:cNvPr>
          <p:cNvSpPr txBox="1"/>
          <p:nvPr userDrawn="1"/>
        </p:nvSpPr>
        <p:spPr>
          <a:xfrm>
            <a:off x="481500" y="6091215"/>
            <a:ext cx="1137486" cy="11541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US" sz="750" kern="700" spc="30" baseline="0" dirty="0">
                <a:solidFill>
                  <a:schemeClr val="accent6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06627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DB3C3-3B74-4ADD-AB12-8EC43EB189DE}" type="datetime1">
              <a:rPr lang="en-US" altLang="ja-JP" smtClean="0"/>
              <a:t>3/28/2023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5400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6EE9-6D49-476B-B49E-C663963B8347}" type="datetime1">
              <a:rPr lang="en-US" altLang="ja-JP" smtClean="0"/>
              <a:t>3/28/2023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2363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442D-E9FC-49D1-9C54-585E741AF2D9}" type="datetime1">
              <a:rPr lang="en-US" altLang="ja-JP" smtClean="0"/>
              <a:t>3/28/2023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8162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EDC4-59F0-4844-90D2-65DDD51902FA}" type="datetime1">
              <a:rPr lang="en-US" altLang="ja-JP" smtClean="0"/>
              <a:t>3/28/2023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4084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48F-5AD9-4E16-B681-0533287E26B1}" type="datetime1">
              <a:rPr lang="en-US" altLang="ja-JP" smtClean="0"/>
              <a:t>3/28/2023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758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vider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Y:\共通\ppt_template\最終版\マスタ表紙画像\widescreen\図18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5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CADE72D-AE10-4BB3-BE1F-A0ED9D58C09B}"/>
              </a:ext>
            </a:extLst>
          </p:cNvPr>
          <p:cNvSpPr/>
          <p:nvPr userDrawn="1"/>
        </p:nvSpPr>
        <p:spPr>
          <a:xfrm rot="10800000" flipH="1" flipV="1">
            <a:off x="2" y="-654"/>
            <a:ext cx="9143999" cy="6858654"/>
          </a:xfrm>
          <a:prstGeom prst="rect">
            <a:avLst/>
          </a:prstGeom>
          <a:gradFill flip="none" rotWithShape="1">
            <a:gsLst>
              <a:gs pos="70000">
                <a:srgbClr val="FFFFFF">
                  <a:alpha val="40000"/>
                </a:srgbClr>
              </a:gs>
              <a:gs pos="42000">
                <a:srgbClr val="FFFFFF">
                  <a:alpha val="94000"/>
                </a:srgbClr>
              </a:gs>
              <a:gs pos="0">
                <a:schemeClr val="bg1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>
              <a:solidFill>
                <a:schemeClr val="accent1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22513" y="3161585"/>
            <a:ext cx="8126188" cy="129540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3300" b="1" cap="none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Divider Title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22513" y="4755469"/>
            <a:ext cx="8126188" cy="5334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20E5FA8-BDAF-4CBD-BD85-F8BDEE4EF8EB}"/>
              </a:ext>
            </a:extLst>
          </p:cNvPr>
          <p:cNvCxnSpPr>
            <a:cxnSpLocks/>
          </p:cNvCxnSpPr>
          <p:nvPr userDrawn="1"/>
        </p:nvCxnSpPr>
        <p:spPr>
          <a:xfrm>
            <a:off x="522513" y="4585698"/>
            <a:ext cx="79706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">
            <a:extLst>
              <a:ext uri="{FF2B5EF4-FFF2-40B4-BE49-F238E27FC236}">
                <a16:creationId xmlns:a16="http://schemas.microsoft.com/office/drawing/2014/main" id="{A6CD5BA2-B079-4D0B-BABE-C9B0F36E9FB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895535" y="5887495"/>
            <a:ext cx="1962717" cy="322809"/>
            <a:chOff x="329" y="2049"/>
            <a:chExt cx="1897" cy="234"/>
          </a:xfrm>
        </p:grpSpPr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id="{69C56C55-E9D0-49C4-8BEC-66E1E4F76FA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9" y="2053"/>
              <a:ext cx="207" cy="226"/>
            </a:xfrm>
            <a:custGeom>
              <a:avLst/>
              <a:gdLst>
                <a:gd name="T0" fmla="*/ 66 w 101"/>
                <a:gd name="T1" fmla="*/ 2 h 107"/>
                <a:gd name="T2" fmla="*/ 42 w 101"/>
                <a:gd name="T3" fmla="*/ 0 h 107"/>
                <a:gd name="T4" fmla="*/ 4 w 101"/>
                <a:gd name="T5" fmla="*/ 0 h 107"/>
                <a:gd name="T6" fmla="*/ 0 w 101"/>
                <a:gd name="T7" fmla="*/ 4 h 107"/>
                <a:gd name="T8" fmla="*/ 0 w 101"/>
                <a:gd name="T9" fmla="*/ 103 h 107"/>
                <a:gd name="T10" fmla="*/ 4 w 101"/>
                <a:gd name="T11" fmla="*/ 107 h 107"/>
                <a:gd name="T12" fmla="*/ 42 w 101"/>
                <a:gd name="T13" fmla="*/ 107 h 107"/>
                <a:gd name="T14" fmla="*/ 66 w 101"/>
                <a:gd name="T15" fmla="*/ 105 h 107"/>
                <a:gd name="T16" fmla="*/ 101 w 101"/>
                <a:gd name="T17" fmla="*/ 53 h 107"/>
                <a:gd name="T18" fmla="*/ 66 w 101"/>
                <a:gd name="T19" fmla="*/ 2 h 107"/>
                <a:gd name="T20" fmla="*/ 56 w 101"/>
                <a:gd name="T21" fmla="*/ 78 h 107"/>
                <a:gd name="T22" fmla="*/ 46 w 101"/>
                <a:gd name="T23" fmla="*/ 80 h 107"/>
                <a:gd name="T24" fmla="*/ 32 w 101"/>
                <a:gd name="T25" fmla="*/ 80 h 107"/>
                <a:gd name="T26" fmla="*/ 32 w 101"/>
                <a:gd name="T27" fmla="*/ 27 h 107"/>
                <a:gd name="T28" fmla="*/ 46 w 101"/>
                <a:gd name="T29" fmla="*/ 27 h 107"/>
                <a:gd name="T30" fmla="*/ 55 w 101"/>
                <a:gd name="T31" fmla="*/ 29 h 107"/>
                <a:gd name="T32" fmla="*/ 69 w 101"/>
                <a:gd name="T33" fmla="*/ 54 h 107"/>
                <a:gd name="T34" fmla="*/ 56 w 101"/>
                <a:gd name="T35" fmla="*/ 7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1" h="107">
                  <a:moveTo>
                    <a:pt x="66" y="2"/>
                  </a:moveTo>
                  <a:cubicBezTo>
                    <a:pt x="56" y="0"/>
                    <a:pt x="45" y="0"/>
                    <a:pt x="4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0" y="1"/>
                    <a:pt x="0" y="4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5"/>
                    <a:pt x="1" y="107"/>
                    <a:pt x="4" y="107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5" y="107"/>
                    <a:pt x="58" y="107"/>
                    <a:pt x="66" y="105"/>
                  </a:cubicBezTo>
                  <a:cubicBezTo>
                    <a:pt x="81" y="101"/>
                    <a:pt x="101" y="89"/>
                    <a:pt x="101" y="53"/>
                  </a:cubicBezTo>
                  <a:cubicBezTo>
                    <a:pt x="101" y="20"/>
                    <a:pt x="81" y="7"/>
                    <a:pt x="66" y="2"/>
                  </a:cubicBezTo>
                  <a:close/>
                  <a:moveTo>
                    <a:pt x="56" y="78"/>
                  </a:moveTo>
                  <a:cubicBezTo>
                    <a:pt x="52" y="80"/>
                    <a:pt x="47" y="80"/>
                    <a:pt x="46" y="80"/>
                  </a:cubicBezTo>
                  <a:cubicBezTo>
                    <a:pt x="32" y="80"/>
                    <a:pt x="32" y="80"/>
                    <a:pt x="32" y="80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8" y="27"/>
                    <a:pt x="52" y="27"/>
                    <a:pt x="55" y="29"/>
                  </a:cubicBezTo>
                  <a:cubicBezTo>
                    <a:pt x="62" y="31"/>
                    <a:pt x="69" y="38"/>
                    <a:pt x="69" y="54"/>
                  </a:cubicBezTo>
                  <a:cubicBezTo>
                    <a:pt x="69" y="70"/>
                    <a:pt x="61" y="76"/>
                    <a:pt x="56" y="78"/>
                  </a:cubicBezTo>
                  <a:close/>
                </a:path>
              </a:pathLst>
            </a:custGeom>
            <a:solidFill>
              <a:srgbClr val="8C0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1"/>
                </a:solidFill>
              </a:endParaRPr>
            </a:p>
          </p:txBody>
        </p:sp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id="{0E7C7407-033A-4EA0-8540-EE512CA500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21" y="2049"/>
              <a:ext cx="199" cy="234"/>
            </a:xfrm>
            <a:custGeom>
              <a:avLst/>
              <a:gdLst>
                <a:gd name="T0" fmla="*/ 67 w 97"/>
                <a:gd name="T1" fmla="*/ 44 h 111"/>
                <a:gd name="T2" fmla="*/ 34 w 97"/>
                <a:gd name="T3" fmla="*/ 30 h 111"/>
                <a:gd name="T4" fmla="*/ 47 w 97"/>
                <a:gd name="T5" fmla="*/ 23 h 111"/>
                <a:gd name="T6" fmla="*/ 56 w 97"/>
                <a:gd name="T7" fmla="*/ 25 h 111"/>
                <a:gd name="T8" fmla="*/ 60 w 97"/>
                <a:gd name="T9" fmla="*/ 29 h 111"/>
                <a:gd name="T10" fmla="*/ 65 w 97"/>
                <a:gd name="T11" fmla="*/ 33 h 111"/>
                <a:gd name="T12" fmla="*/ 87 w 97"/>
                <a:gd name="T13" fmla="*/ 33 h 111"/>
                <a:gd name="T14" fmla="*/ 91 w 97"/>
                <a:gd name="T15" fmla="*/ 28 h 111"/>
                <a:gd name="T16" fmla="*/ 48 w 97"/>
                <a:gd name="T17" fmla="*/ 0 h 111"/>
                <a:gd name="T18" fmla="*/ 3 w 97"/>
                <a:gd name="T19" fmla="*/ 32 h 111"/>
                <a:gd name="T20" fmla="*/ 41 w 97"/>
                <a:gd name="T21" fmla="*/ 66 h 111"/>
                <a:gd name="T22" fmla="*/ 64 w 97"/>
                <a:gd name="T23" fmla="*/ 78 h 111"/>
                <a:gd name="T24" fmla="*/ 50 w 97"/>
                <a:gd name="T25" fmla="*/ 87 h 111"/>
                <a:gd name="T26" fmla="*/ 35 w 97"/>
                <a:gd name="T27" fmla="*/ 80 h 111"/>
                <a:gd name="T28" fmla="*/ 33 w 97"/>
                <a:gd name="T29" fmla="*/ 77 h 111"/>
                <a:gd name="T30" fmla="*/ 30 w 97"/>
                <a:gd name="T31" fmla="*/ 74 h 111"/>
                <a:gd name="T32" fmla="*/ 4 w 97"/>
                <a:gd name="T33" fmla="*/ 74 h 111"/>
                <a:gd name="T34" fmla="*/ 0 w 97"/>
                <a:gd name="T35" fmla="*/ 78 h 111"/>
                <a:gd name="T36" fmla="*/ 48 w 97"/>
                <a:gd name="T37" fmla="*/ 111 h 111"/>
                <a:gd name="T38" fmla="*/ 97 w 97"/>
                <a:gd name="T39" fmla="*/ 75 h 111"/>
                <a:gd name="T40" fmla="*/ 67 w 97"/>
                <a:gd name="T41" fmla="*/ 44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7" h="111">
                  <a:moveTo>
                    <a:pt x="67" y="44"/>
                  </a:moveTo>
                  <a:cubicBezTo>
                    <a:pt x="52" y="39"/>
                    <a:pt x="35" y="38"/>
                    <a:pt x="34" y="30"/>
                  </a:cubicBezTo>
                  <a:cubicBezTo>
                    <a:pt x="34" y="24"/>
                    <a:pt x="44" y="23"/>
                    <a:pt x="47" y="23"/>
                  </a:cubicBezTo>
                  <a:cubicBezTo>
                    <a:pt x="50" y="23"/>
                    <a:pt x="54" y="24"/>
                    <a:pt x="56" y="25"/>
                  </a:cubicBezTo>
                  <a:cubicBezTo>
                    <a:pt x="58" y="26"/>
                    <a:pt x="59" y="27"/>
                    <a:pt x="60" y="29"/>
                  </a:cubicBezTo>
                  <a:cubicBezTo>
                    <a:pt x="61" y="31"/>
                    <a:pt x="61" y="33"/>
                    <a:pt x="65" y="33"/>
                  </a:cubicBezTo>
                  <a:cubicBezTo>
                    <a:pt x="69" y="33"/>
                    <a:pt x="87" y="33"/>
                    <a:pt x="87" y="33"/>
                  </a:cubicBezTo>
                  <a:cubicBezTo>
                    <a:pt x="89" y="33"/>
                    <a:pt x="91" y="31"/>
                    <a:pt x="91" y="28"/>
                  </a:cubicBezTo>
                  <a:cubicBezTo>
                    <a:pt x="87" y="3"/>
                    <a:pt x="62" y="0"/>
                    <a:pt x="48" y="0"/>
                  </a:cubicBezTo>
                  <a:cubicBezTo>
                    <a:pt x="25" y="0"/>
                    <a:pt x="3" y="7"/>
                    <a:pt x="3" y="32"/>
                  </a:cubicBezTo>
                  <a:cubicBezTo>
                    <a:pt x="3" y="54"/>
                    <a:pt x="24" y="61"/>
                    <a:pt x="41" y="66"/>
                  </a:cubicBezTo>
                  <a:cubicBezTo>
                    <a:pt x="60" y="71"/>
                    <a:pt x="64" y="73"/>
                    <a:pt x="64" y="78"/>
                  </a:cubicBezTo>
                  <a:cubicBezTo>
                    <a:pt x="64" y="85"/>
                    <a:pt x="54" y="87"/>
                    <a:pt x="50" y="87"/>
                  </a:cubicBezTo>
                  <a:cubicBezTo>
                    <a:pt x="45" y="87"/>
                    <a:pt x="37" y="86"/>
                    <a:pt x="35" y="80"/>
                  </a:cubicBezTo>
                  <a:cubicBezTo>
                    <a:pt x="34" y="79"/>
                    <a:pt x="34" y="78"/>
                    <a:pt x="33" y="77"/>
                  </a:cubicBezTo>
                  <a:cubicBezTo>
                    <a:pt x="33" y="76"/>
                    <a:pt x="32" y="74"/>
                    <a:pt x="30" y="74"/>
                  </a:cubicBezTo>
                  <a:cubicBezTo>
                    <a:pt x="4" y="74"/>
                    <a:pt x="4" y="74"/>
                    <a:pt x="4" y="74"/>
                  </a:cubicBezTo>
                  <a:cubicBezTo>
                    <a:pt x="2" y="74"/>
                    <a:pt x="0" y="76"/>
                    <a:pt x="0" y="78"/>
                  </a:cubicBezTo>
                  <a:cubicBezTo>
                    <a:pt x="2" y="102"/>
                    <a:pt x="27" y="111"/>
                    <a:pt x="48" y="111"/>
                  </a:cubicBezTo>
                  <a:cubicBezTo>
                    <a:pt x="72" y="111"/>
                    <a:pt x="97" y="100"/>
                    <a:pt x="97" y="75"/>
                  </a:cubicBezTo>
                  <a:cubicBezTo>
                    <a:pt x="97" y="56"/>
                    <a:pt x="82" y="48"/>
                    <a:pt x="67" y="44"/>
                  </a:cubicBezTo>
                  <a:close/>
                </a:path>
              </a:pathLst>
            </a:custGeom>
            <a:solidFill>
              <a:srgbClr val="8C0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1"/>
                </a:solidFill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id="{8D4A9EFB-63C5-4F78-A135-F4F8340383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2" y="2053"/>
              <a:ext cx="226" cy="226"/>
            </a:xfrm>
            <a:custGeom>
              <a:avLst/>
              <a:gdLst>
                <a:gd name="T0" fmla="*/ 106 w 110"/>
                <a:gd name="T1" fmla="*/ 0 h 107"/>
                <a:gd name="T2" fmla="*/ 82 w 110"/>
                <a:gd name="T3" fmla="*/ 0 h 107"/>
                <a:gd name="T4" fmla="*/ 77 w 110"/>
                <a:gd name="T5" fmla="*/ 4 h 107"/>
                <a:gd name="T6" fmla="*/ 55 w 110"/>
                <a:gd name="T7" fmla="*/ 63 h 107"/>
                <a:gd name="T8" fmla="*/ 33 w 110"/>
                <a:gd name="T9" fmla="*/ 4 h 107"/>
                <a:gd name="T10" fmla="*/ 27 w 110"/>
                <a:gd name="T11" fmla="*/ 0 h 107"/>
                <a:gd name="T12" fmla="*/ 3 w 110"/>
                <a:gd name="T13" fmla="*/ 0 h 107"/>
                <a:gd name="T14" fmla="*/ 1 w 110"/>
                <a:gd name="T15" fmla="*/ 4 h 107"/>
                <a:gd name="T16" fmla="*/ 37 w 110"/>
                <a:gd name="T17" fmla="*/ 103 h 107"/>
                <a:gd name="T18" fmla="*/ 43 w 110"/>
                <a:gd name="T19" fmla="*/ 107 h 107"/>
                <a:gd name="T20" fmla="*/ 67 w 110"/>
                <a:gd name="T21" fmla="*/ 107 h 107"/>
                <a:gd name="T22" fmla="*/ 72 w 110"/>
                <a:gd name="T23" fmla="*/ 103 h 107"/>
                <a:gd name="T24" fmla="*/ 109 w 110"/>
                <a:gd name="T25" fmla="*/ 4 h 107"/>
                <a:gd name="T26" fmla="*/ 106 w 110"/>
                <a:gd name="T27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0" h="107">
                  <a:moveTo>
                    <a:pt x="106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80" y="0"/>
                    <a:pt x="77" y="1"/>
                    <a:pt x="77" y="4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2" y="1"/>
                    <a:pt x="29" y="0"/>
                    <a:pt x="27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1" y="4"/>
                  </a:cubicBezTo>
                  <a:cubicBezTo>
                    <a:pt x="37" y="103"/>
                    <a:pt x="37" y="103"/>
                    <a:pt x="37" y="103"/>
                  </a:cubicBezTo>
                  <a:cubicBezTo>
                    <a:pt x="38" y="105"/>
                    <a:pt x="40" y="107"/>
                    <a:pt x="43" y="107"/>
                  </a:cubicBezTo>
                  <a:cubicBezTo>
                    <a:pt x="67" y="107"/>
                    <a:pt x="67" y="107"/>
                    <a:pt x="67" y="107"/>
                  </a:cubicBezTo>
                  <a:cubicBezTo>
                    <a:pt x="69" y="107"/>
                    <a:pt x="71" y="105"/>
                    <a:pt x="72" y="103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1"/>
                    <a:pt x="108" y="0"/>
                    <a:pt x="106" y="0"/>
                  </a:cubicBezTo>
                  <a:close/>
                </a:path>
              </a:pathLst>
            </a:custGeom>
            <a:solidFill>
              <a:srgbClr val="8C0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1"/>
                </a:solidFill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id="{F9861867-5784-4A7B-8D63-B007F84D37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65" y="2053"/>
              <a:ext cx="230" cy="226"/>
            </a:xfrm>
            <a:custGeom>
              <a:avLst/>
              <a:gdLst>
                <a:gd name="T0" fmla="*/ 74 w 112"/>
                <a:gd name="T1" fmla="*/ 4 h 107"/>
                <a:gd name="T2" fmla="*/ 69 w 112"/>
                <a:gd name="T3" fmla="*/ 0 h 107"/>
                <a:gd name="T4" fmla="*/ 43 w 112"/>
                <a:gd name="T5" fmla="*/ 0 h 107"/>
                <a:gd name="T6" fmla="*/ 38 w 112"/>
                <a:gd name="T7" fmla="*/ 4 h 107"/>
                <a:gd name="T8" fmla="*/ 1 w 112"/>
                <a:gd name="T9" fmla="*/ 103 h 107"/>
                <a:gd name="T10" fmla="*/ 4 w 112"/>
                <a:gd name="T11" fmla="*/ 107 h 107"/>
                <a:gd name="T12" fmla="*/ 55 w 112"/>
                <a:gd name="T13" fmla="*/ 107 h 107"/>
                <a:gd name="T14" fmla="*/ 61 w 112"/>
                <a:gd name="T15" fmla="*/ 103 h 107"/>
                <a:gd name="T16" fmla="*/ 66 w 112"/>
                <a:gd name="T17" fmla="*/ 88 h 107"/>
                <a:gd name="T18" fmla="*/ 62 w 112"/>
                <a:gd name="T19" fmla="*/ 83 h 107"/>
                <a:gd name="T20" fmla="*/ 41 w 112"/>
                <a:gd name="T21" fmla="*/ 83 h 107"/>
                <a:gd name="T22" fmla="*/ 56 w 112"/>
                <a:gd name="T23" fmla="*/ 41 h 107"/>
                <a:gd name="T24" fmla="*/ 79 w 112"/>
                <a:gd name="T25" fmla="*/ 103 h 107"/>
                <a:gd name="T26" fmla="*/ 84 w 112"/>
                <a:gd name="T27" fmla="*/ 107 h 107"/>
                <a:gd name="T28" fmla="*/ 108 w 112"/>
                <a:gd name="T29" fmla="*/ 107 h 107"/>
                <a:gd name="T30" fmla="*/ 111 w 112"/>
                <a:gd name="T31" fmla="*/ 103 h 107"/>
                <a:gd name="T32" fmla="*/ 74 w 112"/>
                <a:gd name="T33" fmla="*/ 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2" h="107">
                  <a:moveTo>
                    <a:pt x="74" y="4"/>
                  </a:moveTo>
                  <a:cubicBezTo>
                    <a:pt x="74" y="1"/>
                    <a:pt x="71" y="0"/>
                    <a:pt x="69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1" y="0"/>
                    <a:pt x="38" y="1"/>
                    <a:pt x="38" y="4"/>
                  </a:cubicBezTo>
                  <a:cubicBezTo>
                    <a:pt x="1" y="103"/>
                    <a:pt x="1" y="103"/>
                    <a:pt x="1" y="103"/>
                  </a:cubicBezTo>
                  <a:cubicBezTo>
                    <a:pt x="0" y="105"/>
                    <a:pt x="1" y="107"/>
                    <a:pt x="4" y="107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7" y="107"/>
                    <a:pt x="60" y="105"/>
                    <a:pt x="61" y="103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7" y="85"/>
                    <a:pt x="65" y="83"/>
                    <a:pt x="62" y="83"/>
                  </a:cubicBezTo>
                  <a:cubicBezTo>
                    <a:pt x="41" y="83"/>
                    <a:pt x="41" y="83"/>
                    <a:pt x="41" y="83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79" y="103"/>
                    <a:pt x="79" y="103"/>
                    <a:pt x="79" y="103"/>
                  </a:cubicBezTo>
                  <a:cubicBezTo>
                    <a:pt x="80" y="105"/>
                    <a:pt x="82" y="107"/>
                    <a:pt x="84" y="107"/>
                  </a:cubicBezTo>
                  <a:cubicBezTo>
                    <a:pt x="108" y="107"/>
                    <a:pt x="108" y="107"/>
                    <a:pt x="108" y="107"/>
                  </a:cubicBezTo>
                  <a:cubicBezTo>
                    <a:pt x="111" y="107"/>
                    <a:pt x="112" y="105"/>
                    <a:pt x="111" y="103"/>
                  </a:cubicBezTo>
                  <a:lnTo>
                    <a:pt x="74" y="4"/>
                  </a:lnTo>
                  <a:close/>
                </a:path>
              </a:pathLst>
            </a:custGeom>
            <a:solidFill>
              <a:srgbClr val="8C0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1"/>
                </a:solidFill>
              </a:endParaRPr>
            </a:p>
          </p:txBody>
        </p:sp>
        <p:sp>
          <p:nvSpPr>
            <p:cNvPr id="51" name="Freeform 9">
              <a:extLst>
                <a:ext uri="{FF2B5EF4-FFF2-40B4-BE49-F238E27FC236}">
                  <a16:creationId xmlns:a16="http://schemas.microsoft.com/office/drawing/2014/main" id="{E8E29FA9-B646-45F3-A6F3-F55938BDF8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9" y="2053"/>
              <a:ext cx="202" cy="226"/>
            </a:xfrm>
            <a:custGeom>
              <a:avLst/>
              <a:gdLst>
                <a:gd name="T0" fmla="*/ 94 w 98"/>
                <a:gd name="T1" fmla="*/ 0 h 107"/>
                <a:gd name="T2" fmla="*/ 70 w 98"/>
                <a:gd name="T3" fmla="*/ 0 h 107"/>
                <a:gd name="T4" fmla="*/ 66 w 98"/>
                <a:gd name="T5" fmla="*/ 4 h 107"/>
                <a:gd name="T6" fmla="*/ 66 w 98"/>
                <a:gd name="T7" fmla="*/ 55 h 107"/>
                <a:gd name="T8" fmla="*/ 34 w 98"/>
                <a:gd name="T9" fmla="*/ 3 h 107"/>
                <a:gd name="T10" fmla="*/ 27 w 98"/>
                <a:gd name="T11" fmla="*/ 0 h 107"/>
                <a:gd name="T12" fmla="*/ 4 w 98"/>
                <a:gd name="T13" fmla="*/ 0 h 107"/>
                <a:gd name="T14" fmla="*/ 0 w 98"/>
                <a:gd name="T15" fmla="*/ 4 h 107"/>
                <a:gd name="T16" fmla="*/ 0 w 98"/>
                <a:gd name="T17" fmla="*/ 103 h 107"/>
                <a:gd name="T18" fmla="*/ 5 w 98"/>
                <a:gd name="T19" fmla="*/ 107 h 107"/>
                <a:gd name="T20" fmla="*/ 28 w 98"/>
                <a:gd name="T21" fmla="*/ 107 h 107"/>
                <a:gd name="T22" fmla="*/ 33 w 98"/>
                <a:gd name="T23" fmla="*/ 103 h 107"/>
                <a:gd name="T24" fmla="*/ 33 w 98"/>
                <a:gd name="T25" fmla="*/ 53 h 107"/>
                <a:gd name="T26" fmla="*/ 64 w 98"/>
                <a:gd name="T27" fmla="*/ 103 h 107"/>
                <a:gd name="T28" fmla="*/ 70 w 98"/>
                <a:gd name="T29" fmla="*/ 107 h 107"/>
                <a:gd name="T30" fmla="*/ 94 w 98"/>
                <a:gd name="T31" fmla="*/ 107 h 107"/>
                <a:gd name="T32" fmla="*/ 98 w 98"/>
                <a:gd name="T33" fmla="*/ 103 h 107"/>
                <a:gd name="T34" fmla="*/ 98 w 98"/>
                <a:gd name="T35" fmla="*/ 4 h 107"/>
                <a:gd name="T36" fmla="*/ 94 w 98"/>
                <a:gd name="T37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8" h="107">
                  <a:moveTo>
                    <a:pt x="94" y="0"/>
                  </a:moveTo>
                  <a:cubicBezTo>
                    <a:pt x="70" y="0"/>
                    <a:pt x="70" y="0"/>
                    <a:pt x="70" y="0"/>
                  </a:cubicBezTo>
                  <a:cubicBezTo>
                    <a:pt x="68" y="0"/>
                    <a:pt x="66" y="1"/>
                    <a:pt x="66" y="4"/>
                  </a:cubicBezTo>
                  <a:cubicBezTo>
                    <a:pt x="66" y="55"/>
                    <a:pt x="66" y="55"/>
                    <a:pt x="66" y="55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2" y="1"/>
                    <a:pt x="29" y="0"/>
                    <a:pt x="2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5"/>
                    <a:pt x="2" y="107"/>
                    <a:pt x="5" y="107"/>
                  </a:cubicBezTo>
                  <a:cubicBezTo>
                    <a:pt x="28" y="107"/>
                    <a:pt x="28" y="107"/>
                    <a:pt x="28" y="107"/>
                  </a:cubicBezTo>
                  <a:cubicBezTo>
                    <a:pt x="31" y="107"/>
                    <a:pt x="33" y="105"/>
                    <a:pt x="33" y="10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5"/>
                    <a:pt x="68" y="107"/>
                    <a:pt x="70" y="107"/>
                  </a:cubicBezTo>
                  <a:cubicBezTo>
                    <a:pt x="94" y="107"/>
                    <a:pt x="94" y="107"/>
                    <a:pt x="94" y="107"/>
                  </a:cubicBezTo>
                  <a:cubicBezTo>
                    <a:pt x="96" y="107"/>
                    <a:pt x="98" y="105"/>
                    <a:pt x="98" y="103"/>
                  </a:cubicBezTo>
                  <a:cubicBezTo>
                    <a:pt x="98" y="4"/>
                    <a:pt x="98" y="4"/>
                    <a:pt x="98" y="4"/>
                  </a:cubicBezTo>
                  <a:cubicBezTo>
                    <a:pt x="98" y="1"/>
                    <a:pt x="96" y="0"/>
                    <a:pt x="94" y="0"/>
                  </a:cubicBezTo>
                  <a:close/>
                </a:path>
              </a:pathLst>
            </a:custGeom>
            <a:solidFill>
              <a:srgbClr val="8C0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1"/>
                </a:solidFill>
              </a:endParaRPr>
            </a:p>
          </p:txBody>
        </p:sp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id="{2D33219F-8187-4FDF-B466-D3023CCA2A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16" y="2053"/>
              <a:ext cx="196" cy="226"/>
            </a:xfrm>
            <a:custGeom>
              <a:avLst/>
              <a:gdLst>
                <a:gd name="T0" fmla="*/ 95 w 95"/>
                <a:gd name="T1" fmla="*/ 23 h 107"/>
                <a:gd name="T2" fmla="*/ 95 w 95"/>
                <a:gd name="T3" fmla="*/ 4 h 107"/>
                <a:gd name="T4" fmla="*/ 91 w 95"/>
                <a:gd name="T5" fmla="*/ 0 h 107"/>
                <a:gd name="T6" fmla="*/ 5 w 95"/>
                <a:gd name="T7" fmla="*/ 0 h 107"/>
                <a:gd name="T8" fmla="*/ 0 w 95"/>
                <a:gd name="T9" fmla="*/ 4 h 107"/>
                <a:gd name="T10" fmla="*/ 0 w 95"/>
                <a:gd name="T11" fmla="*/ 23 h 107"/>
                <a:gd name="T12" fmla="*/ 5 w 95"/>
                <a:gd name="T13" fmla="*/ 27 h 107"/>
                <a:gd name="T14" fmla="*/ 32 w 95"/>
                <a:gd name="T15" fmla="*/ 27 h 107"/>
                <a:gd name="T16" fmla="*/ 32 w 95"/>
                <a:gd name="T17" fmla="*/ 103 h 107"/>
                <a:gd name="T18" fmla="*/ 36 w 95"/>
                <a:gd name="T19" fmla="*/ 107 h 107"/>
                <a:gd name="T20" fmla="*/ 60 w 95"/>
                <a:gd name="T21" fmla="*/ 107 h 107"/>
                <a:gd name="T22" fmla="*/ 64 w 95"/>
                <a:gd name="T23" fmla="*/ 103 h 107"/>
                <a:gd name="T24" fmla="*/ 64 w 95"/>
                <a:gd name="T25" fmla="*/ 27 h 107"/>
                <a:gd name="T26" fmla="*/ 91 w 95"/>
                <a:gd name="T27" fmla="*/ 27 h 107"/>
                <a:gd name="T28" fmla="*/ 95 w 95"/>
                <a:gd name="T29" fmla="*/ 2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5" h="107">
                  <a:moveTo>
                    <a:pt x="95" y="23"/>
                  </a:moveTo>
                  <a:cubicBezTo>
                    <a:pt x="95" y="4"/>
                    <a:pt x="95" y="4"/>
                    <a:pt x="95" y="4"/>
                  </a:cubicBezTo>
                  <a:cubicBezTo>
                    <a:pt x="95" y="1"/>
                    <a:pt x="93" y="0"/>
                    <a:pt x="9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6"/>
                    <a:pt x="2" y="27"/>
                    <a:pt x="5" y="27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2" y="103"/>
                    <a:pt x="32" y="103"/>
                    <a:pt x="32" y="103"/>
                  </a:cubicBezTo>
                  <a:cubicBezTo>
                    <a:pt x="32" y="105"/>
                    <a:pt x="34" y="107"/>
                    <a:pt x="36" y="107"/>
                  </a:cubicBezTo>
                  <a:cubicBezTo>
                    <a:pt x="60" y="107"/>
                    <a:pt x="60" y="107"/>
                    <a:pt x="60" y="107"/>
                  </a:cubicBezTo>
                  <a:cubicBezTo>
                    <a:pt x="62" y="107"/>
                    <a:pt x="64" y="105"/>
                    <a:pt x="64" y="103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91" y="27"/>
                    <a:pt x="91" y="27"/>
                    <a:pt x="91" y="27"/>
                  </a:cubicBezTo>
                  <a:cubicBezTo>
                    <a:pt x="93" y="27"/>
                    <a:pt x="95" y="26"/>
                    <a:pt x="95" y="23"/>
                  </a:cubicBezTo>
                  <a:close/>
                </a:path>
              </a:pathLst>
            </a:custGeom>
            <a:solidFill>
              <a:srgbClr val="8C0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1"/>
                </a:solidFill>
              </a:endParaRPr>
            </a:p>
          </p:txBody>
        </p:sp>
        <p:sp>
          <p:nvSpPr>
            <p:cNvPr id="53" name="Freeform 11">
              <a:extLst>
                <a:ext uri="{FF2B5EF4-FFF2-40B4-BE49-F238E27FC236}">
                  <a16:creationId xmlns:a16="http://schemas.microsoft.com/office/drawing/2014/main" id="{DD8B0D7E-A8B7-46B3-BAE5-5EF364DD53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5" y="2053"/>
              <a:ext cx="196" cy="226"/>
            </a:xfrm>
            <a:custGeom>
              <a:avLst/>
              <a:gdLst>
                <a:gd name="T0" fmla="*/ 90 w 95"/>
                <a:gd name="T1" fmla="*/ 0 h 107"/>
                <a:gd name="T2" fmla="*/ 4 w 95"/>
                <a:gd name="T3" fmla="*/ 0 h 107"/>
                <a:gd name="T4" fmla="*/ 0 w 95"/>
                <a:gd name="T5" fmla="*/ 4 h 107"/>
                <a:gd name="T6" fmla="*/ 0 w 95"/>
                <a:gd name="T7" fmla="*/ 23 h 107"/>
                <a:gd name="T8" fmla="*/ 4 w 95"/>
                <a:gd name="T9" fmla="*/ 27 h 107"/>
                <a:gd name="T10" fmla="*/ 31 w 95"/>
                <a:gd name="T11" fmla="*/ 27 h 107"/>
                <a:gd name="T12" fmla="*/ 31 w 95"/>
                <a:gd name="T13" fmla="*/ 103 h 107"/>
                <a:gd name="T14" fmla="*/ 35 w 95"/>
                <a:gd name="T15" fmla="*/ 107 h 107"/>
                <a:gd name="T16" fmla="*/ 59 w 95"/>
                <a:gd name="T17" fmla="*/ 107 h 107"/>
                <a:gd name="T18" fmla="*/ 63 w 95"/>
                <a:gd name="T19" fmla="*/ 103 h 107"/>
                <a:gd name="T20" fmla="*/ 63 w 95"/>
                <a:gd name="T21" fmla="*/ 27 h 107"/>
                <a:gd name="T22" fmla="*/ 90 w 95"/>
                <a:gd name="T23" fmla="*/ 27 h 107"/>
                <a:gd name="T24" fmla="*/ 95 w 95"/>
                <a:gd name="T25" fmla="*/ 23 h 107"/>
                <a:gd name="T26" fmla="*/ 95 w 95"/>
                <a:gd name="T27" fmla="*/ 4 h 107"/>
                <a:gd name="T28" fmla="*/ 90 w 95"/>
                <a:gd name="T29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5" h="107">
                  <a:moveTo>
                    <a:pt x="9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6"/>
                    <a:pt x="2" y="27"/>
                    <a:pt x="4" y="27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1" y="103"/>
                    <a:pt x="31" y="103"/>
                    <a:pt x="31" y="103"/>
                  </a:cubicBezTo>
                  <a:cubicBezTo>
                    <a:pt x="31" y="105"/>
                    <a:pt x="33" y="107"/>
                    <a:pt x="35" y="107"/>
                  </a:cubicBezTo>
                  <a:cubicBezTo>
                    <a:pt x="59" y="107"/>
                    <a:pt x="59" y="107"/>
                    <a:pt x="59" y="107"/>
                  </a:cubicBezTo>
                  <a:cubicBezTo>
                    <a:pt x="61" y="107"/>
                    <a:pt x="63" y="105"/>
                    <a:pt x="63" y="103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90" y="27"/>
                    <a:pt x="90" y="27"/>
                    <a:pt x="90" y="27"/>
                  </a:cubicBezTo>
                  <a:cubicBezTo>
                    <a:pt x="93" y="27"/>
                    <a:pt x="95" y="26"/>
                    <a:pt x="95" y="23"/>
                  </a:cubicBezTo>
                  <a:cubicBezTo>
                    <a:pt x="95" y="4"/>
                    <a:pt x="95" y="4"/>
                    <a:pt x="95" y="4"/>
                  </a:cubicBezTo>
                  <a:cubicBezTo>
                    <a:pt x="95" y="1"/>
                    <a:pt x="93" y="0"/>
                    <a:pt x="90" y="0"/>
                  </a:cubicBezTo>
                  <a:close/>
                </a:path>
              </a:pathLst>
            </a:custGeom>
            <a:solidFill>
              <a:srgbClr val="8C0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1"/>
                </a:solidFill>
              </a:endParaRPr>
            </a:p>
          </p:txBody>
        </p:sp>
        <p:sp>
          <p:nvSpPr>
            <p:cNvPr id="54" name="Freeform 12">
              <a:extLst>
                <a:ext uri="{FF2B5EF4-FFF2-40B4-BE49-F238E27FC236}">
                  <a16:creationId xmlns:a16="http://schemas.microsoft.com/office/drawing/2014/main" id="{280612C4-BBEF-4DE6-AC4D-CE36FC889D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23" y="2053"/>
              <a:ext cx="187" cy="226"/>
            </a:xfrm>
            <a:custGeom>
              <a:avLst/>
              <a:gdLst>
                <a:gd name="T0" fmla="*/ 87 w 91"/>
                <a:gd name="T1" fmla="*/ 0 h 107"/>
                <a:gd name="T2" fmla="*/ 4 w 91"/>
                <a:gd name="T3" fmla="*/ 0 h 107"/>
                <a:gd name="T4" fmla="*/ 0 w 91"/>
                <a:gd name="T5" fmla="*/ 4 h 107"/>
                <a:gd name="T6" fmla="*/ 0 w 91"/>
                <a:gd name="T7" fmla="*/ 103 h 107"/>
                <a:gd name="T8" fmla="*/ 4 w 91"/>
                <a:gd name="T9" fmla="*/ 107 h 107"/>
                <a:gd name="T10" fmla="*/ 87 w 91"/>
                <a:gd name="T11" fmla="*/ 107 h 107"/>
                <a:gd name="T12" fmla="*/ 91 w 91"/>
                <a:gd name="T13" fmla="*/ 103 h 107"/>
                <a:gd name="T14" fmla="*/ 91 w 91"/>
                <a:gd name="T15" fmla="*/ 83 h 107"/>
                <a:gd name="T16" fmla="*/ 87 w 91"/>
                <a:gd name="T17" fmla="*/ 79 h 107"/>
                <a:gd name="T18" fmla="*/ 32 w 91"/>
                <a:gd name="T19" fmla="*/ 79 h 107"/>
                <a:gd name="T20" fmla="*/ 32 w 91"/>
                <a:gd name="T21" fmla="*/ 64 h 107"/>
                <a:gd name="T22" fmla="*/ 79 w 91"/>
                <a:gd name="T23" fmla="*/ 64 h 107"/>
                <a:gd name="T24" fmla="*/ 83 w 91"/>
                <a:gd name="T25" fmla="*/ 60 h 107"/>
                <a:gd name="T26" fmla="*/ 83 w 91"/>
                <a:gd name="T27" fmla="*/ 43 h 107"/>
                <a:gd name="T28" fmla="*/ 79 w 91"/>
                <a:gd name="T29" fmla="*/ 39 h 107"/>
                <a:gd name="T30" fmla="*/ 32 w 91"/>
                <a:gd name="T31" fmla="*/ 39 h 107"/>
                <a:gd name="T32" fmla="*/ 32 w 91"/>
                <a:gd name="T33" fmla="*/ 27 h 107"/>
                <a:gd name="T34" fmla="*/ 87 w 91"/>
                <a:gd name="T35" fmla="*/ 27 h 107"/>
                <a:gd name="T36" fmla="*/ 91 w 91"/>
                <a:gd name="T37" fmla="*/ 23 h 107"/>
                <a:gd name="T38" fmla="*/ 91 w 91"/>
                <a:gd name="T39" fmla="*/ 4 h 107"/>
                <a:gd name="T40" fmla="*/ 87 w 91"/>
                <a:gd name="T4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1" h="107">
                  <a:moveTo>
                    <a:pt x="8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5"/>
                    <a:pt x="2" y="107"/>
                    <a:pt x="4" y="107"/>
                  </a:cubicBezTo>
                  <a:cubicBezTo>
                    <a:pt x="87" y="107"/>
                    <a:pt x="87" y="107"/>
                    <a:pt x="87" y="107"/>
                  </a:cubicBezTo>
                  <a:cubicBezTo>
                    <a:pt x="89" y="107"/>
                    <a:pt x="91" y="105"/>
                    <a:pt x="91" y="103"/>
                  </a:cubicBezTo>
                  <a:cubicBezTo>
                    <a:pt x="91" y="83"/>
                    <a:pt x="91" y="83"/>
                    <a:pt x="91" y="83"/>
                  </a:cubicBezTo>
                  <a:cubicBezTo>
                    <a:pt x="91" y="81"/>
                    <a:pt x="89" y="79"/>
                    <a:pt x="87" y="79"/>
                  </a:cubicBezTo>
                  <a:cubicBezTo>
                    <a:pt x="32" y="79"/>
                    <a:pt x="32" y="79"/>
                    <a:pt x="32" y="79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1" y="64"/>
                    <a:pt x="83" y="62"/>
                    <a:pt x="83" y="60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1"/>
                    <a:pt x="81" y="39"/>
                    <a:pt x="79" y="3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87" y="27"/>
                    <a:pt x="87" y="27"/>
                    <a:pt x="87" y="27"/>
                  </a:cubicBezTo>
                  <a:cubicBezTo>
                    <a:pt x="89" y="27"/>
                    <a:pt x="91" y="26"/>
                    <a:pt x="91" y="23"/>
                  </a:cubicBezTo>
                  <a:cubicBezTo>
                    <a:pt x="91" y="4"/>
                    <a:pt x="91" y="4"/>
                    <a:pt x="91" y="4"/>
                  </a:cubicBezTo>
                  <a:cubicBezTo>
                    <a:pt x="91" y="1"/>
                    <a:pt x="89" y="0"/>
                    <a:pt x="87" y="0"/>
                  </a:cubicBezTo>
                  <a:close/>
                </a:path>
              </a:pathLst>
            </a:custGeom>
            <a:solidFill>
              <a:srgbClr val="8C0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1"/>
                </a:solidFill>
              </a:endParaRPr>
            </a:p>
          </p:txBody>
        </p:sp>
        <p:sp>
          <p:nvSpPr>
            <p:cNvPr id="55" name="Freeform 13">
              <a:extLst>
                <a:ext uri="{FF2B5EF4-FFF2-40B4-BE49-F238E27FC236}">
                  <a16:creationId xmlns:a16="http://schemas.microsoft.com/office/drawing/2014/main" id="{F23D4B7F-7E65-4653-B5A9-F9B88CD2AA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" y="2053"/>
              <a:ext cx="243" cy="226"/>
            </a:xfrm>
            <a:custGeom>
              <a:avLst/>
              <a:gdLst>
                <a:gd name="T0" fmla="*/ 113 w 118"/>
                <a:gd name="T1" fmla="*/ 0 h 107"/>
                <a:gd name="T2" fmla="*/ 75 w 118"/>
                <a:gd name="T3" fmla="*/ 0 h 107"/>
                <a:gd name="T4" fmla="*/ 68 w 118"/>
                <a:gd name="T5" fmla="*/ 3 h 107"/>
                <a:gd name="T6" fmla="*/ 1 w 118"/>
                <a:gd name="T7" fmla="*/ 103 h 107"/>
                <a:gd name="T8" fmla="*/ 3 w 118"/>
                <a:gd name="T9" fmla="*/ 107 h 107"/>
                <a:gd name="T10" fmla="*/ 62 w 118"/>
                <a:gd name="T11" fmla="*/ 107 h 107"/>
                <a:gd name="T12" fmla="*/ 68 w 118"/>
                <a:gd name="T13" fmla="*/ 103 h 107"/>
                <a:gd name="T14" fmla="*/ 80 w 118"/>
                <a:gd name="T15" fmla="*/ 86 h 107"/>
                <a:gd name="T16" fmla="*/ 78 w 118"/>
                <a:gd name="T17" fmla="*/ 80 h 107"/>
                <a:gd name="T18" fmla="*/ 54 w 118"/>
                <a:gd name="T19" fmla="*/ 80 h 107"/>
                <a:gd name="T20" fmla="*/ 85 w 118"/>
                <a:gd name="T21" fmla="*/ 33 h 107"/>
                <a:gd name="T22" fmla="*/ 85 w 118"/>
                <a:gd name="T23" fmla="*/ 103 h 107"/>
                <a:gd name="T24" fmla="*/ 90 w 118"/>
                <a:gd name="T25" fmla="*/ 107 h 107"/>
                <a:gd name="T26" fmla="*/ 113 w 118"/>
                <a:gd name="T27" fmla="*/ 107 h 107"/>
                <a:gd name="T28" fmla="*/ 118 w 118"/>
                <a:gd name="T29" fmla="*/ 103 h 107"/>
                <a:gd name="T30" fmla="*/ 118 w 118"/>
                <a:gd name="T31" fmla="*/ 4 h 107"/>
                <a:gd name="T32" fmla="*/ 113 w 118"/>
                <a:gd name="T33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8" h="107">
                  <a:moveTo>
                    <a:pt x="113" y="0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3" y="0"/>
                    <a:pt x="70" y="1"/>
                    <a:pt x="68" y="3"/>
                  </a:cubicBezTo>
                  <a:cubicBezTo>
                    <a:pt x="1" y="103"/>
                    <a:pt x="1" y="103"/>
                    <a:pt x="1" y="103"/>
                  </a:cubicBezTo>
                  <a:cubicBezTo>
                    <a:pt x="0" y="105"/>
                    <a:pt x="1" y="107"/>
                    <a:pt x="3" y="107"/>
                  </a:cubicBezTo>
                  <a:cubicBezTo>
                    <a:pt x="62" y="107"/>
                    <a:pt x="62" y="107"/>
                    <a:pt x="62" y="107"/>
                  </a:cubicBezTo>
                  <a:cubicBezTo>
                    <a:pt x="64" y="107"/>
                    <a:pt x="67" y="105"/>
                    <a:pt x="68" y="103"/>
                  </a:cubicBezTo>
                  <a:cubicBezTo>
                    <a:pt x="68" y="103"/>
                    <a:pt x="79" y="88"/>
                    <a:pt x="80" y="86"/>
                  </a:cubicBezTo>
                  <a:cubicBezTo>
                    <a:pt x="82" y="83"/>
                    <a:pt x="82" y="80"/>
                    <a:pt x="78" y="80"/>
                  </a:cubicBezTo>
                  <a:cubicBezTo>
                    <a:pt x="54" y="80"/>
                    <a:pt x="54" y="80"/>
                    <a:pt x="54" y="80"/>
                  </a:cubicBezTo>
                  <a:cubicBezTo>
                    <a:pt x="85" y="33"/>
                    <a:pt x="85" y="33"/>
                    <a:pt x="85" y="33"/>
                  </a:cubicBezTo>
                  <a:cubicBezTo>
                    <a:pt x="85" y="103"/>
                    <a:pt x="85" y="103"/>
                    <a:pt x="85" y="103"/>
                  </a:cubicBezTo>
                  <a:cubicBezTo>
                    <a:pt x="85" y="105"/>
                    <a:pt x="87" y="107"/>
                    <a:pt x="90" y="107"/>
                  </a:cubicBezTo>
                  <a:cubicBezTo>
                    <a:pt x="113" y="107"/>
                    <a:pt x="113" y="107"/>
                    <a:pt x="113" y="107"/>
                  </a:cubicBezTo>
                  <a:cubicBezTo>
                    <a:pt x="116" y="107"/>
                    <a:pt x="118" y="105"/>
                    <a:pt x="118" y="103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8" y="1"/>
                    <a:pt x="116" y="0"/>
                    <a:pt x="113" y="0"/>
                  </a:cubicBezTo>
                  <a:close/>
                </a:path>
              </a:pathLst>
            </a:custGeom>
            <a:solidFill>
              <a:srgbClr val="8C0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1"/>
                </a:solidFill>
              </a:endParaRPr>
            </a:p>
          </p:txBody>
        </p:sp>
        <p:sp>
          <p:nvSpPr>
            <p:cNvPr id="56" name="Freeform 14">
              <a:extLst>
                <a:ext uri="{FF2B5EF4-FFF2-40B4-BE49-F238E27FC236}">
                  <a16:creationId xmlns:a16="http://schemas.microsoft.com/office/drawing/2014/main" id="{38560EBA-D9A2-4380-883B-157A2A75DA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66" y="2220"/>
              <a:ext cx="60" cy="61"/>
            </a:xfrm>
            <a:custGeom>
              <a:avLst/>
              <a:gdLst>
                <a:gd name="T0" fmla="*/ 14 w 29"/>
                <a:gd name="T1" fmla="*/ 0 h 29"/>
                <a:gd name="T2" fmla="*/ 0 w 29"/>
                <a:gd name="T3" fmla="*/ 15 h 29"/>
                <a:gd name="T4" fmla="*/ 14 w 29"/>
                <a:gd name="T5" fmla="*/ 29 h 29"/>
                <a:gd name="T6" fmla="*/ 29 w 29"/>
                <a:gd name="T7" fmla="*/ 15 h 29"/>
                <a:gd name="T8" fmla="*/ 14 w 29"/>
                <a:gd name="T9" fmla="*/ 0 h 29"/>
                <a:gd name="T10" fmla="*/ 14 w 29"/>
                <a:gd name="T11" fmla="*/ 28 h 29"/>
                <a:gd name="T12" fmla="*/ 1 w 29"/>
                <a:gd name="T13" fmla="*/ 15 h 29"/>
                <a:gd name="T14" fmla="*/ 14 w 29"/>
                <a:gd name="T15" fmla="*/ 2 h 29"/>
                <a:gd name="T16" fmla="*/ 27 w 29"/>
                <a:gd name="T17" fmla="*/ 15 h 29"/>
                <a:gd name="T18" fmla="*/ 14 w 29"/>
                <a:gd name="T19" fmla="*/ 2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29">
                  <a:moveTo>
                    <a:pt x="14" y="0"/>
                  </a:moveTo>
                  <a:cubicBezTo>
                    <a:pt x="6" y="0"/>
                    <a:pt x="0" y="7"/>
                    <a:pt x="0" y="15"/>
                  </a:cubicBezTo>
                  <a:cubicBezTo>
                    <a:pt x="0" y="23"/>
                    <a:pt x="6" y="29"/>
                    <a:pt x="14" y="29"/>
                  </a:cubicBezTo>
                  <a:cubicBezTo>
                    <a:pt x="22" y="29"/>
                    <a:pt x="29" y="23"/>
                    <a:pt x="29" y="15"/>
                  </a:cubicBezTo>
                  <a:cubicBezTo>
                    <a:pt x="29" y="7"/>
                    <a:pt x="22" y="0"/>
                    <a:pt x="14" y="0"/>
                  </a:cubicBezTo>
                  <a:close/>
                  <a:moveTo>
                    <a:pt x="14" y="28"/>
                  </a:moveTo>
                  <a:cubicBezTo>
                    <a:pt x="7" y="28"/>
                    <a:pt x="1" y="22"/>
                    <a:pt x="1" y="15"/>
                  </a:cubicBezTo>
                  <a:cubicBezTo>
                    <a:pt x="1" y="7"/>
                    <a:pt x="7" y="2"/>
                    <a:pt x="14" y="2"/>
                  </a:cubicBezTo>
                  <a:cubicBezTo>
                    <a:pt x="22" y="2"/>
                    <a:pt x="27" y="7"/>
                    <a:pt x="27" y="15"/>
                  </a:cubicBezTo>
                  <a:cubicBezTo>
                    <a:pt x="27" y="22"/>
                    <a:pt x="22" y="28"/>
                    <a:pt x="14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1"/>
                </a:solidFill>
              </a:endParaRPr>
            </a:p>
          </p:txBody>
        </p:sp>
        <p:sp>
          <p:nvSpPr>
            <p:cNvPr id="57" name="Freeform 15">
              <a:extLst>
                <a:ext uri="{FF2B5EF4-FFF2-40B4-BE49-F238E27FC236}">
                  <a16:creationId xmlns:a16="http://schemas.microsoft.com/office/drawing/2014/main" id="{E0A60DE3-D6D9-4007-8098-F56A44592E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83" y="2235"/>
              <a:ext cx="29" cy="33"/>
            </a:xfrm>
            <a:custGeom>
              <a:avLst/>
              <a:gdLst>
                <a:gd name="T0" fmla="*/ 11 w 14"/>
                <a:gd name="T1" fmla="*/ 8 h 16"/>
                <a:gd name="T2" fmla="*/ 11 w 14"/>
                <a:gd name="T3" fmla="*/ 8 h 16"/>
                <a:gd name="T4" fmla="*/ 13 w 14"/>
                <a:gd name="T5" fmla="*/ 4 h 16"/>
                <a:gd name="T6" fmla="*/ 8 w 14"/>
                <a:gd name="T7" fmla="*/ 0 h 16"/>
                <a:gd name="T8" fmla="*/ 0 w 14"/>
                <a:gd name="T9" fmla="*/ 0 h 16"/>
                <a:gd name="T10" fmla="*/ 0 w 14"/>
                <a:gd name="T11" fmla="*/ 16 h 16"/>
                <a:gd name="T12" fmla="*/ 3 w 14"/>
                <a:gd name="T13" fmla="*/ 16 h 16"/>
                <a:gd name="T14" fmla="*/ 3 w 14"/>
                <a:gd name="T15" fmla="*/ 9 h 16"/>
                <a:gd name="T16" fmla="*/ 7 w 14"/>
                <a:gd name="T17" fmla="*/ 9 h 16"/>
                <a:gd name="T18" fmla="*/ 11 w 14"/>
                <a:gd name="T19" fmla="*/ 13 h 16"/>
                <a:gd name="T20" fmla="*/ 11 w 14"/>
                <a:gd name="T21" fmla="*/ 16 h 16"/>
                <a:gd name="T22" fmla="*/ 14 w 14"/>
                <a:gd name="T23" fmla="*/ 16 h 16"/>
                <a:gd name="T24" fmla="*/ 13 w 14"/>
                <a:gd name="T25" fmla="*/ 11 h 16"/>
                <a:gd name="T26" fmla="*/ 11 w 14"/>
                <a:gd name="T27" fmla="*/ 8 h 16"/>
                <a:gd name="T28" fmla="*/ 8 w 14"/>
                <a:gd name="T29" fmla="*/ 7 h 16"/>
                <a:gd name="T30" fmla="*/ 3 w 14"/>
                <a:gd name="T31" fmla="*/ 7 h 16"/>
                <a:gd name="T32" fmla="*/ 3 w 14"/>
                <a:gd name="T33" fmla="*/ 2 h 16"/>
                <a:gd name="T34" fmla="*/ 8 w 14"/>
                <a:gd name="T35" fmla="*/ 2 h 16"/>
                <a:gd name="T36" fmla="*/ 11 w 14"/>
                <a:gd name="T37" fmla="*/ 4 h 16"/>
                <a:gd name="T38" fmla="*/ 8 w 14"/>
                <a:gd name="T39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" h="16">
                  <a:moveTo>
                    <a:pt x="11" y="8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3" y="7"/>
                    <a:pt x="13" y="4"/>
                  </a:cubicBezTo>
                  <a:cubicBezTo>
                    <a:pt x="13" y="1"/>
                    <a:pt x="12" y="0"/>
                    <a:pt x="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0" y="9"/>
                    <a:pt x="11" y="10"/>
                    <a:pt x="11" y="13"/>
                  </a:cubicBezTo>
                  <a:cubicBezTo>
                    <a:pt x="11" y="14"/>
                    <a:pt x="11" y="15"/>
                    <a:pt x="11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3" y="15"/>
                    <a:pt x="13" y="13"/>
                    <a:pt x="13" y="11"/>
                  </a:cubicBezTo>
                  <a:cubicBezTo>
                    <a:pt x="13" y="9"/>
                    <a:pt x="12" y="8"/>
                    <a:pt x="11" y="8"/>
                  </a:cubicBezTo>
                  <a:close/>
                  <a:moveTo>
                    <a:pt x="8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11" y="2"/>
                    <a:pt x="11" y="4"/>
                  </a:cubicBezTo>
                  <a:cubicBezTo>
                    <a:pt x="11" y="6"/>
                    <a:pt x="10" y="7"/>
                    <a:pt x="8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1"/>
                </a:solidFill>
              </a:endParaRPr>
            </a:p>
          </p:txBody>
        </p:sp>
      </p:grpSp>
      <p:sp>
        <p:nvSpPr>
          <p:cNvPr id="20" name="TextBox 223">
            <a:extLst>
              <a:ext uri="{FF2B5EF4-FFF2-40B4-BE49-F238E27FC236}">
                <a16:creationId xmlns:a16="http://schemas.microsoft.com/office/drawing/2014/main" id="{883868FB-9FDC-4F4F-BD07-C07F28CC89CC}"/>
              </a:ext>
            </a:extLst>
          </p:cNvPr>
          <p:cNvSpPr txBox="1"/>
          <p:nvPr userDrawn="1"/>
        </p:nvSpPr>
        <p:spPr>
          <a:xfrm>
            <a:off x="481500" y="5910904"/>
            <a:ext cx="2670774" cy="11541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US" sz="750" kern="700" spc="30" baseline="0" dirty="0">
                <a:solidFill>
                  <a:schemeClr val="accent6"/>
                </a:solidFill>
              </a:rPr>
              <a:t>All Rights Reserved - ADVANTEST CORPORATION</a:t>
            </a:r>
          </a:p>
        </p:txBody>
      </p:sp>
      <p:sp>
        <p:nvSpPr>
          <p:cNvPr id="21" name="TextBox 223">
            <a:extLst>
              <a:ext uri="{FF2B5EF4-FFF2-40B4-BE49-F238E27FC236}">
                <a16:creationId xmlns:a16="http://schemas.microsoft.com/office/drawing/2014/main" id="{9D0CE822-3D42-4E14-B5A1-7796231289D4}"/>
              </a:ext>
            </a:extLst>
          </p:cNvPr>
          <p:cNvSpPr txBox="1"/>
          <p:nvPr userDrawn="1"/>
        </p:nvSpPr>
        <p:spPr>
          <a:xfrm>
            <a:off x="481500" y="6091215"/>
            <a:ext cx="1137486" cy="11541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US" sz="750" kern="700" spc="30" baseline="0" dirty="0">
                <a:solidFill>
                  <a:schemeClr val="accent6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84442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vider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Y:\共通\ppt_template\最終版\マスタ表紙画像\widescreen\図19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16" y="-2067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1B1E6BF-BA54-4876-B158-DDEADDAAD2DD}"/>
              </a:ext>
            </a:extLst>
          </p:cNvPr>
          <p:cNvSpPr/>
          <p:nvPr userDrawn="1"/>
        </p:nvSpPr>
        <p:spPr>
          <a:xfrm rot="10800000" flipH="1" flipV="1">
            <a:off x="-5016" y="-654"/>
            <a:ext cx="9143999" cy="6858654"/>
          </a:xfrm>
          <a:prstGeom prst="rect">
            <a:avLst/>
          </a:prstGeom>
          <a:gradFill flip="none" rotWithShape="1">
            <a:gsLst>
              <a:gs pos="70000">
                <a:srgbClr val="FFFFFF">
                  <a:alpha val="40000"/>
                </a:srgbClr>
              </a:gs>
              <a:gs pos="42000">
                <a:srgbClr val="FFFFFF">
                  <a:alpha val="94000"/>
                </a:srgbClr>
              </a:gs>
              <a:gs pos="0">
                <a:schemeClr val="bg1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>
              <a:solidFill>
                <a:schemeClr val="accent1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22513" y="3161585"/>
            <a:ext cx="8126188" cy="129540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3300" b="1" cap="none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Divider Title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22513" y="4755469"/>
            <a:ext cx="8126188" cy="5334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20E5FA8-BDAF-4CBD-BD85-F8BDEE4EF8EB}"/>
              </a:ext>
            </a:extLst>
          </p:cNvPr>
          <p:cNvCxnSpPr>
            <a:cxnSpLocks/>
          </p:cNvCxnSpPr>
          <p:nvPr userDrawn="1"/>
        </p:nvCxnSpPr>
        <p:spPr>
          <a:xfrm>
            <a:off x="522513" y="4585698"/>
            <a:ext cx="79706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">
            <a:extLst>
              <a:ext uri="{FF2B5EF4-FFF2-40B4-BE49-F238E27FC236}">
                <a16:creationId xmlns:a16="http://schemas.microsoft.com/office/drawing/2014/main" id="{95BB6E0C-0E1D-42B2-B1DF-23B8F6B155F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895535" y="5887495"/>
            <a:ext cx="1962717" cy="322809"/>
            <a:chOff x="329" y="2049"/>
            <a:chExt cx="1897" cy="234"/>
          </a:xfrm>
        </p:grpSpPr>
        <p:sp>
          <p:nvSpPr>
            <p:cNvPr id="48" name="Freeform 5">
              <a:extLst>
                <a:ext uri="{FF2B5EF4-FFF2-40B4-BE49-F238E27FC236}">
                  <a16:creationId xmlns:a16="http://schemas.microsoft.com/office/drawing/2014/main" id="{FBB1A32D-A6F0-44B8-B1C0-DDB0D7CA60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9" y="2053"/>
              <a:ext cx="207" cy="226"/>
            </a:xfrm>
            <a:custGeom>
              <a:avLst/>
              <a:gdLst>
                <a:gd name="T0" fmla="*/ 66 w 101"/>
                <a:gd name="T1" fmla="*/ 2 h 107"/>
                <a:gd name="T2" fmla="*/ 42 w 101"/>
                <a:gd name="T3" fmla="*/ 0 h 107"/>
                <a:gd name="T4" fmla="*/ 4 w 101"/>
                <a:gd name="T5" fmla="*/ 0 h 107"/>
                <a:gd name="T6" fmla="*/ 0 w 101"/>
                <a:gd name="T7" fmla="*/ 4 h 107"/>
                <a:gd name="T8" fmla="*/ 0 w 101"/>
                <a:gd name="T9" fmla="*/ 103 h 107"/>
                <a:gd name="T10" fmla="*/ 4 w 101"/>
                <a:gd name="T11" fmla="*/ 107 h 107"/>
                <a:gd name="T12" fmla="*/ 42 w 101"/>
                <a:gd name="T13" fmla="*/ 107 h 107"/>
                <a:gd name="T14" fmla="*/ 66 w 101"/>
                <a:gd name="T15" fmla="*/ 105 h 107"/>
                <a:gd name="T16" fmla="*/ 101 w 101"/>
                <a:gd name="T17" fmla="*/ 53 h 107"/>
                <a:gd name="T18" fmla="*/ 66 w 101"/>
                <a:gd name="T19" fmla="*/ 2 h 107"/>
                <a:gd name="T20" fmla="*/ 56 w 101"/>
                <a:gd name="T21" fmla="*/ 78 h 107"/>
                <a:gd name="T22" fmla="*/ 46 w 101"/>
                <a:gd name="T23" fmla="*/ 80 h 107"/>
                <a:gd name="T24" fmla="*/ 32 w 101"/>
                <a:gd name="T25" fmla="*/ 80 h 107"/>
                <a:gd name="T26" fmla="*/ 32 w 101"/>
                <a:gd name="T27" fmla="*/ 27 h 107"/>
                <a:gd name="T28" fmla="*/ 46 w 101"/>
                <a:gd name="T29" fmla="*/ 27 h 107"/>
                <a:gd name="T30" fmla="*/ 55 w 101"/>
                <a:gd name="T31" fmla="*/ 29 h 107"/>
                <a:gd name="T32" fmla="*/ 69 w 101"/>
                <a:gd name="T33" fmla="*/ 54 h 107"/>
                <a:gd name="T34" fmla="*/ 56 w 101"/>
                <a:gd name="T35" fmla="*/ 7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1" h="107">
                  <a:moveTo>
                    <a:pt x="66" y="2"/>
                  </a:moveTo>
                  <a:cubicBezTo>
                    <a:pt x="56" y="0"/>
                    <a:pt x="45" y="0"/>
                    <a:pt x="4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0" y="1"/>
                    <a:pt x="0" y="4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5"/>
                    <a:pt x="1" y="107"/>
                    <a:pt x="4" y="107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5" y="107"/>
                    <a:pt x="58" y="107"/>
                    <a:pt x="66" y="105"/>
                  </a:cubicBezTo>
                  <a:cubicBezTo>
                    <a:pt x="81" y="101"/>
                    <a:pt x="101" y="89"/>
                    <a:pt x="101" y="53"/>
                  </a:cubicBezTo>
                  <a:cubicBezTo>
                    <a:pt x="101" y="20"/>
                    <a:pt x="81" y="7"/>
                    <a:pt x="66" y="2"/>
                  </a:cubicBezTo>
                  <a:close/>
                  <a:moveTo>
                    <a:pt x="56" y="78"/>
                  </a:moveTo>
                  <a:cubicBezTo>
                    <a:pt x="52" y="80"/>
                    <a:pt x="47" y="80"/>
                    <a:pt x="46" y="80"/>
                  </a:cubicBezTo>
                  <a:cubicBezTo>
                    <a:pt x="32" y="80"/>
                    <a:pt x="32" y="80"/>
                    <a:pt x="32" y="80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8" y="27"/>
                    <a:pt x="52" y="27"/>
                    <a:pt x="55" y="29"/>
                  </a:cubicBezTo>
                  <a:cubicBezTo>
                    <a:pt x="62" y="31"/>
                    <a:pt x="69" y="38"/>
                    <a:pt x="69" y="54"/>
                  </a:cubicBezTo>
                  <a:cubicBezTo>
                    <a:pt x="69" y="70"/>
                    <a:pt x="61" y="76"/>
                    <a:pt x="56" y="78"/>
                  </a:cubicBezTo>
                  <a:close/>
                </a:path>
              </a:pathLst>
            </a:custGeom>
            <a:solidFill>
              <a:srgbClr val="8C0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1"/>
                </a:solidFill>
              </a:endParaRPr>
            </a:p>
          </p:txBody>
        </p:sp>
        <p:sp>
          <p:nvSpPr>
            <p:cNvPr id="49" name="Freeform 6">
              <a:extLst>
                <a:ext uri="{FF2B5EF4-FFF2-40B4-BE49-F238E27FC236}">
                  <a16:creationId xmlns:a16="http://schemas.microsoft.com/office/drawing/2014/main" id="{F5123D86-84E2-430B-AB93-19979701BF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21" y="2049"/>
              <a:ext cx="199" cy="234"/>
            </a:xfrm>
            <a:custGeom>
              <a:avLst/>
              <a:gdLst>
                <a:gd name="T0" fmla="*/ 67 w 97"/>
                <a:gd name="T1" fmla="*/ 44 h 111"/>
                <a:gd name="T2" fmla="*/ 34 w 97"/>
                <a:gd name="T3" fmla="*/ 30 h 111"/>
                <a:gd name="T4" fmla="*/ 47 w 97"/>
                <a:gd name="T5" fmla="*/ 23 h 111"/>
                <a:gd name="T6" fmla="*/ 56 w 97"/>
                <a:gd name="T7" fmla="*/ 25 h 111"/>
                <a:gd name="T8" fmla="*/ 60 w 97"/>
                <a:gd name="T9" fmla="*/ 29 h 111"/>
                <a:gd name="T10" fmla="*/ 65 w 97"/>
                <a:gd name="T11" fmla="*/ 33 h 111"/>
                <a:gd name="T12" fmla="*/ 87 w 97"/>
                <a:gd name="T13" fmla="*/ 33 h 111"/>
                <a:gd name="T14" fmla="*/ 91 w 97"/>
                <a:gd name="T15" fmla="*/ 28 h 111"/>
                <a:gd name="T16" fmla="*/ 48 w 97"/>
                <a:gd name="T17" fmla="*/ 0 h 111"/>
                <a:gd name="T18" fmla="*/ 3 w 97"/>
                <a:gd name="T19" fmla="*/ 32 h 111"/>
                <a:gd name="T20" fmla="*/ 41 w 97"/>
                <a:gd name="T21" fmla="*/ 66 h 111"/>
                <a:gd name="T22" fmla="*/ 64 w 97"/>
                <a:gd name="T23" fmla="*/ 78 h 111"/>
                <a:gd name="T24" fmla="*/ 50 w 97"/>
                <a:gd name="T25" fmla="*/ 87 h 111"/>
                <a:gd name="T26" fmla="*/ 35 w 97"/>
                <a:gd name="T27" fmla="*/ 80 h 111"/>
                <a:gd name="T28" fmla="*/ 33 w 97"/>
                <a:gd name="T29" fmla="*/ 77 h 111"/>
                <a:gd name="T30" fmla="*/ 30 w 97"/>
                <a:gd name="T31" fmla="*/ 74 h 111"/>
                <a:gd name="T32" fmla="*/ 4 w 97"/>
                <a:gd name="T33" fmla="*/ 74 h 111"/>
                <a:gd name="T34" fmla="*/ 0 w 97"/>
                <a:gd name="T35" fmla="*/ 78 h 111"/>
                <a:gd name="T36" fmla="*/ 48 w 97"/>
                <a:gd name="T37" fmla="*/ 111 h 111"/>
                <a:gd name="T38" fmla="*/ 97 w 97"/>
                <a:gd name="T39" fmla="*/ 75 h 111"/>
                <a:gd name="T40" fmla="*/ 67 w 97"/>
                <a:gd name="T41" fmla="*/ 44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7" h="111">
                  <a:moveTo>
                    <a:pt x="67" y="44"/>
                  </a:moveTo>
                  <a:cubicBezTo>
                    <a:pt x="52" y="39"/>
                    <a:pt x="35" y="38"/>
                    <a:pt x="34" y="30"/>
                  </a:cubicBezTo>
                  <a:cubicBezTo>
                    <a:pt x="34" y="24"/>
                    <a:pt x="44" y="23"/>
                    <a:pt x="47" y="23"/>
                  </a:cubicBezTo>
                  <a:cubicBezTo>
                    <a:pt x="50" y="23"/>
                    <a:pt x="54" y="24"/>
                    <a:pt x="56" y="25"/>
                  </a:cubicBezTo>
                  <a:cubicBezTo>
                    <a:pt x="58" y="26"/>
                    <a:pt x="59" y="27"/>
                    <a:pt x="60" y="29"/>
                  </a:cubicBezTo>
                  <a:cubicBezTo>
                    <a:pt x="61" y="31"/>
                    <a:pt x="61" y="33"/>
                    <a:pt x="65" y="33"/>
                  </a:cubicBezTo>
                  <a:cubicBezTo>
                    <a:pt x="69" y="33"/>
                    <a:pt x="87" y="33"/>
                    <a:pt x="87" y="33"/>
                  </a:cubicBezTo>
                  <a:cubicBezTo>
                    <a:pt x="89" y="33"/>
                    <a:pt x="91" y="31"/>
                    <a:pt x="91" y="28"/>
                  </a:cubicBezTo>
                  <a:cubicBezTo>
                    <a:pt x="87" y="3"/>
                    <a:pt x="62" y="0"/>
                    <a:pt x="48" y="0"/>
                  </a:cubicBezTo>
                  <a:cubicBezTo>
                    <a:pt x="25" y="0"/>
                    <a:pt x="3" y="7"/>
                    <a:pt x="3" y="32"/>
                  </a:cubicBezTo>
                  <a:cubicBezTo>
                    <a:pt x="3" y="54"/>
                    <a:pt x="24" y="61"/>
                    <a:pt x="41" y="66"/>
                  </a:cubicBezTo>
                  <a:cubicBezTo>
                    <a:pt x="60" y="71"/>
                    <a:pt x="64" y="73"/>
                    <a:pt x="64" y="78"/>
                  </a:cubicBezTo>
                  <a:cubicBezTo>
                    <a:pt x="64" y="85"/>
                    <a:pt x="54" y="87"/>
                    <a:pt x="50" y="87"/>
                  </a:cubicBezTo>
                  <a:cubicBezTo>
                    <a:pt x="45" y="87"/>
                    <a:pt x="37" y="86"/>
                    <a:pt x="35" y="80"/>
                  </a:cubicBezTo>
                  <a:cubicBezTo>
                    <a:pt x="34" y="79"/>
                    <a:pt x="34" y="78"/>
                    <a:pt x="33" y="77"/>
                  </a:cubicBezTo>
                  <a:cubicBezTo>
                    <a:pt x="33" y="76"/>
                    <a:pt x="32" y="74"/>
                    <a:pt x="30" y="74"/>
                  </a:cubicBezTo>
                  <a:cubicBezTo>
                    <a:pt x="4" y="74"/>
                    <a:pt x="4" y="74"/>
                    <a:pt x="4" y="74"/>
                  </a:cubicBezTo>
                  <a:cubicBezTo>
                    <a:pt x="2" y="74"/>
                    <a:pt x="0" y="76"/>
                    <a:pt x="0" y="78"/>
                  </a:cubicBezTo>
                  <a:cubicBezTo>
                    <a:pt x="2" y="102"/>
                    <a:pt x="27" y="111"/>
                    <a:pt x="48" y="111"/>
                  </a:cubicBezTo>
                  <a:cubicBezTo>
                    <a:pt x="72" y="111"/>
                    <a:pt x="97" y="100"/>
                    <a:pt x="97" y="75"/>
                  </a:cubicBezTo>
                  <a:cubicBezTo>
                    <a:pt x="97" y="56"/>
                    <a:pt x="82" y="48"/>
                    <a:pt x="67" y="44"/>
                  </a:cubicBezTo>
                  <a:close/>
                </a:path>
              </a:pathLst>
            </a:custGeom>
            <a:solidFill>
              <a:srgbClr val="8C0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1"/>
                </a:solidFill>
              </a:endParaRPr>
            </a:p>
          </p:txBody>
        </p:sp>
        <p:sp>
          <p:nvSpPr>
            <p:cNvPr id="50" name="Freeform 7">
              <a:extLst>
                <a:ext uri="{FF2B5EF4-FFF2-40B4-BE49-F238E27FC236}">
                  <a16:creationId xmlns:a16="http://schemas.microsoft.com/office/drawing/2014/main" id="{554356CF-A5D4-416E-AE19-28985BEDEC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2" y="2053"/>
              <a:ext cx="226" cy="226"/>
            </a:xfrm>
            <a:custGeom>
              <a:avLst/>
              <a:gdLst>
                <a:gd name="T0" fmla="*/ 106 w 110"/>
                <a:gd name="T1" fmla="*/ 0 h 107"/>
                <a:gd name="T2" fmla="*/ 82 w 110"/>
                <a:gd name="T3" fmla="*/ 0 h 107"/>
                <a:gd name="T4" fmla="*/ 77 w 110"/>
                <a:gd name="T5" fmla="*/ 4 h 107"/>
                <a:gd name="T6" fmla="*/ 55 w 110"/>
                <a:gd name="T7" fmla="*/ 63 h 107"/>
                <a:gd name="T8" fmla="*/ 33 w 110"/>
                <a:gd name="T9" fmla="*/ 4 h 107"/>
                <a:gd name="T10" fmla="*/ 27 w 110"/>
                <a:gd name="T11" fmla="*/ 0 h 107"/>
                <a:gd name="T12" fmla="*/ 3 w 110"/>
                <a:gd name="T13" fmla="*/ 0 h 107"/>
                <a:gd name="T14" fmla="*/ 1 w 110"/>
                <a:gd name="T15" fmla="*/ 4 h 107"/>
                <a:gd name="T16" fmla="*/ 37 w 110"/>
                <a:gd name="T17" fmla="*/ 103 h 107"/>
                <a:gd name="T18" fmla="*/ 43 w 110"/>
                <a:gd name="T19" fmla="*/ 107 h 107"/>
                <a:gd name="T20" fmla="*/ 67 w 110"/>
                <a:gd name="T21" fmla="*/ 107 h 107"/>
                <a:gd name="T22" fmla="*/ 72 w 110"/>
                <a:gd name="T23" fmla="*/ 103 h 107"/>
                <a:gd name="T24" fmla="*/ 109 w 110"/>
                <a:gd name="T25" fmla="*/ 4 h 107"/>
                <a:gd name="T26" fmla="*/ 106 w 110"/>
                <a:gd name="T27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0" h="107">
                  <a:moveTo>
                    <a:pt x="106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80" y="0"/>
                    <a:pt x="77" y="1"/>
                    <a:pt x="77" y="4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2" y="1"/>
                    <a:pt x="29" y="0"/>
                    <a:pt x="27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1" y="4"/>
                  </a:cubicBezTo>
                  <a:cubicBezTo>
                    <a:pt x="37" y="103"/>
                    <a:pt x="37" y="103"/>
                    <a:pt x="37" y="103"/>
                  </a:cubicBezTo>
                  <a:cubicBezTo>
                    <a:pt x="38" y="105"/>
                    <a:pt x="40" y="107"/>
                    <a:pt x="43" y="107"/>
                  </a:cubicBezTo>
                  <a:cubicBezTo>
                    <a:pt x="67" y="107"/>
                    <a:pt x="67" y="107"/>
                    <a:pt x="67" y="107"/>
                  </a:cubicBezTo>
                  <a:cubicBezTo>
                    <a:pt x="69" y="107"/>
                    <a:pt x="71" y="105"/>
                    <a:pt x="72" y="103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1"/>
                    <a:pt x="108" y="0"/>
                    <a:pt x="106" y="0"/>
                  </a:cubicBezTo>
                  <a:close/>
                </a:path>
              </a:pathLst>
            </a:custGeom>
            <a:solidFill>
              <a:srgbClr val="8C0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1"/>
                </a:solidFill>
              </a:endParaRPr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156ED7A5-9333-40AE-AFA3-079F86FC5C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65" y="2053"/>
              <a:ext cx="230" cy="226"/>
            </a:xfrm>
            <a:custGeom>
              <a:avLst/>
              <a:gdLst>
                <a:gd name="T0" fmla="*/ 74 w 112"/>
                <a:gd name="T1" fmla="*/ 4 h 107"/>
                <a:gd name="T2" fmla="*/ 69 w 112"/>
                <a:gd name="T3" fmla="*/ 0 h 107"/>
                <a:gd name="T4" fmla="*/ 43 w 112"/>
                <a:gd name="T5" fmla="*/ 0 h 107"/>
                <a:gd name="T6" fmla="*/ 38 w 112"/>
                <a:gd name="T7" fmla="*/ 4 h 107"/>
                <a:gd name="T8" fmla="*/ 1 w 112"/>
                <a:gd name="T9" fmla="*/ 103 h 107"/>
                <a:gd name="T10" fmla="*/ 4 w 112"/>
                <a:gd name="T11" fmla="*/ 107 h 107"/>
                <a:gd name="T12" fmla="*/ 55 w 112"/>
                <a:gd name="T13" fmla="*/ 107 h 107"/>
                <a:gd name="T14" fmla="*/ 61 w 112"/>
                <a:gd name="T15" fmla="*/ 103 h 107"/>
                <a:gd name="T16" fmla="*/ 66 w 112"/>
                <a:gd name="T17" fmla="*/ 88 h 107"/>
                <a:gd name="T18" fmla="*/ 62 w 112"/>
                <a:gd name="T19" fmla="*/ 83 h 107"/>
                <a:gd name="T20" fmla="*/ 41 w 112"/>
                <a:gd name="T21" fmla="*/ 83 h 107"/>
                <a:gd name="T22" fmla="*/ 56 w 112"/>
                <a:gd name="T23" fmla="*/ 41 h 107"/>
                <a:gd name="T24" fmla="*/ 79 w 112"/>
                <a:gd name="T25" fmla="*/ 103 h 107"/>
                <a:gd name="T26" fmla="*/ 84 w 112"/>
                <a:gd name="T27" fmla="*/ 107 h 107"/>
                <a:gd name="T28" fmla="*/ 108 w 112"/>
                <a:gd name="T29" fmla="*/ 107 h 107"/>
                <a:gd name="T30" fmla="*/ 111 w 112"/>
                <a:gd name="T31" fmla="*/ 103 h 107"/>
                <a:gd name="T32" fmla="*/ 74 w 112"/>
                <a:gd name="T33" fmla="*/ 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2" h="107">
                  <a:moveTo>
                    <a:pt x="74" y="4"/>
                  </a:moveTo>
                  <a:cubicBezTo>
                    <a:pt x="74" y="1"/>
                    <a:pt x="71" y="0"/>
                    <a:pt x="69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1" y="0"/>
                    <a:pt x="38" y="1"/>
                    <a:pt x="38" y="4"/>
                  </a:cubicBezTo>
                  <a:cubicBezTo>
                    <a:pt x="1" y="103"/>
                    <a:pt x="1" y="103"/>
                    <a:pt x="1" y="103"/>
                  </a:cubicBezTo>
                  <a:cubicBezTo>
                    <a:pt x="0" y="105"/>
                    <a:pt x="1" y="107"/>
                    <a:pt x="4" y="107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7" y="107"/>
                    <a:pt x="60" y="105"/>
                    <a:pt x="61" y="103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7" y="85"/>
                    <a:pt x="65" y="83"/>
                    <a:pt x="62" y="83"/>
                  </a:cubicBezTo>
                  <a:cubicBezTo>
                    <a:pt x="41" y="83"/>
                    <a:pt x="41" y="83"/>
                    <a:pt x="41" y="83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79" y="103"/>
                    <a:pt x="79" y="103"/>
                    <a:pt x="79" y="103"/>
                  </a:cubicBezTo>
                  <a:cubicBezTo>
                    <a:pt x="80" y="105"/>
                    <a:pt x="82" y="107"/>
                    <a:pt x="84" y="107"/>
                  </a:cubicBezTo>
                  <a:cubicBezTo>
                    <a:pt x="108" y="107"/>
                    <a:pt x="108" y="107"/>
                    <a:pt x="108" y="107"/>
                  </a:cubicBezTo>
                  <a:cubicBezTo>
                    <a:pt x="111" y="107"/>
                    <a:pt x="112" y="105"/>
                    <a:pt x="111" y="103"/>
                  </a:cubicBezTo>
                  <a:lnTo>
                    <a:pt x="74" y="4"/>
                  </a:lnTo>
                  <a:close/>
                </a:path>
              </a:pathLst>
            </a:custGeom>
            <a:solidFill>
              <a:srgbClr val="8C0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1"/>
                </a:solidFill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id="{C4D486AA-88B8-452F-9ADD-252300CAB9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9" y="2053"/>
              <a:ext cx="202" cy="226"/>
            </a:xfrm>
            <a:custGeom>
              <a:avLst/>
              <a:gdLst>
                <a:gd name="T0" fmla="*/ 94 w 98"/>
                <a:gd name="T1" fmla="*/ 0 h 107"/>
                <a:gd name="T2" fmla="*/ 70 w 98"/>
                <a:gd name="T3" fmla="*/ 0 h 107"/>
                <a:gd name="T4" fmla="*/ 66 w 98"/>
                <a:gd name="T5" fmla="*/ 4 h 107"/>
                <a:gd name="T6" fmla="*/ 66 w 98"/>
                <a:gd name="T7" fmla="*/ 55 h 107"/>
                <a:gd name="T8" fmla="*/ 34 w 98"/>
                <a:gd name="T9" fmla="*/ 3 h 107"/>
                <a:gd name="T10" fmla="*/ 27 w 98"/>
                <a:gd name="T11" fmla="*/ 0 h 107"/>
                <a:gd name="T12" fmla="*/ 4 w 98"/>
                <a:gd name="T13" fmla="*/ 0 h 107"/>
                <a:gd name="T14" fmla="*/ 0 w 98"/>
                <a:gd name="T15" fmla="*/ 4 h 107"/>
                <a:gd name="T16" fmla="*/ 0 w 98"/>
                <a:gd name="T17" fmla="*/ 103 h 107"/>
                <a:gd name="T18" fmla="*/ 5 w 98"/>
                <a:gd name="T19" fmla="*/ 107 h 107"/>
                <a:gd name="T20" fmla="*/ 28 w 98"/>
                <a:gd name="T21" fmla="*/ 107 h 107"/>
                <a:gd name="T22" fmla="*/ 33 w 98"/>
                <a:gd name="T23" fmla="*/ 103 h 107"/>
                <a:gd name="T24" fmla="*/ 33 w 98"/>
                <a:gd name="T25" fmla="*/ 53 h 107"/>
                <a:gd name="T26" fmla="*/ 64 w 98"/>
                <a:gd name="T27" fmla="*/ 103 h 107"/>
                <a:gd name="T28" fmla="*/ 70 w 98"/>
                <a:gd name="T29" fmla="*/ 107 h 107"/>
                <a:gd name="T30" fmla="*/ 94 w 98"/>
                <a:gd name="T31" fmla="*/ 107 h 107"/>
                <a:gd name="T32" fmla="*/ 98 w 98"/>
                <a:gd name="T33" fmla="*/ 103 h 107"/>
                <a:gd name="T34" fmla="*/ 98 w 98"/>
                <a:gd name="T35" fmla="*/ 4 h 107"/>
                <a:gd name="T36" fmla="*/ 94 w 98"/>
                <a:gd name="T37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8" h="107">
                  <a:moveTo>
                    <a:pt x="94" y="0"/>
                  </a:moveTo>
                  <a:cubicBezTo>
                    <a:pt x="70" y="0"/>
                    <a:pt x="70" y="0"/>
                    <a:pt x="70" y="0"/>
                  </a:cubicBezTo>
                  <a:cubicBezTo>
                    <a:pt x="68" y="0"/>
                    <a:pt x="66" y="1"/>
                    <a:pt x="66" y="4"/>
                  </a:cubicBezTo>
                  <a:cubicBezTo>
                    <a:pt x="66" y="55"/>
                    <a:pt x="66" y="55"/>
                    <a:pt x="66" y="55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2" y="1"/>
                    <a:pt x="29" y="0"/>
                    <a:pt x="2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5"/>
                    <a:pt x="2" y="107"/>
                    <a:pt x="5" y="107"/>
                  </a:cubicBezTo>
                  <a:cubicBezTo>
                    <a:pt x="28" y="107"/>
                    <a:pt x="28" y="107"/>
                    <a:pt x="28" y="107"/>
                  </a:cubicBezTo>
                  <a:cubicBezTo>
                    <a:pt x="31" y="107"/>
                    <a:pt x="33" y="105"/>
                    <a:pt x="33" y="10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5"/>
                    <a:pt x="68" y="107"/>
                    <a:pt x="70" y="107"/>
                  </a:cubicBezTo>
                  <a:cubicBezTo>
                    <a:pt x="94" y="107"/>
                    <a:pt x="94" y="107"/>
                    <a:pt x="94" y="107"/>
                  </a:cubicBezTo>
                  <a:cubicBezTo>
                    <a:pt x="96" y="107"/>
                    <a:pt x="98" y="105"/>
                    <a:pt x="98" y="103"/>
                  </a:cubicBezTo>
                  <a:cubicBezTo>
                    <a:pt x="98" y="4"/>
                    <a:pt x="98" y="4"/>
                    <a:pt x="98" y="4"/>
                  </a:cubicBezTo>
                  <a:cubicBezTo>
                    <a:pt x="98" y="1"/>
                    <a:pt x="96" y="0"/>
                    <a:pt x="94" y="0"/>
                  </a:cubicBezTo>
                  <a:close/>
                </a:path>
              </a:pathLst>
            </a:custGeom>
            <a:solidFill>
              <a:srgbClr val="8C0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1"/>
                </a:solidFill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id="{59CB9D8D-B8AD-48BB-A873-9CCF792506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16" y="2053"/>
              <a:ext cx="196" cy="226"/>
            </a:xfrm>
            <a:custGeom>
              <a:avLst/>
              <a:gdLst>
                <a:gd name="T0" fmla="*/ 95 w 95"/>
                <a:gd name="T1" fmla="*/ 23 h 107"/>
                <a:gd name="T2" fmla="*/ 95 w 95"/>
                <a:gd name="T3" fmla="*/ 4 h 107"/>
                <a:gd name="T4" fmla="*/ 91 w 95"/>
                <a:gd name="T5" fmla="*/ 0 h 107"/>
                <a:gd name="T6" fmla="*/ 5 w 95"/>
                <a:gd name="T7" fmla="*/ 0 h 107"/>
                <a:gd name="T8" fmla="*/ 0 w 95"/>
                <a:gd name="T9" fmla="*/ 4 h 107"/>
                <a:gd name="T10" fmla="*/ 0 w 95"/>
                <a:gd name="T11" fmla="*/ 23 h 107"/>
                <a:gd name="T12" fmla="*/ 5 w 95"/>
                <a:gd name="T13" fmla="*/ 27 h 107"/>
                <a:gd name="T14" fmla="*/ 32 w 95"/>
                <a:gd name="T15" fmla="*/ 27 h 107"/>
                <a:gd name="T16" fmla="*/ 32 w 95"/>
                <a:gd name="T17" fmla="*/ 103 h 107"/>
                <a:gd name="T18" fmla="*/ 36 w 95"/>
                <a:gd name="T19" fmla="*/ 107 h 107"/>
                <a:gd name="T20" fmla="*/ 60 w 95"/>
                <a:gd name="T21" fmla="*/ 107 h 107"/>
                <a:gd name="T22" fmla="*/ 64 w 95"/>
                <a:gd name="T23" fmla="*/ 103 h 107"/>
                <a:gd name="T24" fmla="*/ 64 w 95"/>
                <a:gd name="T25" fmla="*/ 27 h 107"/>
                <a:gd name="T26" fmla="*/ 91 w 95"/>
                <a:gd name="T27" fmla="*/ 27 h 107"/>
                <a:gd name="T28" fmla="*/ 95 w 95"/>
                <a:gd name="T29" fmla="*/ 2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5" h="107">
                  <a:moveTo>
                    <a:pt x="95" y="23"/>
                  </a:moveTo>
                  <a:cubicBezTo>
                    <a:pt x="95" y="4"/>
                    <a:pt x="95" y="4"/>
                    <a:pt x="95" y="4"/>
                  </a:cubicBezTo>
                  <a:cubicBezTo>
                    <a:pt x="95" y="1"/>
                    <a:pt x="93" y="0"/>
                    <a:pt x="9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6"/>
                    <a:pt x="2" y="27"/>
                    <a:pt x="5" y="27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2" y="103"/>
                    <a:pt x="32" y="103"/>
                    <a:pt x="32" y="103"/>
                  </a:cubicBezTo>
                  <a:cubicBezTo>
                    <a:pt x="32" y="105"/>
                    <a:pt x="34" y="107"/>
                    <a:pt x="36" y="107"/>
                  </a:cubicBezTo>
                  <a:cubicBezTo>
                    <a:pt x="60" y="107"/>
                    <a:pt x="60" y="107"/>
                    <a:pt x="60" y="107"/>
                  </a:cubicBezTo>
                  <a:cubicBezTo>
                    <a:pt x="62" y="107"/>
                    <a:pt x="64" y="105"/>
                    <a:pt x="64" y="103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91" y="27"/>
                    <a:pt x="91" y="27"/>
                    <a:pt x="91" y="27"/>
                  </a:cubicBezTo>
                  <a:cubicBezTo>
                    <a:pt x="93" y="27"/>
                    <a:pt x="95" y="26"/>
                    <a:pt x="95" y="23"/>
                  </a:cubicBezTo>
                  <a:close/>
                </a:path>
              </a:pathLst>
            </a:custGeom>
            <a:solidFill>
              <a:srgbClr val="8C0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1"/>
                </a:solidFill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id="{07F499EA-F728-45F9-AE6F-EBB68C1371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5" y="2053"/>
              <a:ext cx="196" cy="226"/>
            </a:xfrm>
            <a:custGeom>
              <a:avLst/>
              <a:gdLst>
                <a:gd name="T0" fmla="*/ 90 w 95"/>
                <a:gd name="T1" fmla="*/ 0 h 107"/>
                <a:gd name="T2" fmla="*/ 4 w 95"/>
                <a:gd name="T3" fmla="*/ 0 h 107"/>
                <a:gd name="T4" fmla="*/ 0 w 95"/>
                <a:gd name="T5" fmla="*/ 4 h 107"/>
                <a:gd name="T6" fmla="*/ 0 w 95"/>
                <a:gd name="T7" fmla="*/ 23 h 107"/>
                <a:gd name="T8" fmla="*/ 4 w 95"/>
                <a:gd name="T9" fmla="*/ 27 h 107"/>
                <a:gd name="T10" fmla="*/ 31 w 95"/>
                <a:gd name="T11" fmla="*/ 27 h 107"/>
                <a:gd name="T12" fmla="*/ 31 w 95"/>
                <a:gd name="T13" fmla="*/ 103 h 107"/>
                <a:gd name="T14" fmla="*/ 35 w 95"/>
                <a:gd name="T15" fmla="*/ 107 h 107"/>
                <a:gd name="T16" fmla="*/ 59 w 95"/>
                <a:gd name="T17" fmla="*/ 107 h 107"/>
                <a:gd name="T18" fmla="*/ 63 w 95"/>
                <a:gd name="T19" fmla="*/ 103 h 107"/>
                <a:gd name="T20" fmla="*/ 63 w 95"/>
                <a:gd name="T21" fmla="*/ 27 h 107"/>
                <a:gd name="T22" fmla="*/ 90 w 95"/>
                <a:gd name="T23" fmla="*/ 27 h 107"/>
                <a:gd name="T24" fmla="*/ 95 w 95"/>
                <a:gd name="T25" fmla="*/ 23 h 107"/>
                <a:gd name="T26" fmla="*/ 95 w 95"/>
                <a:gd name="T27" fmla="*/ 4 h 107"/>
                <a:gd name="T28" fmla="*/ 90 w 95"/>
                <a:gd name="T29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5" h="107">
                  <a:moveTo>
                    <a:pt x="9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6"/>
                    <a:pt x="2" y="27"/>
                    <a:pt x="4" y="27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1" y="103"/>
                    <a:pt x="31" y="103"/>
                    <a:pt x="31" y="103"/>
                  </a:cubicBezTo>
                  <a:cubicBezTo>
                    <a:pt x="31" y="105"/>
                    <a:pt x="33" y="107"/>
                    <a:pt x="35" y="107"/>
                  </a:cubicBezTo>
                  <a:cubicBezTo>
                    <a:pt x="59" y="107"/>
                    <a:pt x="59" y="107"/>
                    <a:pt x="59" y="107"/>
                  </a:cubicBezTo>
                  <a:cubicBezTo>
                    <a:pt x="61" y="107"/>
                    <a:pt x="63" y="105"/>
                    <a:pt x="63" y="103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90" y="27"/>
                    <a:pt x="90" y="27"/>
                    <a:pt x="90" y="27"/>
                  </a:cubicBezTo>
                  <a:cubicBezTo>
                    <a:pt x="93" y="27"/>
                    <a:pt x="95" y="26"/>
                    <a:pt x="95" y="23"/>
                  </a:cubicBezTo>
                  <a:cubicBezTo>
                    <a:pt x="95" y="4"/>
                    <a:pt x="95" y="4"/>
                    <a:pt x="95" y="4"/>
                  </a:cubicBezTo>
                  <a:cubicBezTo>
                    <a:pt x="95" y="1"/>
                    <a:pt x="93" y="0"/>
                    <a:pt x="90" y="0"/>
                  </a:cubicBezTo>
                  <a:close/>
                </a:path>
              </a:pathLst>
            </a:custGeom>
            <a:solidFill>
              <a:srgbClr val="8C0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1"/>
                </a:solidFill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id="{A4ED1D4D-BDDF-4AAE-A30E-E777182093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23" y="2053"/>
              <a:ext cx="187" cy="226"/>
            </a:xfrm>
            <a:custGeom>
              <a:avLst/>
              <a:gdLst>
                <a:gd name="T0" fmla="*/ 87 w 91"/>
                <a:gd name="T1" fmla="*/ 0 h 107"/>
                <a:gd name="T2" fmla="*/ 4 w 91"/>
                <a:gd name="T3" fmla="*/ 0 h 107"/>
                <a:gd name="T4" fmla="*/ 0 w 91"/>
                <a:gd name="T5" fmla="*/ 4 h 107"/>
                <a:gd name="T6" fmla="*/ 0 w 91"/>
                <a:gd name="T7" fmla="*/ 103 h 107"/>
                <a:gd name="T8" fmla="*/ 4 w 91"/>
                <a:gd name="T9" fmla="*/ 107 h 107"/>
                <a:gd name="T10" fmla="*/ 87 w 91"/>
                <a:gd name="T11" fmla="*/ 107 h 107"/>
                <a:gd name="T12" fmla="*/ 91 w 91"/>
                <a:gd name="T13" fmla="*/ 103 h 107"/>
                <a:gd name="T14" fmla="*/ 91 w 91"/>
                <a:gd name="T15" fmla="*/ 83 h 107"/>
                <a:gd name="T16" fmla="*/ 87 w 91"/>
                <a:gd name="T17" fmla="*/ 79 h 107"/>
                <a:gd name="T18" fmla="*/ 32 w 91"/>
                <a:gd name="T19" fmla="*/ 79 h 107"/>
                <a:gd name="T20" fmla="*/ 32 w 91"/>
                <a:gd name="T21" fmla="*/ 64 h 107"/>
                <a:gd name="T22" fmla="*/ 79 w 91"/>
                <a:gd name="T23" fmla="*/ 64 h 107"/>
                <a:gd name="T24" fmla="*/ 83 w 91"/>
                <a:gd name="T25" fmla="*/ 60 h 107"/>
                <a:gd name="T26" fmla="*/ 83 w 91"/>
                <a:gd name="T27" fmla="*/ 43 h 107"/>
                <a:gd name="T28" fmla="*/ 79 w 91"/>
                <a:gd name="T29" fmla="*/ 39 h 107"/>
                <a:gd name="T30" fmla="*/ 32 w 91"/>
                <a:gd name="T31" fmla="*/ 39 h 107"/>
                <a:gd name="T32" fmla="*/ 32 w 91"/>
                <a:gd name="T33" fmla="*/ 27 h 107"/>
                <a:gd name="T34" fmla="*/ 87 w 91"/>
                <a:gd name="T35" fmla="*/ 27 h 107"/>
                <a:gd name="T36" fmla="*/ 91 w 91"/>
                <a:gd name="T37" fmla="*/ 23 h 107"/>
                <a:gd name="T38" fmla="*/ 91 w 91"/>
                <a:gd name="T39" fmla="*/ 4 h 107"/>
                <a:gd name="T40" fmla="*/ 87 w 91"/>
                <a:gd name="T4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1" h="107">
                  <a:moveTo>
                    <a:pt x="8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5"/>
                    <a:pt x="2" y="107"/>
                    <a:pt x="4" y="107"/>
                  </a:cubicBezTo>
                  <a:cubicBezTo>
                    <a:pt x="87" y="107"/>
                    <a:pt x="87" y="107"/>
                    <a:pt x="87" y="107"/>
                  </a:cubicBezTo>
                  <a:cubicBezTo>
                    <a:pt x="89" y="107"/>
                    <a:pt x="91" y="105"/>
                    <a:pt x="91" y="103"/>
                  </a:cubicBezTo>
                  <a:cubicBezTo>
                    <a:pt x="91" y="83"/>
                    <a:pt x="91" y="83"/>
                    <a:pt x="91" y="83"/>
                  </a:cubicBezTo>
                  <a:cubicBezTo>
                    <a:pt x="91" y="81"/>
                    <a:pt x="89" y="79"/>
                    <a:pt x="87" y="79"/>
                  </a:cubicBezTo>
                  <a:cubicBezTo>
                    <a:pt x="32" y="79"/>
                    <a:pt x="32" y="79"/>
                    <a:pt x="32" y="79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1" y="64"/>
                    <a:pt x="83" y="62"/>
                    <a:pt x="83" y="60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1"/>
                    <a:pt x="81" y="39"/>
                    <a:pt x="79" y="3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87" y="27"/>
                    <a:pt x="87" y="27"/>
                    <a:pt x="87" y="27"/>
                  </a:cubicBezTo>
                  <a:cubicBezTo>
                    <a:pt x="89" y="27"/>
                    <a:pt x="91" y="26"/>
                    <a:pt x="91" y="23"/>
                  </a:cubicBezTo>
                  <a:cubicBezTo>
                    <a:pt x="91" y="4"/>
                    <a:pt x="91" y="4"/>
                    <a:pt x="91" y="4"/>
                  </a:cubicBezTo>
                  <a:cubicBezTo>
                    <a:pt x="91" y="1"/>
                    <a:pt x="89" y="0"/>
                    <a:pt x="87" y="0"/>
                  </a:cubicBezTo>
                  <a:close/>
                </a:path>
              </a:pathLst>
            </a:custGeom>
            <a:solidFill>
              <a:srgbClr val="8C0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1"/>
                </a:solidFill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id="{20B9974A-CF86-4693-9F24-544DF1ED70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" y="2053"/>
              <a:ext cx="243" cy="226"/>
            </a:xfrm>
            <a:custGeom>
              <a:avLst/>
              <a:gdLst>
                <a:gd name="T0" fmla="*/ 113 w 118"/>
                <a:gd name="T1" fmla="*/ 0 h 107"/>
                <a:gd name="T2" fmla="*/ 75 w 118"/>
                <a:gd name="T3" fmla="*/ 0 h 107"/>
                <a:gd name="T4" fmla="*/ 68 w 118"/>
                <a:gd name="T5" fmla="*/ 3 h 107"/>
                <a:gd name="T6" fmla="*/ 1 w 118"/>
                <a:gd name="T7" fmla="*/ 103 h 107"/>
                <a:gd name="T8" fmla="*/ 3 w 118"/>
                <a:gd name="T9" fmla="*/ 107 h 107"/>
                <a:gd name="T10" fmla="*/ 62 w 118"/>
                <a:gd name="T11" fmla="*/ 107 h 107"/>
                <a:gd name="T12" fmla="*/ 68 w 118"/>
                <a:gd name="T13" fmla="*/ 103 h 107"/>
                <a:gd name="T14" fmla="*/ 80 w 118"/>
                <a:gd name="T15" fmla="*/ 86 h 107"/>
                <a:gd name="T16" fmla="*/ 78 w 118"/>
                <a:gd name="T17" fmla="*/ 80 h 107"/>
                <a:gd name="T18" fmla="*/ 54 w 118"/>
                <a:gd name="T19" fmla="*/ 80 h 107"/>
                <a:gd name="T20" fmla="*/ 85 w 118"/>
                <a:gd name="T21" fmla="*/ 33 h 107"/>
                <a:gd name="T22" fmla="*/ 85 w 118"/>
                <a:gd name="T23" fmla="*/ 103 h 107"/>
                <a:gd name="T24" fmla="*/ 90 w 118"/>
                <a:gd name="T25" fmla="*/ 107 h 107"/>
                <a:gd name="T26" fmla="*/ 113 w 118"/>
                <a:gd name="T27" fmla="*/ 107 h 107"/>
                <a:gd name="T28" fmla="*/ 118 w 118"/>
                <a:gd name="T29" fmla="*/ 103 h 107"/>
                <a:gd name="T30" fmla="*/ 118 w 118"/>
                <a:gd name="T31" fmla="*/ 4 h 107"/>
                <a:gd name="T32" fmla="*/ 113 w 118"/>
                <a:gd name="T33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8" h="107">
                  <a:moveTo>
                    <a:pt x="113" y="0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3" y="0"/>
                    <a:pt x="70" y="1"/>
                    <a:pt x="68" y="3"/>
                  </a:cubicBezTo>
                  <a:cubicBezTo>
                    <a:pt x="1" y="103"/>
                    <a:pt x="1" y="103"/>
                    <a:pt x="1" y="103"/>
                  </a:cubicBezTo>
                  <a:cubicBezTo>
                    <a:pt x="0" y="105"/>
                    <a:pt x="1" y="107"/>
                    <a:pt x="3" y="107"/>
                  </a:cubicBezTo>
                  <a:cubicBezTo>
                    <a:pt x="62" y="107"/>
                    <a:pt x="62" y="107"/>
                    <a:pt x="62" y="107"/>
                  </a:cubicBezTo>
                  <a:cubicBezTo>
                    <a:pt x="64" y="107"/>
                    <a:pt x="67" y="105"/>
                    <a:pt x="68" y="103"/>
                  </a:cubicBezTo>
                  <a:cubicBezTo>
                    <a:pt x="68" y="103"/>
                    <a:pt x="79" y="88"/>
                    <a:pt x="80" y="86"/>
                  </a:cubicBezTo>
                  <a:cubicBezTo>
                    <a:pt x="82" y="83"/>
                    <a:pt x="82" y="80"/>
                    <a:pt x="78" y="80"/>
                  </a:cubicBezTo>
                  <a:cubicBezTo>
                    <a:pt x="54" y="80"/>
                    <a:pt x="54" y="80"/>
                    <a:pt x="54" y="80"/>
                  </a:cubicBezTo>
                  <a:cubicBezTo>
                    <a:pt x="85" y="33"/>
                    <a:pt x="85" y="33"/>
                    <a:pt x="85" y="33"/>
                  </a:cubicBezTo>
                  <a:cubicBezTo>
                    <a:pt x="85" y="103"/>
                    <a:pt x="85" y="103"/>
                    <a:pt x="85" y="103"/>
                  </a:cubicBezTo>
                  <a:cubicBezTo>
                    <a:pt x="85" y="105"/>
                    <a:pt x="87" y="107"/>
                    <a:pt x="90" y="107"/>
                  </a:cubicBezTo>
                  <a:cubicBezTo>
                    <a:pt x="113" y="107"/>
                    <a:pt x="113" y="107"/>
                    <a:pt x="113" y="107"/>
                  </a:cubicBezTo>
                  <a:cubicBezTo>
                    <a:pt x="116" y="107"/>
                    <a:pt x="118" y="105"/>
                    <a:pt x="118" y="103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8" y="1"/>
                    <a:pt x="116" y="0"/>
                    <a:pt x="113" y="0"/>
                  </a:cubicBezTo>
                  <a:close/>
                </a:path>
              </a:pathLst>
            </a:custGeom>
            <a:solidFill>
              <a:srgbClr val="8C0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1"/>
                </a:solidFill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id="{CA061507-5BF8-43E0-9C0B-C3288EF36A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66" y="2220"/>
              <a:ext cx="60" cy="61"/>
            </a:xfrm>
            <a:custGeom>
              <a:avLst/>
              <a:gdLst>
                <a:gd name="T0" fmla="*/ 14 w 29"/>
                <a:gd name="T1" fmla="*/ 0 h 29"/>
                <a:gd name="T2" fmla="*/ 0 w 29"/>
                <a:gd name="T3" fmla="*/ 15 h 29"/>
                <a:gd name="T4" fmla="*/ 14 w 29"/>
                <a:gd name="T5" fmla="*/ 29 h 29"/>
                <a:gd name="T6" fmla="*/ 29 w 29"/>
                <a:gd name="T7" fmla="*/ 15 h 29"/>
                <a:gd name="T8" fmla="*/ 14 w 29"/>
                <a:gd name="T9" fmla="*/ 0 h 29"/>
                <a:gd name="T10" fmla="*/ 14 w 29"/>
                <a:gd name="T11" fmla="*/ 28 h 29"/>
                <a:gd name="T12" fmla="*/ 1 w 29"/>
                <a:gd name="T13" fmla="*/ 15 h 29"/>
                <a:gd name="T14" fmla="*/ 14 w 29"/>
                <a:gd name="T15" fmla="*/ 2 h 29"/>
                <a:gd name="T16" fmla="*/ 27 w 29"/>
                <a:gd name="T17" fmla="*/ 15 h 29"/>
                <a:gd name="T18" fmla="*/ 14 w 29"/>
                <a:gd name="T19" fmla="*/ 2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29">
                  <a:moveTo>
                    <a:pt x="14" y="0"/>
                  </a:moveTo>
                  <a:cubicBezTo>
                    <a:pt x="6" y="0"/>
                    <a:pt x="0" y="7"/>
                    <a:pt x="0" y="15"/>
                  </a:cubicBezTo>
                  <a:cubicBezTo>
                    <a:pt x="0" y="23"/>
                    <a:pt x="6" y="29"/>
                    <a:pt x="14" y="29"/>
                  </a:cubicBezTo>
                  <a:cubicBezTo>
                    <a:pt x="22" y="29"/>
                    <a:pt x="29" y="23"/>
                    <a:pt x="29" y="15"/>
                  </a:cubicBezTo>
                  <a:cubicBezTo>
                    <a:pt x="29" y="7"/>
                    <a:pt x="22" y="0"/>
                    <a:pt x="14" y="0"/>
                  </a:cubicBezTo>
                  <a:close/>
                  <a:moveTo>
                    <a:pt x="14" y="28"/>
                  </a:moveTo>
                  <a:cubicBezTo>
                    <a:pt x="7" y="28"/>
                    <a:pt x="1" y="22"/>
                    <a:pt x="1" y="15"/>
                  </a:cubicBezTo>
                  <a:cubicBezTo>
                    <a:pt x="1" y="7"/>
                    <a:pt x="7" y="2"/>
                    <a:pt x="14" y="2"/>
                  </a:cubicBezTo>
                  <a:cubicBezTo>
                    <a:pt x="22" y="2"/>
                    <a:pt x="27" y="7"/>
                    <a:pt x="27" y="15"/>
                  </a:cubicBezTo>
                  <a:cubicBezTo>
                    <a:pt x="27" y="22"/>
                    <a:pt x="22" y="28"/>
                    <a:pt x="14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1"/>
                </a:solidFill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id="{19DA6BA3-8B80-4CE5-8B18-D8A6A3C46F0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83" y="2235"/>
              <a:ext cx="29" cy="33"/>
            </a:xfrm>
            <a:custGeom>
              <a:avLst/>
              <a:gdLst>
                <a:gd name="T0" fmla="*/ 11 w 14"/>
                <a:gd name="T1" fmla="*/ 8 h 16"/>
                <a:gd name="T2" fmla="*/ 11 w 14"/>
                <a:gd name="T3" fmla="*/ 8 h 16"/>
                <a:gd name="T4" fmla="*/ 13 w 14"/>
                <a:gd name="T5" fmla="*/ 4 h 16"/>
                <a:gd name="T6" fmla="*/ 8 w 14"/>
                <a:gd name="T7" fmla="*/ 0 h 16"/>
                <a:gd name="T8" fmla="*/ 0 w 14"/>
                <a:gd name="T9" fmla="*/ 0 h 16"/>
                <a:gd name="T10" fmla="*/ 0 w 14"/>
                <a:gd name="T11" fmla="*/ 16 h 16"/>
                <a:gd name="T12" fmla="*/ 3 w 14"/>
                <a:gd name="T13" fmla="*/ 16 h 16"/>
                <a:gd name="T14" fmla="*/ 3 w 14"/>
                <a:gd name="T15" fmla="*/ 9 h 16"/>
                <a:gd name="T16" fmla="*/ 7 w 14"/>
                <a:gd name="T17" fmla="*/ 9 h 16"/>
                <a:gd name="T18" fmla="*/ 11 w 14"/>
                <a:gd name="T19" fmla="*/ 13 h 16"/>
                <a:gd name="T20" fmla="*/ 11 w 14"/>
                <a:gd name="T21" fmla="*/ 16 h 16"/>
                <a:gd name="T22" fmla="*/ 14 w 14"/>
                <a:gd name="T23" fmla="*/ 16 h 16"/>
                <a:gd name="T24" fmla="*/ 13 w 14"/>
                <a:gd name="T25" fmla="*/ 11 h 16"/>
                <a:gd name="T26" fmla="*/ 11 w 14"/>
                <a:gd name="T27" fmla="*/ 8 h 16"/>
                <a:gd name="T28" fmla="*/ 8 w 14"/>
                <a:gd name="T29" fmla="*/ 7 h 16"/>
                <a:gd name="T30" fmla="*/ 3 w 14"/>
                <a:gd name="T31" fmla="*/ 7 h 16"/>
                <a:gd name="T32" fmla="*/ 3 w 14"/>
                <a:gd name="T33" fmla="*/ 2 h 16"/>
                <a:gd name="T34" fmla="*/ 8 w 14"/>
                <a:gd name="T35" fmla="*/ 2 h 16"/>
                <a:gd name="T36" fmla="*/ 11 w 14"/>
                <a:gd name="T37" fmla="*/ 4 h 16"/>
                <a:gd name="T38" fmla="*/ 8 w 14"/>
                <a:gd name="T39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" h="16">
                  <a:moveTo>
                    <a:pt x="11" y="8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3" y="7"/>
                    <a:pt x="13" y="4"/>
                  </a:cubicBezTo>
                  <a:cubicBezTo>
                    <a:pt x="13" y="1"/>
                    <a:pt x="12" y="0"/>
                    <a:pt x="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0" y="9"/>
                    <a:pt x="11" y="10"/>
                    <a:pt x="11" y="13"/>
                  </a:cubicBezTo>
                  <a:cubicBezTo>
                    <a:pt x="11" y="14"/>
                    <a:pt x="11" y="15"/>
                    <a:pt x="11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3" y="15"/>
                    <a:pt x="13" y="13"/>
                    <a:pt x="13" y="11"/>
                  </a:cubicBezTo>
                  <a:cubicBezTo>
                    <a:pt x="13" y="9"/>
                    <a:pt x="12" y="8"/>
                    <a:pt x="11" y="8"/>
                  </a:cubicBezTo>
                  <a:close/>
                  <a:moveTo>
                    <a:pt x="8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11" y="2"/>
                    <a:pt x="11" y="4"/>
                  </a:cubicBezTo>
                  <a:cubicBezTo>
                    <a:pt x="11" y="6"/>
                    <a:pt x="10" y="7"/>
                    <a:pt x="8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1"/>
                </a:solidFill>
              </a:endParaRPr>
            </a:p>
          </p:txBody>
        </p:sp>
      </p:grpSp>
      <p:sp>
        <p:nvSpPr>
          <p:cNvPr id="19" name="TextBox 223">
            <a:extLst>
              <a:ext uri="{FF2B5EF4-FFF2-40B4-BE49-F238E27FC236}">
                <a16:creationId xmlns:a16="http://schemas.microsoft.com/office/drawing/2014/main" id="{28911E7B-E432-4F02-8B7A-6D51A6C900F6}"/>
              </a:ext>
            </a:extLst>
          </p:cNvPr>
          <p:cNvSpPr txBox="1"/>
          <p:nvPr userDrawn="1"/>
        </p:nvSpPr>
        <p:spPr>
          <a:xfrm>
            <a:off x="481500" y="5910904"/>
            <a:ext cx="2670774" cy="11541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US" sz="750" kern="700" spc="30" baseline="0" dirty="0">
                <a:solidFill>
                  <a:schemeClr val="accent6"/>
                </a:solidFill>
              </a:rPr>
              <a:t>All Rights Reserved - ADVANTEST CORPORATION</a:t>
            </a:r>
          </a:p>
        </p:txBody>
      </p:sp>
      <p:sp>
        <p:nvSpPr>
          <p:cNvPr id="22" name="TextBox 223">
            <a:extLst>
              <a:ext uri="{FF2B5EF4-FFF2-40B4-BE49-F238E27FC236}">
                <a16:creationId xmlns:a16="http://schemas.microsoft.com/office/drawing/2014/main" id="{6737335B-D006-4805-8FD6-806BB501AF18}"/>
              </a:ext>
            </a:extLst>
          </p:cNvPr>
          <p:cNvSpPr txBox="1"/>
          <p:nvPr userDrawn="1"/>
        </p:nvSpPr>
        <p:spPr>
          <a:xfrm>
            <a:off x="481500" y="6091215"/>
            <a:ext cx="1137486" cy="11541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US" sz="750" kern="700" spc="30" baseline="0" dirty="0">
                <a:solidFill>
                  <a:schemeClr val="accent6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3961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EA105-761C-4752-9496-015AB987D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C2AB0C0-3D78-4303-848B-6C2E7DB8CBB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5751" y="1028700"/>
            <a:ext cx="8572502" cy="4800600"/>
          </a:xfrm>
          <a:prstGeom prst="rect">
            <a:avLst/>
          </a:prstGeom>
        </p:spPr>
        <p:txBody>
          <a:bodyPr/>
          <a:lstStyle>
            <a:lvl1pPr>
              <a:defRPr sz="1500" b="0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 sz="1500" b="0">
                <a:solidFill>
                  <a:schemeClr val="tx2"/>
                </a:solidFill>
              </a:defRPr>
            </a:lvl2pPr>
            <a:lvl3pPr>
              <a:defRPr sz="1350" b="0">
                <a:solidFill>
                  <a:schemeClr val="tx2"/>
                </a:solidFill>
              </a:defRPr>
            </a:lvl3pPr>
            <a:lvl4pPr>
              <a:defRPr sz="1200" b="0">
                <a:solidFill>
                  <a:schemeClr val="tx2"/>
                </a:solidFill>
              </a:defRPr>
            </a:lvl4pPr>
            <a:lvl5pPr>
              <a:defRPr sz="1050" b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170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A008159-7A3B-4021-8C7E-8C087BD4EB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5751" y="1028700"/>
            <a:ext cx="8572502" cy="4800600"/>
          </a:xfrm>
          <a:prstGeom prst="rect">
            <a:avLst/>
          </a:prstGeom>
        </p:spPr>
        <p:txBody>
          <a:bodyPr/>
          <a:lstStyle>
            <a:lvl1pPr>
              <a:defRPr sz="1500" b="1">
                <a:solidFill>
                  <a:schemeClr val="accent1"/>
                </a:solidFill>
              </a:defRPr>
            </a:lvl1pPr>
            <a:lvl2pPr>
              <a:buClr>
                <a:schemeClr val="tx2"/>
              </a:buCl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49F399-7BB9-4EC4-B29A-37A5866A8B2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28AD3C-6903-4BC7-85D4-A6CC047A1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51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mplat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8DD198B-D1BE-427F-BA42-1A4FB12D3B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750" y="927102"/>
            <a:ext cx="8572500" cy="2793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5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CB2C30-C9B6-4A17-82CD-512D20673FF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36D5B3-4A3E-45F8-B53F-83226DAD6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127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6369B1-6A81-4B04-AA3D-3A8B5E883F6E}"/>
              </a:ext>
            </a:extLst>
          </p:cNvPr>
          <p:cNvSpPr/>
          <p:nvPr userDrawn="1"/>
        </p:nvSpPr>
        <p:spPr>
          <a:xfrm>
            <a:off x="0" y="6756405"/>
            <a:ext cx="9144000" cy="1015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0" dirty="0">
              <a:solidFill>
                <a:schemeClr val="accent6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BA0ED7C9-7E84-43EB-AD00-BA071E291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146306"/>
            <a:ext cx="8572500" cy="64008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F9E6048-8B96-428D-BE04-A577BCE5E922}"/>
              </a:ext>
            </a:extLst>
          </p:cNvPr>
          <p:cNvCxnSpPr>
            <a:cxnSpLocks/>
          </p:cNvCxnSpPr>
          <p:nvPr userDrawn="1"/>
        </p:nvCxnSpPr>
        <p:spPr>
          <a:xfrm>
            <a:off x="283464" y="850392"/>
            <a:ext cx="8577072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4">
            <a:extLst>
              <a:ext uri="{FF2B5EF4-FFF2-40B4-BE49-F238E27FC236}">
                <a16:creationId xmlns:a16="http://schemas.microsoft.com/office/drawing/2014/main" id="{0ACE279C-12D7-42C5-BB37-7F02D7DA34E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29993" y="6484326"/>
            <a:ext cx="837998" cy="137753"/>
            <a:chOff x="2302" y="790"/>
            <a:chExt cx="1898" cy="234"/>
          </a:xfrm>
          <a:solidFill>
            <a:schemeClr val="accent6"/>
          </a:solidFill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FD9A97EE-9DFB-4DA0-BC0D-1463F33B85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72" y="794"/>
              <a:ext cx="208" cy="226"/>
            </a:xfrm>
            <a:custGeom>
              <a:avLst/>
              <a:gdLst>
                <a:gd name="T0" fmla="*/ 66 w 101"/>
                <a:gd name="T1" fmla="*/ 2 h 107"/>
                <a:gd name="T2" fmla="*/ 42 w 101"/>
                <a:gd name="T3" fmla="*/ 0 h 107"/>
                <a:gd name="T4" fmla="*/ 4 w 101"/>
                <a:gd name="T5" fmla="*/ 0 h 107"/>
                <a:gd name="T6" fmla="*/ 0 w 101"/>
                <a:gd name="T7" fmla="*/ 4 h 107"/>
                <a:gd name="T8" fmla="*/ 0 w 101"/>
                <a:gd name="T9" fmla="*/ 103 h 107"/>
                <a:gd name="T10" fmla="*/ 4 w 101"/>
                <a:gd name="T11" fmla="*/ 107 h 107"/>
                <a:gd name="T12" fmla="*/ 42 w 101"/>
                <a:gd name="T13" fmla="*/ 107 h 107"/>
                <a:gd name="T14" fmla="*/ 66 w 101"/>
                <a:gd name="T15" fmla="*/ 105 h 107"/>
                <a:gd name="T16" fmla="*/ 101 w 101"/>
                <a:gd name="T17" fmla="*/ 53 h 107"/>
                <a:gd name="T18" fmla="*/ 66 w 101"/>
                <a:gd name="T19" fmla="*/ 2 h 107"/>
                <a:gd name="T20" fmla="*/ 56 w 101"/>
                <a:gd name="T21" fmla="*/ 78 h 107"/>
                <a:gd name="T22" fmla="*/ 46 w 101"/>
                <a:gd name="T23" fmla="*/ 80 h 107"/>
                <a:gd name="T24" fmla="*/ 32 w 101"/>
                <a:gd name="T25" fmla="*/ 80 h 107"/>
                <a:gd name="T26" fmla="*/ 32 w 101"/>
                <a:gd name="T27" fmla="*/ 27 h 107"/>
                <a:gd name="T28" fmla="*/ 46 w 101"/>
                <a:gd name="T29" fmla="*/ 27 h 107"/>
                <a:gd name="T30" fmla="*/ 55 w 101"/>
                <a:gd name="T31" fmla="*/ 29 h 107"/>
                <a:gd name="T32" fmla="*/ 69 w 101"/>
                <a:gd name="T33" fmla="*/ 54 h 107"/>
                <a:gd name="T34" fmla="*/ 56 w 101"/>
                <a:gd name="T35" fmla="*/ 7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1" h="107">
                  <a:moveTo>
                    <a:pt x="66" y="2"/>
                  </a:moveTo>
                  <a:cubicBezTo>
                    <a:pt x="56" y="0"/>
                    <a:pt x="45" y="0"/>
                    <a:pt x="4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0" y="1"/>
                    <a:pt x="0" y="4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5"/>
                    <a:pt x="1" y="107"/>
                    <a:pt x="4" y="107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5" y="107"/>
                    <a:pt x="58" y="107"/>
                    <a:pt x="66" y="105"/>
                  </a:cubicBezTo>
                  <a:cubicBezTo>
                    <a:pt x="81" y="101"/>
                    <a:pt x="101" y="89"/>
                    <a:pt x="101" y="53"/>
                  </a:cubicBezTo>
                  <a:cubicBezTo>
                    <a:pt x="101" y="20"/>
                    <a:pt x="81" y="7"/>
                    <a:pt x="66" y="2"/>
                  </a:cubicBezTo>
                  <a:close/>
                  <a:moveTo>
                    <a:pt x="56" y="78"/>
                  </a:moveTo>
                  <a:cubicBezTo>
                    <a:pt x="52" y="80"/>
                    <a:pt x="47" y="80"/>
                    <a:pt x="46" y="80"/>
                  </a:cubicBezTo>
                  <a:cubicBezTo>
                    <a:pt x="32" y="80"/>
                    <a:pt x="32" y="80"/>
                    <a:pt x="32" y="80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8" y="27"/>
                    <a:pt x="52" y="27"/>
                    <a:pt x="55" y="29"/>
                  </a:cubicBezTo>
                  <a:cubicBezTo>
                    <a:pt x="62" y="31"/>
                    <a:pt x="69" y="38"/>
                    <a:pt x="69" y="54"/>
                  </a:cubicBezTo>
                  <a:cubicBezTo>
                    <a:pt x="69" y="70"/>
                    <a:pt x="61" y="76"/>
                    <a:pt x="56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6"/>
                </a:solidFill>
              </a:endParaRPr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FCCCC380-B3BF-41FC-BD93-23FAAA705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4" y="790"/>
              <a:ext cx="200" cy="234"/>
            </a:xfrm>
            <a:custGeom>
              <a:avLst/>
              <a:gdLst>
                <a:gd name="T0" fmla="*/ 67 w 97"/>
                <a:gd name="T1" fmla="*/ 44 h 111"/>
                <a:gd name="T2" fmla="*/ 34 w 97"/>
                <a:gd name="T3" fmla="*/ 30 h 111"/>
                <a:gd name="T4" fmla="*/ 47 w 97"/>
                <a:gd name="T5" fmla="*/ 23 h 111"/>
                <a:gd name="T6" fmla="*/ 56 w 97"/>
                <a:gd name="T7" fmla="*/ 25 h 111"/>
                <a:gd name="T8" fmla="*/ 60 w 97"/>
                <a:gd name="T9" fmla="*/ 29 h 111"/>
                <a:gd name="T10" fmla="*/ 65 w 97"/>
                <a:gd name="T11" fmla="*/ 33 h 111"/>
                <a:gd name="T12" fmla="*/ 87 w 97"/>
                <a:gd name="T13" fmla="*/ 33 h 111"/>
                <a:gd name="T14" fmla="*/ 91 w 97"/>
                <a:gd name="T15" fmla="*/ 28 h 111"/>
                <a:gd name="T16" fmla="*/ 48 w 97"/>
                <a:gd name="T17" fmla="*/ 0 h 111"/>
                <a:gd name="T18" fmla="*/ 3 w 97"/>
                <a:gd name="T19" fmla="*/ 32 h 111"/>
                <a:gd name="T20" fmla="*/ 41 w 97"/>
                <a:gd name="T21" fmla="*/ 66 h 111"/>
                <a:gd name="T22" fmla="*/ 64 w 97"/>
                <a:gd name="T23" fmla="*/ 78 h 111"/>
                <a:gd name="T24" fmla="*/ 50 w 97"/>
                <a:gd name="T25" fmla="*/ 87 h 111"/>
                <a:gd name="T26" fmla="*/ 35 w 97"/>
                <a:gd name="T27" fmla="*/ 80 h 111"/>
                <a:gd name="T28" fmla="*/ 33 w 97"/>
                <a:gd name="T29" fmla="*/ 77 h 111"/>
                <a:gd name="T30" fmla="*/ 30 w 97"/>
                <a:gd name="T31" fmla="*/ 74 h 111"/>
                <a:gd name="T32" fmla="*/ 4 w 97"/>
                <a:gd name="T33" fmla="*/ 74 h 111"/>
                <a:gd name="T34" fmla="*/ 0 w 97"/>
                <a:gd name="T35" fmla="*/ 78 h 111"/>
                <a:gd name="T36" fmla="*/ 48 w 97"/>
                <a:gd name="T37" fmla="*/ 111 h 111"/>
                <a:gd name="T38" fmla="*/ 97 w 97"/>
                <a:gd name="T39" fmla="*/ 75 h 111"/>
                <a:gd name="T40" fmla="*/ 67 w 97"/>
                <a:gd name="T41" fmla="*/ 44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7" h="111">
                  <a:moveTo>
                    <a:pt x="67" y="44"/>
                  </a:moveTo>
                  <a:cubicBezTo>
                    <a:pt x="52" y="39"/>
                    <a:pt x="35" y="38"/>
                    <a:pt x="34" y="30"/>
                  </a:cubicBezTo>
                  <a:cubicBezTo>
                    <a:pt x="34" y="24"/>
                    <a:pt x="44" y="23"/>
                    <a:pt x="47" y="23"/>
                  </a:cubicBezTo>
                  <a:cubicBezTo>
                    <a:pt x="50" y="23"/>
                    <a:pt x="54" y="24"/>
                    <a:pt x="56" y="25"/>
                  </a:cubicBezTo>
                  <a:cubicBezTo>
                    <a:pt x="58" y="26"/>
                    <a:pt x="59" y="27"/>
                    <a:pt x="60" y="29"/>
                  </a:cubicBezTo>
                  <a:cubicBezTo>
                    <a:pt x="61" y="31"/>
                    <a:pt x="61" y="33"/>
                    <a:pt x="65" y="33"/>
                  </a:cubicBezTo>
                  <a:cubicBezTo>
                    <a:pt x="69" y="33"/>
                    <a:pt x="87" y="33"/>
                    <a:pt x="87" y="33"/>
                  </a:cubicBezTo>
                  <a:cubicBezTo>
                    <a:pt x="89" y="33"/>
                    <a:pt x="91" y="31"/>
                    <a:pt x="91" y="28"/>
                  </a:cubicBezTo>
                  <a:cubicBezTo>
                    <a:pt x="87" y="3"/>
                    <a:pt x="62" y="0"/>
                    <a:pt x="48" y="0"/>
                  </a:cubicBezTo>
                  <a:cubicBezTo>
                    <a:pt x="25" y="0"/>
                    <a:pt x="3" y="7"/>
                    <a:pt x="3" y="32"/>
                  </a:cubicBezTo>
                  <a:cubicBezTo>
                    <a:pt x="3" y="54"/>
                    <a:pt x="24" y="61"/>
                    <a:pt x="41" y="66"/>
                  </a:cubicBezTo>
                  <a:cubicBezTo>
                    <a:pt x="60" y="71"/>
                    <a:pt x="64" y="73"/>
                    <a:pt x="64" y="78"/>
                  </a:cubicBezTo>
                  <a:cubicBezTo>
                    <a:pt x="64" y="85"/>
                    <a:pt x="54" y="87"/>
                    <a:pt x="50" y="87"/>
                  </a:cubicBezTo>
                  <a:cubicBezTo>
                    <a:pt x="45" y="87"/>
                    <a:pt x="37" y="86"/>
                    <a:pt x="35" y="80"/>
                  </a:cubicBezTo>
                  <a:cubicBezTo>
                    <a:pt x="34" y="79"/>
                    <a:pt x="34" y="78"/>
                    <a:pt x="33" y="77"/>
                  </a:cubicBezTo>
                  <a:cubicBezTo>
                    <a:pt x="33" y="76"/>
                    <a:pt x="32" y="74"/>
                    <a:pt x="30" y="74"/>
                  </a:cubicBezTo>
                  <a:cubicBezTo>
                    <a:pt x="4" y="74"/>
                    <a:pt x="4" y="74"/>
                    <a:pt x="4" y="74"/>
                  </a:cubicBezTo>
                  <a:cubicBezTo>
                    <a:pt x="2" y="74"/>
                    <a:pt x="0" y="76"/>
                    <a:pt x="0" y="78"/>
                  </a:cubicBezTo>
                  <a:cubicBezTo>
                    <a:pt x="2" y="102"/>
                    <a:pt x="27" y="111"/>
                    <a:pt x="48" y="111"/>
                  </a:cubicBezTo>
                  <a:cubicBezTo>
                    <a:pt x="72" y="111"/>
                    <a:pt x="97" y="100"/>
                    <a:pt x="97" y="75"/>
                  </a:cubicBezTo>
                  <a:cubicBezTo>
                    <a:pt x="97" y="56"/>
                    <a:pt x="82" y="48"/>
                    <a:pt x="67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6"/>
                </a:solidFill>
              </a:endParaRPr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8A828929-9229-495F-83BA-FC972E873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5" y="794"/>
              <a:ext cx="227" cy="226"/>
            </a:xfrm>
            <a:custGeom>
              <a:avLst/>
              <a:gdLst>
                <a:gd name="T0" fmla="*/ 106 w 110"/>
                <a:gd name="T1" fmla="*/ 0 h 107"/>
                <a:gd name="T2" fmla="*/ 82 w 110"/>
                <a:gd name="T3" fmla="*/ 0 h 107"/>
                <a:gd name="T4" fmla="*/ 77 w 110"/>
                <a:gd name="T5" fmla="*/ 4 h 107"/>
                <a:gd name="T6" fmla="*/ 55 w 110"/>
                <a:gd name="T7" fmla="*/ 63 h 107"/>
                <a:gd name="T8" fmla="*/ 33 w 110"/>
                <a:gd name="T9" fmla="*/ 4 h 107"/>
                <a:gd name="T10" fmla="*/ 27 w 110"/>
                <a:gd name="T11" fmla="*/ 0 h 107"/>
                <a:gd name="T12" fmla="*/ 3 w 110"/>
                <a:gd name="T13" fmla="*/ 0 h 107"/>
                <a:gd name="T14" fmla="*/ 1 w 110"/>
                <a:gd name="T15" fmla="*/ 4 h 107"/>
                <a:gd name="T16" fmla="*/ 37 w 110"/>
                <a:gd name="T17" fmla="*/ 103 h 107"/>
                <a:gd name="T18" fmla="*/ 43 w 110"/>
                <a:gd name="T19" fmla="*/ 107 h 107"/>
                <a:gd name="T20" fmla="*/ 67 w 110"/>
                <a:gd name="T21" fmla="*/ 107 h 107"/>
                <a:gd name="T22" fmla="*/ 72 w 110"/>
                <a:gd name="T23" fmla="*/ 103 h 107"/>
                <a:gd name="T24" fmla="*/ 109 w 110"/>
                <a:gd name="T25" fmla="*/ 4 h 107"/>
                <a:gd name="T26" fmla="*/ 106 w 110"/>
                <a:gd name="T27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0" h="107">
                  <a:moveTo>
                    <a:pt x="106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80" y="0"/>
                    <a:pt x="77" y="1"/>
                    <a:pt x="77" y="4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2" y="1"/>
                    <a:pt x="29" y="0"/>
                    <a:pt x="27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1" y="4"/>
                  </a:cubicBezTo>
                  <a:cubicBezTo>
                    <a:pt x="37" y="103"/>
                    <a:pt x="37" y="103"/>
                    <a:pt x="37" y="103"/>
                  </a:cubicBezTo>
                  <a:cubicBezTo>
                    <a:pt x="38" y="105"/>
                    <a:pt x="40" y="107"/>
                    <a:pt x="43" y="107"/>
                  </a:cubicBezTo>
                  <a:cubicBezTo>
                    <a:pt x="67" y="107"/>
                    <a:pt x="67" y="107"/>
                    <a:pt x="67" y="107"/>
                  </a:cubicBezTo>
                  <a:cubicBezTo>
                    <a:pt x="69" y="107"/>
                    <a:pt x="71" y="105"/>
                    <a:pt x="72" y="103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1"/>
                    <a:pt x="108" y="0"/>
                    <a:pt x="10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6"/>
                </a:solidFill>
              </a:endParaRPr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87877462-FED4-452F-A29C-A7F5B3305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8" y="794"/>
              <a:ext cx="231" cy="226"/>
            </a:xfrm>
            <a:custGeom>
              <a:avLst/>
              <a:gdLst>
                <a:gd name="T0" fmla="*/ 74 w 112"/>
                <a:gd name="T1" fmla="*/ 4 h 107"/>
                <a:gd name="T2" fmla="*/ 69 w 112"/>
                <a:gd name="T3" fmla="*/ 0 h 107"/>
                <a:gd name="T4" fmla="*/ 43 w 112"/>
                <a:gd name="T5" fmla="*/ 0 h 107"/>
                <a:gd name="T6" fmla="*/ 38 w 112"/>
                <a:gd name="T7" fmla="*/ 4 h 107"/>
                <a:gd name="T8" fmla="*/ 1 w 112"/>
                <a:gd name="T9" fmla="*/ 103 h 107"/>
                <a:gd name="T10" fmla="*/ 4 w 112"/>
                <a:gd name="T11" fmla="*/ 107 h 107"/>
                <a:gd name="T12" fmla="*/ 55 w 112"/>
                <a:gd name="T13" fmla="*/ 107 h 107"/>
                <a:gd name="T14" fmla="*/ 61 w 112"/>
                <a:gd name="T15" fmla="*/ 103 h 107"/>
                <a:gd name="T16" fmla="*/ 66 w 112"/>
                <a:gd name="T17" fmla="*/ 88 h 107"/>
                <a:gd name="T18" fmla="*/ 62 w 112"/>
                <a:gd name="T19" fmla="*/ 83 h 107"/>
                <a:gd name="T20" fmla="*/ 41 w 112"/>
                <a:gd name="T21" fmla="*/ 83 h 107"/>
                <a:gd name="T22" fmla="*/ 56 w 112"/>
                <a:gd name="T23" fmla="*/ 41 h 107"/>
                <a:gd name="T24" fmla="*/ 79 w 112"/>
                <a:gd name="T25" fmla="*/ 103 h 107"/>
                <a:gd name="T26" fmla="*/ 84 w 112"/>
                <a:gd name="T27" fmla="*/ 107 h 107"/>
                <a:gd name="T28" fmla="*/ 108 w 112"/>
                <a:gd name="T29" fmla="*/ 107 h 107"/>
                <a:gd name="T30" fmla="*/ 111 w 112"/>
                <a:gd name="T31" fmla="*/ 103 h 107"/>
                <a:gd name="T32" fmla="*/ 74 w 112"/>
                <a:gd name="T33" fmla="*/ 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2" h="107">
                  <a:moveTo>
                    <a:pt x="74" y="4"/>
                  </a:moveTo>
                  <a:cubicBezTo>
                    <a:pt x="74" y="1"/>
                    <a:pt x="71" y="0"/>
                    <a:pt x="69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1" y="0"/>
                    <a:pt x="38" y="1"/>
                    <a:pt x="38" y="4"/>
                  </a:cubicBezTo>
                  <a:cubicBezTo>
                    <a:pt x="1" y="103"/>
                    <a:pt x="1" y="103"/>
                    <a:pt x="1" y="103"/>
                  </a:cubicBezTo>
                  <a:cubicBezTo>
                    <a:pt x="0" y="105"/>
                    <a:pt x="1" y="107"/>
                    <a:pt x="4" y="107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7" y="107"/>
                    <a:pt x="60" y="105"/>
                    <a:pt x="61" y="103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7" y="85"/>
                    <a:pt x="65" y="83"/>
                    <a:pt x="62" y="83"/>
                  </a:cubicBezTo>
                  <a:cubicBezTo>
                    <a:pt x="41" y="83"/>
                    <a:pt x="41" y="83"/>
                    <a:pt x="41" y="83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79" y="103"/>
                    <a:pt x="79" y="103"/>
                    <a:pt x="79" y="103"/>
                  </a:cubicBezTo>
                  <a:cubicBezTo>
                    <a:pt x="80" y="105"/>
                    <a:pt x="82" y="107"/>
                    <a:pt x="84" y="107"/>
                  </a:cubicBezTo>
                  <a:cubicBezTo>
                    <a:pt x="108" y="107"/>
                    <a:pt x="108" y="107"/>
                    <a:pt x="108" y="107"/>
                  </a:cubicBezTo>
                  <a:cubicBezTo>
                    <a:pt x="111" y="107"/>
                    <a:pt x="112" y="105"/>
                    <a:pt x="111" y="103"/>
                  </a:cubicBezTo>
                  <a:lnTo>
                    <a:pt x="74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6"/>
                </a:solidFill>
              </a:endParaRPr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A5DA7239-D82C-4F82-818C-498569BF35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3" y="794"/>
              <a:ext cx="201" cy="226"/>
            </a:xfrm>
            <a:custGeom>
              <a:avLst/>
              <a:gdLst>
                <a:gd name="T0" fmla="*/ 94 w 98"/>
                <a:gd name="T1" fmla="*/ 0 h 107"/>
                <a:gd name="T2" fmla="*/ 70 w 98"/>
                <a:gd name="T3" fmla="*/ 0 h 107"/>
                <a:gd name="T4" fmla="*/ 66 w 98"/>
                <a:gd name="T5" fmla="*/ 4 h 107"/>
                <a:gd name="T6" fmla="*/ 66 w 98"/>
                <a:gd name="T7" fmla="*/ 55 h 107"/>
                <a:gd name="T8" fmla="*/ 34 w 98"/>
                <a:gd name="T9" fmla="*/ 3 h 107"/>
                <a:gd name="T10" fmla="*/ 27 w 98"/>
                <a:gd name="T11" fmla="*/ 0 h 107"/>
                <a:gd name="T12" fmla="*/ 4 w 98"/>
                <a:gd name="T13" fmla="*/ 0 h 107"/>
                <a:gd name="T14" fmla="*/ 0 w 98"/>
                <a:gd name="T15" fmla="*/ 4 h 107"/>
                <a:gd name="T16" fmla="*/ 0 w 98"/>
                <a:gd name="T17" fmla="*/ 103 h 107"/>
                <a:gd name="T18" fmla="*/ 5 w 98"/>
                <a:gd name="T19" fmla="*/ 107 h 107"/>
                <a:gd name="T20" fmla="*/ 28 w 98"/>
                <a:gd name="T21" fmla="*/ 107 h 107"/>
                <a:gd name="T22" fmla="*/ 33 w 98"/>
                <a:gd name="T23" fmla="*/ 103 h 107"/>
                <a:gd name="T24" fmla="*/ 33 w 98"/>
                <a:gd name="T25" fmla="*/ 53 h 107"/>
                <a:gd name="T26" fmla="*/ 64 w 98"/>
                <a:gd name="T27" fmla="*/ 103 h 107"/>
                <a:gd name="T28" fmla="*/ 70 w 98"/>
                <a:gd name="T29" fmla="*/ 107 h 107"/>
                <a:gd name="T30" fmla="*/ 94 w 98"/>
                <a:gd name="T31" fmla="*/ 107 h 107"/>
                <a:gd name="T32" fmla="*/ 98 w 98"/>
                <a:gd name="T33" fmla="*/ 103 h 107"/>
                <a:gd name="T34" fmla="*/ 98 w 98"/>
                <a:gd name="T35" fmla="*/ 4 h 107"/>
                <a:gd name="T36" fmla="*/ 94 w 98"/>
                <a:gd name="T37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8" h="107">
                  <a:moveTo>
                    <a:pt x="94" y="0"/>
                  </a:moveTo>
                  <a:cubicBezTo>
                    <a:pt x="70" y="0"/>
                    <a:pt x="70" y="0"/>
                    <a:pt x="70" y="0"/>
                  </a:cubicBezTo>
                  <a:cubicBezTo>
                    <a:pt x="68" y="0"/>
                    <a:pt x="66" y="1"/>
                    <a:pt x="66" y="4"/>
                  </a:cubicBezTo>
                  <a:cubicBezTo>
                    <a:pt x="66" y="55"/>
                    <a:pt x="66" y="55"/>
                    <a:pt x="66" y="55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2" y="1"/>
                    <a:pt x="29" y="0"/>
                    <a:pt x="2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5"/>
                    <a:pt x="2" y="107"/>
                    <a:pt x="5" y="107"/>
                  </a:cubicBezTo>
                  <a:cubicBezTo>
                    <a:pt x="28" y="107"/>
                    <a:pt x="28" y="107"/>
                    <a:pt x="28" y="107"/>
                  </a:cubicBezTo>
                  <a:cubicBezTo>
                    <a:pt x="31" y="107"/>
                    <a:pt x="33" y="105"/>
                    <a:pt x="33" y="10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5"/>
                    <a:pt x="68" y="107"/>
                    <a:pt x="70" y="107"/>
                  </a:cubicBezTo>
                  <a:cubicBezTo>
                    <a:pt x="94" y="107"/>
                    <a:pt x="94" y="107"/>
                    <a:pt x="94" y="107"/>
                  </a:cubicBezTo>
                  <a:cubicBezTo>
                    <a:pt x="96" y="107"/>
                    <a:pt x="98" y="105"/>
                    <a:pt x="98" y="103"/>
                  </a:cubicBezTo>
                  <a:cubicBezTo>
                    <a:pt x="98" y="4"/>
                    <a:pt x="98" y="4"/>
                    <a:pt x="98" y="4"/>
                  </a:cubicBezTo>
                  <a:cubicBezTo>
                    <a:pt x="98" y="1"/>
                    <a:pt x="96" y="0"/>
                    <a:pt x="9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6"/>
                </a:solidFill>
              </a:endParaRPr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DD62930F-44D3-4AC9-8263-D25D257E15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0" y="794"/>
              <a:ext cx="196" cy="226"/>
            </a:xfrm>
            <a:custGeom>
              <a:avLst/>
              <a:gdLst>
                <a:gd name="T0" fmla="*/ 95 w 95"/>
                <a:gd name="T1" fmla="*/ 23 h 107"/>
                <a:gd name="T2" fmla="*/ 95 w 95"/>
                <a:gd name="T3" fmla="*/ 4 h 107"/>
                <a:gd name="T4" fmla="*/ 91 w 95"/>
                <a:gd name="T5" fmla="*/ 0 h 107"/>
                <a:gd name="T6" fmla="*/ 5 w 95"/>
                <a:gd name="T7" fmla="*/ 0 h 107"/>
                <a:gd name="T8" fmla="*/ 0 w 95"/>
                <a:gd name="T9" fmla="*/ 4 h 107"/>
                <a:gd name="T10" fmla="*/ 0 w 95"/>
                <a:gd name="T11" fmla="*/ 23 h 107"/>
                <a:gd name="T12" fmla="*/ 5 w 95"/>
                <a:gd name="T13" fmla="*/ 27 h 107"/>
                <a:gd name="T14" fmla="*/ 32 w 95"/>
                <a:gd name="T15" fmla="*/ 27 h 107"/>
                <a:gd name="T16" fmla="*/ 32 w 95"/>
                <a:gd name="T17" fmla="*/ 103 h 107"/>
                <a:gd name="T18" fmla="*/ 36 w 95"/>
                <a:gd name="T19" fmla="*/ 107 h 107"/>
                <a:gd name="T20" fmla="*/ 60 w 95"/>
                <a:gd name="T21" fmla="*/ 107 h 107"/>
                <a:gd name="T22" fmla="*/ 64 w 95"/>
                <a:gd name="T23" fmla="*/ 103 h 107"/>
                <a:gd name="T24" fmla="*/ 64 w 95"/>
                <a:gd name="T25" fmla="*/ 27 h 107"/>
                <a:gd name="T26" fmla="*/ 91 w 95"/>
                <a:gd name="T27" fmla="*/ 27 h 107"/>
                <a:gd name="T28" fmla="*/ 95 w 95"/>
                <a:gd name="T29" fmla="*/ 2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5" h="107">
                  <a:moveTo>
                    <a:pt x="95" y="23"/>
                  </a:moveTo>
                  <a:cubicBezTo>
                    <a:pt x="95" y="4"/>
                    <a:pt x="95" y="4"/>
                    <a:pt x="95" y="4"/>
                  </a:cubicBezTo>
                  <a:cubicBezTo>
                    <a:pt x="95" y="1"/>
                    <a:pt x="93" y="0"/>
                    <a:pt x="9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6"/>
                    <a:pt x="2" y="27"/>
                    <a:pt x="5" y="27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2" y="103"/>
                    <a:pt x="32" y="103"/>
                    <a:pt x="32" y="103"/>
                  </a:cubicBezTo>
                  <a:cubicBezTo>
                    <a:pt x="32" y="105"/>
                    <a:pt x="34" y="107"/>
                    <a:pt x="36" y="107"/>
                  </a:cubicBezTo>
                  <a:cubicBezTo>
                    <a:pt x="60" y="107"/>
                    <a:pt x="60" y="107"/>
                    <a:pt x="60" y="107"/>
                  </a:cubicBezTo>
                  <a:cubicBezTo>
                    <a:pt x="62" y="107"/>
                    <a:pt x="64" y="105"/>
                    <a:pt x="64" y="103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91" y="27"/>
                    <a:pt x="91" y="27"/>
                    <a:pt x="91" y="27"/>
                  </a:cubicBezTo>
                  <a:cubicBezTo>
                    <a:pt x="93" y="27"/>
                    <a:pt x="95" y="26"/>
                    <a:pt x="95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6"/>
                </a:solidFill>
              </a:endParaRPr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B391D9B2-C40C-4859-A01D-1A8D7B241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9" y="794"/>
              <a:ext cx="195" cy="226"/>
            </a:xfrm>
            <a:custGeom>
              <a:avLst/>
              <a:gdLst>
                <a:gd name="T0" fmla="*/ 90 w 95"/>
                <a:gd name="T1" fmla="*/ 0 h 107"/>
                <a:gd name="T2" fmla="*/ 4 w 95"/>
                <a:gd name="T3" fmla="*/ 0 h 107"/>
                <a:gd name="T4" fmla="*/ 0 w 95"/>
                <a:gd name="T5" fmla="*/ 4 h 107"/>
                <a:gd name="T6" fmla="*/ 0 w 95"/>
                <a:gd name="T7" fmla="*/ 23 h 107"/>
                <a:gd name="T8" fmla="*/ 4 w 95"/>
                <a:gd name="T9" fmla="*/ 27 h 107"/>
                <a:gd name="T10" fmla="*/ 31 w 95"/>
                <a:gd name="T11" fmla="*/ 27 h 107"/>
                <a:gd name="T12" fmla="*/ 31 w 95"/>
                <a:gd name="T13" fmla="*/ 103 h 107"/>
                <a:gd name="T14" fmla="*/ 35 w 95"/>
                <a:gd name="T15" fmla="*/ 107 h 107"/>
                <a:gd name="T16" fmla="*/ 59 w 95"/>
                <a:gd name="T17" fmla="*/ 107 h 107"/>
                <a:gd name="T18" fmla="*/ 63 w 95"/>
                <a:gd name="T19" fmla="*/ 103 h 107"/>
                <a:gd name="T20" fmla="*/ 63 w 95"/>
                <a:gd name="T21" fmla="*/ 27 h 107"/>
                <a:gd name="T22" fmla="*/ 90 w 95"/>
                <a:gd name="T23" fmla="*/ 27 h 107"/>
                <a:gd name="T24" fmla="*/ 95 w 95"/>
                <a:gd name="T25" fmla="*/ 23 h 107"/>
                <a:gd name="T26" fmla="*/ 95 w 95"/>
                <a:gd name="T27" fmla="*/ 4 h 107"/>
                <a:gd name="T28" fmla="*/ 90 w 95"/>
                <a:gd name="T29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5" h="107">
                  <a:moveTo>
                    <a:pt x="9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6"/>
                    <a:pt x="2" y="27"/>
                    <a:pt x="4" y="27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1" y="103"/>
                    <a:pt x="31" y="103"/>
                    <a:pt x="31" y="103"/>
                  </a:cubicBezTo>
                  <a:cubicBezTo>
                    <a:pt x="31" y="105"/>
                    <a:pt x="33" y="107"/>
                    <a:pt x="35" y="107"/>
                  </a:cubicBezTo>
                  <a:cubicBezTo>
                    <a:pt x="59" y="107"/>
                    <a:pt x="59" y="107"/>
                    <a:pt x="59" y="107"/>
                  </a:cubicBezTo>
                  <a:cubicBezTo>
                    <a:pt x="61" y="107"/>
                    <a:pt x="63" y="105"/>
                    <a:pt x="63" y="103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90" y="27"/>
                    <a:pt x="90" y="27"/>
                    <a:pt x="90" y="27"/>
                  </a:cubicBezTo>
                  <a:cubicBezTo>
                    <a:pt x="93" y="27"/>
                    <a:pt x="95" y="26"/>
                    <a:pt x="95" y="23"/>
                  </a:cubicBezTo>
                  <a:cubicBezTo>
                    <a:pt x="95" y="4"/>
                    <a:pt x="95" y="4"/>
                    <a:pt x="95" y="4"/>
                  </a:cubicBezTo>
                  <a:cubicBezTo>
                    <a:pt x="95" y="1"/>
                    <a:pt x="93" y="0"/>
                    <a:pt x="9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6"/>
                </a:solidFill>
              </a:endParaRPr>
            </a:p>
          </p:txBody>
        </p:sp>
        <p:sp>
          <p:nvSpPr>
            <p:cNvPr id="36" name="Freeform 12">
              <a:extLst>
                <a:ext uri="{FF2B5EF4-FFF2-40B4-BE49-F238E27FC236}">
                  <a16:creationId xmlns:a16="http://schemas.microsoft.com/office/drawing/2014/main" id="{BF2898E7-27C9-4414-A61D-53DAA37D4B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" y="794"/>
              <a:ext cx="187" cy="226"/>
            </a:xfrm>
            <a:custGeom>
              <a:avLst/>
              <a:gdLst>
                <a:gd name="T0" fmla="*/ 87 w 91"/>
                <a:gd name="T1" fmla="*/ 0 h 107"/>
                <a:gd name="T2" fmla="*/ 4 w 91"/>
                <a:gd name="T3" fmla="*/ 0 h 107"/>
                <a:gd name="T4" fmla="*/ 0 w 91"/>
                <a:gd name="T5" fmla="*/ 4 h 107"/>
                <a:gd name="T6" fmla="*/ 0 w 91"/>
                <a:gd name="T7" fmla="*/ 103 h 107"/>
                <a:gd name="T8" fmla="*/ 4 w 91"/>
                <a:gd name="T9" fmla="*/ 107 h 107"/>
                <a:gd name="T10" fmla="*/ 87 w 91"/>
                <a:gd name="T11" fmla="*/ 107 h 107"/>
                <a:gd name="T12" fmla="*/ 91 w 91"/>
                <a:gd name="T13" fmla="*/ 103 h 107"/>
                <a:gd name="T14" fmla="*/ 91 w 91"/>
                <a:gd name="T15" fmla="*/ 83 h 107"/>
                <a:gd name="T16" fmla="*/ 87 w 91"/>
                <a:gd name="T17" fmla="*/ 79 h 107"/>
                <a:gd name="T18" fmla="*/ 32 w 91"/>
                <a:gd name="T19" fmla="*/ 79 h 107"/>
                <a:gd name="T20" fmla="*/ 32 w 91"/>
                <a:gd name="T21" fmla="*/ 64 h 107"/>
                <a:gd name="T22" fmla="*/ 79 w 91"/>
                <a:gd name="T23" fmla="*/ 64 h 107"/>
                <a:gd name="T24" fmla="*/ 83 w 91"/>
                <a:gd name="T25" fmla="*/ 60 h 107"/>
                <a:gd name="T26" fmla="*/ 83 w 91"/>
                <a:gd name="T27" fmla="*/ 43 h 107"/>
                <a:gd name="T28" fmla="*/ 79 w 91"/>
                <a:gd name="T29" fmla="*/ 39 h 107"/>
                <a:gd name="T30" fmla="*/ 32 w 91"/>
                <a:gd name="T31" fmla="*/ 39 h 107"/>
                <a:gd name="T32" fmla="*/ 32 w 91"/>
                <a:gd name="T33" fmla="*/ 27 h 107"/>
                <a:gd name="T34" fmla="*/ 87 w 91"/>
                <a:gd name="T35" fmla="*/ 27 h 107"/>
                <a:gd name="T36" fmla="*/ 91 w 91"/>
                <a:gd name="T37" fmla="*/ 23 h 107"/>
                <a:gd name="T38" fmla="*/ 91 w 91"/>
                <a:gd name="T39" fmla="*/ 4 h 107"/>
                <a:gd name="T40" fmla="*/ 87 w 91"/>
                <a:gd name="T4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1" h="107">
                  <a:moveTo>
                    <a:pt x="8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5"/>
                    <a:pt x="2" y="107"/>
                    <a:pt x="4" y="107"/>
                  </a:cubicBezTo>
                  <a:cubicBezTo>
                    <a:pt x="87" y="107"/>
                    <a:pt x="87" y="107"/>
                    <a:pt x="87" y="107"/>
                  </a:cubicBezTo>
                  <a:cubicBezTo>
                    <a:pt x="89" y="107"/>
                    <a:pt x="91" y="105"/>
                    <a:pt x="91" y="103"/>
                  </a:cubicBezTo>
                  <a:cubicBezTo>
                    <a:pt x="91" y="83"/>
                    <a:pt x="91" y="83"/>
                    <a:pt x="91" y="83"/>
                  </a:cubicBezTo>
                  <a:cubicBezTo>
                    <a:pt x="91" y="81"/>
                    <a:pt x="89" y="79"/>
                    <a:pt x="87" y="79"/>
                  </a:cubicBezTo>
                  <a:cubicBezTo>
                    <a:pt x="32" y="79"/>
                    <a:pt x="32" y="79"/>
                    <a:pt x="32" y="79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1" y="64"/>
                    <a:pt x="83" y="62"/>
                    <a:pt x="83" y="60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1"/>
                    <a:pt x="81" y="39"/>
                    <a:pt x="79" y="3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87" y="27"/>
                    <a:pt x="87" y="27"/>
                    <a:pt x="87" y="27"/>
                  </a:cubicBezTo>
                  <a:cubicBezTo>
                    <a:pt x="89" y="27"/>
                    <a:pt x="91" y="26"/>
                    <a:pt x="91" y="23"/>
                  </a:cubicBezTo>
                  <a:cubicBezTo>
                    <a:pt x="91" y="4"/>
                    <a:pt x="91" y="4"/>
                    <a:pt x="91" y="4"/>
                  </a:cubicBezTo>
                  <a:cubicBezTo>
                    <a:pt x="91" y="1"/>
                    <a:pt x="89" y="0"/>
                    <a:pt x="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6"/>
                </a:solidFill>
              </a:endParaRPr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A91A249C-FE22-4365-AB49-CA7F360BA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2" y="794"/>
              <a:ext cx="243" cy="226"/>
            </a:xfrm>
            <a:custGeom>
              <a:avLst/>
              <a:gdLst>
                <a:gd name="T0" fmla="*/ 113 w 118"/>
                <a:gd name="T1" fmla="*/ 0 h 107"/>
                <a:gd name="T2" fmla="*/ 75 w 118"/>
                <a:gd name="T3" fmla="*/ 0 h 107"/>
                <a:gd name="T4" fmla="*/ 68 w 118"/>
                <a:gd name="T5" fmla="*/ 3 h 107"/>
                <a:gd name="T6" fmla="*/ 1 w 118"/>
                <a:gd name="T7" fmla="*/ 103 h 107"/>
                <a:gd name="T8" fmla="*/ 3 w 118"/>
                <a:gd name="T9" fmla="*/ 107 h 107"/>
                <a:gd name="T10" fmla="*/ 62 w 118"/>
                <a:gd name="T11" fmla="*/ 107 h 107"/>
                <a:gd name="T12" fmla="*/ 68 w 118"/>
                <a:gd name="T13" fmla="*/ 103 h 107"/>
                <a:gd name="T14" fmla="*/ 80 w 118"/>
                <a:gd name="T15" fmla="*/ 86 h 107"/>
                <a:gd name="T16" fmla="*/ 78 w 118"/>
                <a:gd name="T17" fmla="*/ 80 h 107"/>
                <a:gd name="T18" fmla="*/ 54 w 118"/>
                <a:gd name="T19" fmla="*/ 80 h 107"/>
                <a:gd name="T20" fmla="*/ 85 w 118"/>
                <a:gd name="T21" fmla="*/ 33 h 107"/>
                <a:gd name="T22" fmla="*/ 85 w 118"/>
                <a:gd name="T23" fmla="*/ 103 h 107"/>
                <a:gd name="T24" fmla="*/ 90 w 118"/>
                <a:gd name="T25" fmla="*/ 107 h 107"/>
                <a:gd name="T26" fmla="*/ 113 w 118"/>
                <a:gd name="T27" fmla="*/ 107 h 107"/>
                <a:gd name="T28" fmla="*/ 118 w 118"/>
                <a:gd name="T29" fmla="*/ 103 h 107"/>
                <a:gd name="T30" fmla="*/ 118 w 118"/>
                <a:gd name="T31" fmla="*/ 4 h 107"/>
                <a:gd name="T32" fmla="*/ 113 w 118"/>
                <a:gd name="T33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8" h="107">
                  <a:moveTo>
                    <a:pt x="113" y="0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3" y="0"/>
                    <a:pt x="70" y="1"/>
                    <a:pt x="68" y="3"/>
                  </a:cubicBezTo>
                  <a:cubicBezTo>
                    <a:pt x="1" y="103"/>
                    <a:pt x="1" y="103"/>
                    <a:pt x="1" y="103"/>
                  </a:cubicBezTo>
                  <a:cubicBezTo>
                    <a:pt x="0" y="105"/>
                    <a:pt x="1" y="107"/>
                    <a:pt x="3" y="107"/>
                  </a:cubicBezTo>
                  <a:cubicBezTo>
                    <a:pt x="62" y="107"/>
                    <a:pt x="62" y="107"/>
                    <a:pt x="62" y="107"/>
                  </a:cubicBezTo>
                  <a:cubicBezTo>
                    <a:pt x="64" y="107"/>
                    <a:pt x="67" y="105"/>
                    <a:pt x="68" y="103"/>
                  </a:cubicBezTo>
                  <a:cubicBezTo>
                    <a:pt x="68" y="103"/>
                    <a:pt x="79" y="88"/>
                    <a:pt x="80" y="86"/>
                  </a:cubicBezTo>
                  <a:cubicBezTo>
                    <a:pt x="82" y="83"/>
                    <a:pt x="82" y="80"/>
                    <a:pt x="78" y="80"/>
                  </a:cubicBezTo>
                  <a:cubicBezTo>
                    <a:pt x="54" y="80"/>
                    <a:pt x="54" y="80"/>
                    <a:pt x="54" y="80"/>
                  </a:cubicBezTo>
                  <a:cubicBezTo>
                    <a:pt x="85" y="33"/>
                    <a:pt x="85" y="33"/>
                    <a:pt x="85" y="33"/>
                  </a:cubicBezTo>
                  <a:cubicBezTo>
                    <a:pt x="85" y="103"/>
                    <a:pt x="85" y="103"/>
                    <a:pt x="85" y="103"/>
                  </a:cubicBezTo>
                  <a:cubicBezTo>
                    <a:pt x="85" y="105"/>
                    <a:pt x="87" y="107"/>
                    <a:pt x="90" y="107"/>
                  </a:cubicBezTo>
                  <a:cubicBezTo>
                    <a:pt x="113" y="107"/>
                    <a:pt x="113" y="107"/>
                    <a:pt x="113" y="107"/>
                  </a:cubicBezTo>
                  <a:cubicBezTo>
                    <a:pt x="116" y="107"/>
                    <a:pt x="118" y="105"/>
                    <a:pt x="118" y="103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8" y="1"/>
                    <a:pt x="116" y="0"/>
                    <a:pt x="11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6"/>
                </a:solidFill>
              </a:endParaRPr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84A1814C-E62D-4921-9B9D-8DEC1EC59B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0" y="961"/>
              <a:ext cx="60" cy="61"/>
            </a:xfrm>
            <a:custGeom>
              <a:avLst/>
              <a:gdLst>
                <a:gd name="T0" fmla="*/ 14 w 29"/>
                <a:gd name="T1" fmla="*/ 0 h 29"/>
                <a:gd name="T2" fmla="*/ 0 w 29"/>
                <a:gd name="T3" fmla="*/ 15 h 29"/>
                <a:gd name="T4" fmla="*/ 14 w 29"/>
                <a:gd name="T5" fmla="*/ 29 h 29"/>
                <a:gd name="T6" fmla="*/ 29 w 29"/>
                <a:gd name="T7" fmla="*/ 15 h 29"/>
                <a:gd name="T8" fmla="*/ 14 w 29"/>
                <a:gd name="T9" fmla="*/ 0 h 29"/>
                <a:gd name="T10" fmla="*/ 14 w 29"/>
                <a:gd name="T11" fmla="*/ 28 h 29"/>
                <a:gd name="T12" fmla="*/ 1 w 29"/>
                <a:gd name="T13" fmla="*/ 15 h 29"/>
                <a:gd name="T14" fmla="*/ 14 w 29"/>
                <a:gd name="T15" fmla="*/ 2 h 29"/>
                <a:gd name="T16" fmla="*/ 27 w 29"/>
                <a:gd name="T17" fmla="*/ 15 h 29"/>
                <a:gd name="T18" fmla="*/ 14 w 29"/>
                <a:gd name="T19" fmla="*/ 2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29">
                  <a:moveTo>
                    <a:pt x="14" y="0"/>
                  </a:moveTo>
                  <a:cubicBezTo>
                    <a:pt x="6" y="0"/>
                    <a:pt x="0" y="7"/>
                    <a:pt x="0" y="15"/>
                  </a:cubicBezTo>
                  <a:cubicBezTo>
                    <a:pt x="0" y="23"/>
                    <a:pt x="6" y="29"/>
                    <a:pt x="14" y="29"/>
                  </a:cubicBezTo>
                  <a:cubicBezTo>
                    <a:pt x="22" y="29"/>
                    <a:pt x="29" y="23"/>
                    <a:pt x="29" y="15"/>
                  </a:cubicBezTo>
                  <a:cubicBezTo>
                    <a:pt x="29" y="7"/>
                    <a:pt x="22" y="0"/>
                    <a:pt x="14" y="0"/>
                  </a:cubicBezTo>
                  <a:close/>
                  <a:moveTo>
                    <a:pt x="14" y="28"/>
                  </a:moveTo>
                  <a:cubicBezTo>
                    <a:pt x="7" y="28"/>
                    <a:pt x="1" y="22"/>
                    <a:pt x="1" y="15"/>
                  </a:cubicBezTo>
                  <a:cubicBezTo>
                    <a:pt x="1" y="7"/>
                    <a:pt x="7" y="2"/>
                    <a:pt x="14" y="2"/>
                  </a:cubicBezTo>
                  <a:cubicBezTo>
                    <a:pt x="22" y="2"/>
                    <a:pt x="27" y="7"/>
                    <a:pt x="27" y="15"/>
                  </a:cubicBezTo>
                  <a:cubicBezTo>
                    <a:pt x="27" y="22"/>
                    <a:pt x="22" y="28"/>
                    <a:pt x="14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6"/>
                </a:solidFill>
              </a:endParaRPr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id="{F806B328-7ABC-4DC5-8844-AAEBE24835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57" y="976"/>
              <a:ext cx="29" cy="33"/>
            </a:xfrm>
            <a:custGeom>
              <a:avLst/>
              <a:gdLst>
                <a:gd name="T0" fmla="*/ 11 w 14"/>
                <a:gd name="T1" fmla="*/ 8 h 16"/>
                <a:gd name="T2" fmla="*/ 11 w 14"/>
                <a:gd name="T3" fmla="*/ 8 h 16"/>
                <a:gd name="T4" fmla="*/ 13 w 14"/>
                <a:gd name="T5" fmla="*/ 4 h 16"/>
                <a:gd name="T6" fmla="*/ 8 w 14"/>
                <a:gd name="T7" fmla="*/ 0 h 16"/>
                <a:gd name="T8" fmla="*/ 0 w 14"/>
                <a:gd name="T9" fmla="*/ 0 h 16"/>
                <a:gd name="T10" fmla="*/ 0 w 14"/>
                <a:gd name="T11" fmla="*/ 16 h 16"/>
                <a:gd name="T12" fmla="*/ 3 w 14"/>
                <a:gd name="T13" fmla="*/ 16 h 16"/>
                <a:gd name="T14" fmla="*/ 3 w 14"/>
                <a:gd name="T15" fmla="*/ 9 h 16"/>
                <a:gd name="T16" fmla="*/ 7 w 14"/>
                <a:gd name="T17" fmla="*/ 9 h 16"/>
                <a:gd name="T18" fmla="*/ 11 w 14"/>
                <a:gd name="T19" fmla="*/ 13 h 16"/>
                <a:gd name="T20" fmla="*/ 11 w 14"/>
                <a:gd name="T21" fmla="*/ 16 h 16"/>
                <a:gd name="T22" fmla="*/ 14 w 14"/>
                <a:gd name="T23" fmla="*/ 16 h 16"/>
                <a:gd name="T24" fmla="*/ 13 w 14"/>
                <a:gd name="T25" fmla="*/ 11 h 16"/>
                <a:gd name="T26" fmla="*/ 11 w 14"/>
                <a:gd name="T27" fmla="*/ 8 h 16"/>
                <a:gd name="T28" fmla="*/ 8 w 14"/>
                <a:gd name="T29" fmla="*/ 7 h 16"/>
                <a:gd name="T30" fmla="*/ 3 w 14"/>
                <a:gd name="T31" fmla="*/ 7 h 16"/>
                <a:gd name="T32" fmla="*/ 3 w 14"/>
                <a:gd name="T33" fmla="*/ 2 h 16"/>
                <a:gd name="T34" fmla="*/ 8 w 14"/>
                <a:gd name="T35" fmla="*/ 2 h 16"/>
                <a:gd name="T36" fmla="*/ 11 w 14"/>
                <a:gd name="T37" fmla="*/ 4 h 16"/>
                <a:gd name="T38" fmla="*/ 8 w 14"/>
                <a:gd name="T39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" h="16">
                  <a:moveTo>
                    <a:pt x="11" y="8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3" y="7"/>
                    <a:pt x="13" y="4"/>
                  </a:cubicBezTo>
                  <a:cubicBezTo>
                    <a:pt x="13" y="1"/>
                    <a:pt x="12" y="0"/>
                    <a:pt x="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0" y="9"/>
                    <a:pt x="11" y="10"/>
                    <a:pt x="11" y="13"/>
                  </a:cubicBezTo>
                  <a:cubicBezTo>
                    <a:pt x="11" y="14"/>
                    <a:pt x="11" y="15"/>
                    <a:pt x="11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3" y="15"/>
                    <a:pt x="13" y="13"/>
                    <a:pt x="13" y="11"/>
                  </a:cubicBezTo>
                  <a:cubicBezTo>
                    <a:pt x="13" y="9"/>
                    <a:pt x="12" y="8"/>
                    <a:pt x="11" y="8"/>
                  </a:cubicBezTo>
                  <a:close/>
                  <a:moveTo>
                    <a:pt x="8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11" y="2"/>
                    <a:pt x="11" y="4"/>
                  </a:cubicBezTo>
                  <a:cubicBezTo>
                    <a:pt x="11" y="6"/>
                    <a:pt x="10" y="7"/>
                    <a:pt x="8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6"/>
                </a:solidFill>
              </a:endParaRPr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6C1E624-0307-4F4F-A5E6-E362427F1594}"/>
              </a:ext>
            </a:extLst>
          </p:cNvPr>
          <p:cNvCxnSpPr/>
          <p:nvPr userDrawn="1"/>
        </p:nvCxnSpPr>
        <p:spPr>
          <a:xfrm>
            <a:off x="447416" y="6445669"/>
            <a:ext cx="0" cy="215064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88116101-5FCC-4091-A859-C4A7CB56C12E}"/>
              </a:ext>
            </a:extLst>
          </p:cNvPr>
          <p:cNvSpPr txBox="1"/>
          <p:nvPr userDrawn="1"/>
        </p:nvSpPr>
        <p:spPr>
          <a:xfrm>
            <a:off x="283464" y="6501173"/>
            <a:ext cx="137160" cy="11855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fld id="{6E50C3A9-A1C5-42D9-B08B-06176D99F5D4}" type="slidenum">
              <a:rPr lang="en-US" sz="563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en-US" sz="422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B6EB158-FF9C-4C50-92AE-164BAFDA7F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750" y="5835205"/>
            <a:ext cx="85725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TextBox 223">
            <a:extLst>
              <a:ext uri="{FF2B5EF4-FFF2-40B4-BE49-F238E27FC236}">
                <a16:creationId xmlns:a16="http://schemas.microsoft.com/office/drawing/2014/main" id="{AF1E9A25-1E99-4D4B-88EC-BF23238C80EE}"/>
              </a:ext>
            </a:extLst>
          </p:cNvPr>
          <p:cNvSpPr txBox="1"/>
          <p:nvPr userDrawn="1"/>
        </p:nvSpPr>
        <p:spPr>
          <a:xfrm>
            <a:off x="7720764" y="6529674"/>
            <a:ext cx="1137486" cy="8079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525" kern="700" spc="30" baseline="0" dirty="0">
                <a:solidFill>
                  <a:schemeClr val="bg1">
                    <a:lumMod val="50000"/>
                  </a:schemeClr>
                </a:solidFill>
              </a:rPr>
              <a:t>CONFIDENTIAL</a:t>
            </a:r>
            <a:endParaRPr lang="en-US" sz="600" kern="700" spc="30" baseline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TextBox 223">
            <a:extLst>
              <a:ext uri="{FF2B5EF4-FFF2-40B4-BE49-F238E27FC236}">
                <a16:creationId xmlns:a16="http://schemas.microsoft.com/office/drawing/2014/main" id="{0078D7FE-EBDA-425E-8975-96B60FDC2237}"/>
              </a:ext>
            </a:extLst>
          </p:cNvPr>
          <p:cNvSpPr txBox="1"/>
          <p:nvPr userDrawn="1"/>
        </p:nvSpPr>
        <p:spPr>
          <a:xfrm>
            <a:off x="3767012" y="6509806"/>
            <a:ext cx="2167901" cy="8079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US" sz="525" kern="700" spc="30" baseline="0" dirty="0">
                <a:solidFill>
                  <a:schemeClr val="bg1">
                    <a:lumMod val="50000"/>
                  </a:schemeClr>
                </a:solidFill>
              </a:rPr>
              <a:t>All Rights Reserved - ADVANTEST CORPORATION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0A41EDA-0F48-47B4-AF38-249A35C90BD0}"/>
              </a:ext>
            </a:extLst>
          </p:cNvPr>
          <p:cNvSpPr txBox="1"/>
          <p:nvPr userDrawn="1"/>
        </p:nvSpPr>
        <p:spPr>
          <a:xfrm>
            <a:off x="285750" y="1028701"/>
            <a:ext cx="8572500" cy="480650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endParaRPr kumimoji="1" lang="ja-JP" altLang="en-US" sz="1350" dirty="0" err="1">
              <a:solidFill>
                <a:schemeClr val="tx1"/>
              </a:solidFill>
            </a:endParaRP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708D478D-EF54-4F7C-9DC5-FFFB17552B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750" y="1036089"/>
            <a:ext cx="8572500" cy="47926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6377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3" r:id="rId2"/>
    <p:sldLayoutId id="2147483937" r:id="rId3"/>
    <p:sldLayoutId id="2147483942" r:id="rId4"/>
    <p:sldLayoutId id="2147484018" r:id="rId5"/>
    <p:sldLayoutId id="2147484017" r:id="rId6"/>
    <p:sldLayoutId id="2147483905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50" r:id="rId13"/>
    <p:sldLayoutId id="2147483952" r:id="rId14"/>
    <p:sldLayoutId id="2147483953" r:id="rId15"/>
    <p:sldLayoutId id="2147483954" r:id="rId16"/>
    <p:sldLayoutId id="2147483955" r:id="rId17"/>
    <p:sldLayoutId id="2147483956" r:id="rId18"/>
    <p:sldLayoutId id="2147483979" r:id="rId19"/>
    <p:sldLayoutId id="2147483957" r:id="rId20"/>
    <p:sldLayoutId id="2147483958" r:id="rId21"/>
    <p:sldLayoutId id="2147483959" r:id="rId22"/>
    <p:sldLayoutId id="2147483960" r:id="rId23"/>
    <p:sldLayoutId id="2147483961" r:id="rId24"/>
    <p:sldLayoutId id="2147484021" r:id="rId25"/>
    <p:sldLayoutId id="2147483964" r:id="rId26"/>
    <p:sldLayoutId id="2147483962" r:id="rId27"/>
    <p:sldLayoutId id="2147483963" r:id="rId28"/>
    <p:sldLayoutId id="2147483965" r:id="rId29"/>
    <p:sldLayoutId id="2147483966" r:id="rId30"/>
    <p:sldLayoutId id="2147483980" r:id="rId31"/>
    <p:sldLayoutId id="2147484022" r:id="rId32"/>
    <p:sldLayoutId id="2147483935" r:id="rId3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514350" rtl="0" eaLnBrk="1" latinLnBrk="0" hangingPunct="1">
        <a:lnSpc>
          <a:spcPct val="85000"/>
        </a:lnSpc>
        <a:spcBef>
          <a:spcPct val="0"/>
        </a:spcBef>
        <a:buNone/>
        <a:defRPr sz="2400" b="1" i="0" u="none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514350" rtl="0" eaLnBrk="1" latinLnBrk="0" hangingPunct="1">
        <a:lnSpc>
          <a:spcPct val="100000"/>
        </a:lnSpc>
        <a:spcBef>
          <a:spcPts val="338"/>
        </a:spcBef>
        <a:buFont typeface="Arial" panose="020B0604020202020204" pitchFamily="34" charset="0"/>
        <a:buNone/>
        <a:defRPr sz="1500" kern="1200">
          <a:solidFill>
            <a:schemeClr val="tx2"/>
          </a:solidFill>
          <a:latin typeface="+mn-lt"/>
          <a:ea typeface="+mn-ea"/>
          <a:cs typeface="+mn-cs"/>
        </a:defRPr>
      </a:lvl1pPr>
      <a:lvl2pPr marL="102870" indent="-102870" algn="l" defTabSz="514350" rtl="0" eaLnBrk="1" latinLnBrk="0" hangingPunct="1">
        <a:lnSpc>
          <a:spcPct val="100000"/>
        </a:lnSpc>
        <a:spcBef>
          <a:spcPts val="338"/>
        </a:spcBef>
        <a:buClr>
          <a:schemeClr val="tx2"/>
        </a:buClr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2pPr>
      <a:lvl3pPr marL="205740" indent="-102870" algn="l" defTabSz="514350" rtl="0" eaLnBrk="1" latinLnBrk="0" hangingPunct="1">
        <a:lnSpc>
          <a:spcPct val="100000"/>
        </a:lnSpc>
        <a:spcBef>
          <a:spcPts val="338"/>
        </a:spcBef>
        <a:buFont typeface="Corbel" panose="020B0503020204020204" pitchFamily="34" charset="0"/>
        <a:buChar char="–"/>
        <a:defRPr sz="1350" kern="1200">
          <a:solidFill>
            <a:schemeClr val="tx2"/>
          </a:solidFill>
          <a:latin typeface="+mn-lt"/>
          <a:ea typeface="+mn-ea"/>
          <a:cs typeface="+mn-cs"/>
        </a:defRPr>
      </a:lvl3pPr>
      <a:lvl4pPr marL="308610" indent="-102870" algn="l" defTabSz="514350" rtl="0" eaLnBrk="1" latinLnBrk="0" hangingPunct="1">
        <a:lnSpc>
          <a:spcPct val="100000"/>
        </a:lnSpc>
        <a:spcBef>
          <a:spcPts val="338"/>
        </a:spcBef>
        <a:buFont typeface="Wingdings" panose="05000000000000000000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411480" indent="-102870" algn="l" defTabSz="514350" rtl="0" eaLnBrk="1" latinLnBrk="0" hangingPunct="1">
        <a:lnSpc>
          <a:spcPct val="100000"/>
        </a:lnSpc>
        <a:spcBef>
          <a:spcPts val="338"/>
        </a:spcBef>
        <a:buFont typeface="Courier New" panose="02070309020205020404" pitchFamily="49" charset="0"/>
        <a:buChar char="o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0" userDrawn="1">
          <p15:clr>
            <a:srgbClr val="F26B43"/>
          </p15:clr>
        </p15:guide>
        <p15:guide id="2" pos="5580" userDrawn="1">
          <p15:clr>
            <a:srgbClr val="F26B43"/>
          </p15:clr>
        </p15:guide>
        <p15:guide id="4" orient="horz" pos="3672" userDrawn="1">
          <p15:clr>
            <a:srgbClr val="F26B43"/>
          </p15:clr>
        </p15:guide>
        <p15:guide id="5" orient="horz" pos="64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8B4F2-E10C-46EF-8FB1-FA4FD98CC0A7}" type="datetime1">
              <a:rPr lang="en-US" altLang="ja-JP" smtClean="0"/>
              <a:t>3/28/2023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8913098E-3683-469A-B5FE-4E0A4BDD9624}"/>
              </a:ext>
            </a:extLst>
          </p:cNvPr>
          <p:cNvSpPr/>
          <p:nvPr userDrawn="1"/>
        </p:nvSpPr>
        <p:spPr>
          <a:xfrm>
            <a:off x="0" y="6756405"/>
            <a:ext cx="9144000" cy="1015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0" dirty="0">
              <a:solidFill>
                <a:schemeClr val="accent6"/>
              </a:solidFill>
            </a:endParaRPr>
          </a:p>
        </p:txBody>
      </p:sp>
      <p:cxnSp>
        <p:nvCxnSpPr>
          <p:cNvPr id="8" name="Straight Connector 26">
            <a:extLst>
              <a:ext uri="{FF2B5EF4-FFF2-40B4-BE49-F238E27FC236}">
                <a16:creationId xmlns:a16="http://schemas.microsoft.com/office/drawing/2014/main" id="{A551100F-D04F-4EF4-9DC6-6D86E5C3E7C1}"/>
              </a:ext>
            </a:extLst>
          </p:cNvPr>
          <p:cNvCxnSpPr>
            <a:cxnSpLocks/>
          </p:cNvCxnSpPr>
          <p:nvPr userDrawn="1"/>
        </p:nvCxnSpPr>
        <p:spPr>
          <a:xfrm>
            <a:off x="283464" y="850392"/>
            <a:ext cx="8577072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7AF58465-B0C1-43BD-8B31-848EEE2196B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29993" y="6484326"/>
            <a:ext cx="837998" cy="137753"/>
            <a:chOff x="2302" y="790"/>
            <a:chExt cx="1898" cy="234"/>
          </a:xfrm>
          <a:solidFill>
            <a:schemeClr val="accent6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8CD5466A-E208-4DEB-B482-E4BFC18B69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72" y="794"/>
              <a:ext cx="208" cy="226"/>
            </a:xfrm>
            <a:custGeom>
              <a:avLst/>
              <a:gdLst>
                <a:gd name="T0" fmla="*/ 66 w 101"/>
                <a:gd name="T1" fmla="*/ 2 h 107"/>
                <a:gd name="T2" fmla="*/ 42 w 101"/>
                <a:gd name="T3" fmla="*/ 0 h 107"/>
                <a:gd name="T4" fmla="*/ 4 w 101"/>
                <a:gd name="T5" fmla="*/ 0 h 107"/>
                <a:gd name="T6" fmla="*/ 0 w 101"/>
                <a:gd name="T7" fmla="*/ 4 h 107"/>
                <a:gd name="T8" fmla="*/ 0 w 101"/>
                <a:gd name="T9" fmla="*/ 103 h 107"/>
                <a:gd name="T10" fmla="*/ 4 w 101"/>
                <a:gd name="T11" fmla="*/ 107 h 107"/>
                <a:gd name="T12" fmla="*/ 42 w 101"/>
                <a:gd name="T13" fmla="*/ 107 h 107"/>
                <a:gd name="T14" fmla="*/ 66 w 101"/>
                <a:gd name="T15" fmla="*/ 105 h 107"/>
                <a:gd name="T16" fmla="*/ 101 w 101"/>
                <a:gd name="T17" fmla="*/ 53 h 107"/>
                <a:gd name="T18" fmla="*/ 66 w 101"/>
                <a:gd name="T19" fmla="*/ 2 h 107"/>
                <a:gd name="T20" fmla="*/ 56 w 101"/>
                <a:gd name="T21" fmla="*/ 78 h 107"/>
                <a:gd name="T22" fmla="*/ 46 w 101"/>
                <a:gd name="T23" fmla="*/ 80 h 107"/>
                <a:gd name="T24" fmla="*/ 32 w 101"/>
                <a:gd name="T25" fmla="*/ 80 h 107"/>
                <a:gd name="T26" fmla="*/ 32 w 101"/>
                <a:gd name="T27" fmla="*/ 27 h 107"/>
                <a:gd name="T28" fmla="*/ 46 w 101"/>
                <a:gd name="T29" fmla="*/ 27 h 107"/>
                <a:gd name="T30" fmla="*/ 55 w 101"/>
                <a:gd name="T31" fmla="*/ 29 h 107"/>
                <a:gd name="T32" fmla="*/ 69 w 101"/>
                <a:gd name="T33" fmla="*/ 54 h 107"/>
                <a:gd name="T34" fmla="*/ 56 w 101"/>
                <a:gd name="T35" fmla="*/ 7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1" h="107">
                  <a:moveTo>
                    <a:pt x="66" y="2"/>
                  </a:moveTo>
                  <a:cubicBezTo>
                    <a:pt x="56" y="0"/>
                    <a:pt x="45" y="0"/>
                    <a:pt x="4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0" y="1"/>
                    <a:pt x="0" y="4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5"/>
                    <a:pt x="1" y="107"/>
                    <a:pt x="4" y="107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5" y="107"/>
                    <a:pt x="58" y="107"/>
                    <a:pt x="66" y="105"/>
                  </a:cubicBezTo>
                  <a:cubicBezTo>
                    <a:pt x="81" y="101"/>
                    <a:pt x="101" y="89"/>
                    <a:pt x="101" y="53"/>
                  </a:cubicBezTo>
                  <a:cubicBezTo>
                    <a:pt x="101" y="20"/>
                    <a:pt x="81" y="7"/>
                    <a:pt x="66" y="2"/>
                  </a:cubicBezTo>
                  <a:close/>
                  <a:moveTo>
                    <a:pt x="56" y="78"/>
                  </a:moveTo>
                  <a:cubicBezTo>
                    <a:pt x="52" y="80"/>
                    <a:pt x="47" y="80"/>
                    <a:pt x="46" y="80"/>
                  </a:cubicBezTo>
                  <a:cubicBezTo>
                    <a:pt x="32" y="80"/>
                    <a:pt x="32" y="80"/>
                    <a:pt x="32" y="80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8" y="27"/>
                    <a:pt x="52" y="27"/>
                    <a:pt x="55" y="29"/>
                  </a:cubicBezTo>
                  <a:cubicBezTo>
                    <a:pt x="62" y="31"/>
                    <a:pt x="69" y="38"/>
                    <a:pt x="69" y="54"/>
                  </a:cubicBezTo>
                  <a:cubicBezTo>
                    <a:pt x="69" y="70"/>
                    <a:pt x="61" y="76"/>
                    <a:pt x="56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6"/>
                </a:solidFill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535E835F-C171-4E0F-9D1F-B1A24A1CE5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4" y="790"/>
              <a:ext cx="200" cy="234"/>
            </a:xfrm>
            <a:custGeom>
              <a:avLst/>
              <a:gdLst>
                <a:gd name="T0" fmla="*/ 67 w 97"/>
                <a:gd name="T1" fmla="*/ 44 h 111"/>
                <a:gd name="T2" fmla="*/ 34 w 97"/>
                <a:gd name="T3" fmla="*/ 30 h 111"/>
                <a:gd name="T4" fmla="*/ 47 w 97"/>
                <a:gd name="T5" fmla="*/ 23 h 111"/>
                <a:gd name="T6" fmla="*/ 56 w 97"/>
                <a:gd name="T7" fmla="*/ 25 h 111"/>
                <a:gd name="T8" fmla="*/ 60 w 97"/>
                <a:gd name="T9" fmla="*/ 29 h 111"/>
                <a:gd name="T10" fmla="*/ 65 w 97"/>
                <a:gd name="T11" fmla="*/ 33 h 111"/>
                <a:gd name="T12" fmla="*/ 87 w 97"/>
                <a:gd name="T13" fmla="*/ 33 h 111"/>
                <a:gd name="T14" fmla="*/ 91 w 97"/>
                <a:gd name="T15" fmla="*/ 28 h 111"/>
                <a:gd name="T16" fmla="*/ 48 w 97"/>
                <a:gd name="T17" fmla="*/ 0 h 111"/>
                <a:gd name="T18" fmla="*/ 3 w 97"/>
                <a:gd name="T19" fmla="*/ 32 h 111"/>
                <a:gd name="T20" fmla="*/ 41 w 97"/>
                <a:gd name="T21" fmla="*/ 66 h 111"/>
                <a:gd name="T22" fmla="*/ 64 w 97"/>
                <a:gd name="T23" fmla="*/ 78 h 111"/>
                <a:gd name="T24" fmla="*/ 50 w 97"/>
                <a:gd name="T25" fmla="*/ 87 h 111"/>
                <a:gd name="T26" fmla="*/ 35 w 97"/>
                <a:gd name="T27" fmla="*/ 80 h 111"/>
                <a:gd name="T28" fmla="*/ 33 w 97"/>
                <a:gd name="T29" fmla="*/ 77 h 111"/>
                <a:gd name="T30" fmla="*/ 30 w 97"/>
                <a:gd name="T31" fmla="*/ 74 h 111"/>
                <a:gd name="T32" fmla="*/ 4 w 97"/>
                <a:gd name="T33" fmla="*/ 74 h 111"/>
                <a:gd name="T34" fmla="*/ 0 w 97"/>
                <a:gd name="T35" fmla="*/ 78 h 111"/>
                <a:gd name="T36" fmla="*/ 48 w 97"/>
                <a:gd name="T37" fmla="*/ 111 h 111"/>
                <a:gd name="T38" fmla="*/ 97 w 97"/>
                <a:gd name="T39" fmla="*/ 75 h 111"/>
                <a:gd name="T40" fmla="*/ 67 w 97"/>
                <a:gd name="T41" fmla="*/ 44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7" h="111">
                  <a:moveTo>
                    <a:pt x="67" y="44"/>
                  </a:moveTo>
                  <a:cubicBezTo>
                    <a:pt x="52" y="39"/>
                    <a:pt x="35" y="38"/>
                    <a:pt x="34" y="30"/>
                  </a:cubicBezTo>
                  <a:cubicBezTo>
                    <a:pt x="34" y="24"/>
                    <a:pt x="44" y="23"/>
                    <a:pt x="47" y="23"/>
                  </a:cubicBezTo>
                  <a:cubicBezTo>
                    <a:pt x="50" y="23"/>
                    <a:pt x="54" y="24"/>
                    <a:pt x="56" y="25"/>
                  </a:cubicBezTo>
                  <a:cubicBezTo>
                    <a:pt x="58" y="26"/>
                    <a:pt x="59" y="27"/>
                    <a:pt x="60" y="29"/>
                  </a:cubicBezTo>
                  <a:cubicBezTo>
                    <a:pt x="61" y="31"/>
                    <a:pt x="61" y="33"/>
                    <a:pt x="65" y="33"/>
                  </a:cubicBezTo>
                  <a:cubicBezTo>
                    <a:pt x="69" y="33"/>
                    <a:pt x="87" y="33"/>
                    <a:pt x="87" y="33"/>
                  </a:cubicBezTo>
                  <a:cubicBezTo>
                    <a:pt x="89" y="33"/>
                    <a:pt x="91" y="31"/>
                    <a:pt x="91" y="28"/>
                  </a:cubicBezTo>
                  <a:cubicBezTo>
                    <a:pt x="87" y="3"/>
                    <a:pt x="62" y="0"/>
                    <a:pt x="48" y="0"/>
                  </a:cubicBezTo>
                  <a:cubicBezTo>
                    <a:pt x="25" y="0"/>
                    <a:pt x="3" y="7"/>
                    <a:pt x="3" y="32"/>
                  </a:cubicBezTo>
                  <a:cubicBezTo>
                    <a:pt x="3" y="54"/>
                    <a:pt x="24" y="61"/>
                    <a:pt x="41" y="66"/>
                  </a:cubicBezTo>
                  <a:cubicBezTo>
                    <a:pt x="60" y="71"/>
                    <a:pt x="64" y="73"/>
                    <a:pt x="64" y="78"/>
                  </a:cubicBezTo>
                  <a:cubicBezTo>
                    <a:pt x="64" y="85"/>
                    <a:pt x="54" y="87"/>
                    <a:pt x="50" y="87"/>
                  </a:cubicBezTo>
                  <a:cubicBezTo>
                    <a:pt x="45" y="87"/>
                    <a:pt x="37" y="86"/>
                    <a:pt x="35" y="80"/>
                  </a:cubicBezTo>
                  <a:cubicBezTo>
                    <a:pt x="34" y="79"/>
                    <a:pt x="34" y="78"/>
                    <a:pt x="33" y="77"/>
                  </a:cubicBezTo>
                  <a:cubicBezTo>
                    <a:pt x="33" y="76"/>
                    <a:pt x="32" y="74"/>
                    <a:pt x="30" y="74"/>
                  </a:cubicBezTo>
                  <a:cubicBezTo>
                    <a:pt x="4" y="74"/>
                    <a:pt x="4" y="74"/>
                    <a:pt x="4" y="74"/>
                  </a:cubicBezTo>
                  <a:cubicBezTo>
                    <a:pt x="2" y="74"/>
                    <a:pt x="0" y="76"/>
                    <a:pt x="0" y="78"/>
                  </a:cubicBezTo>
                  <a:cubicBezTo>
                    <a:pt x="2" y="102"/>
                    <a:pt x="27" y="111"/>
                    <a:pt x="48" y="111"/>
                  </a:cubicBezTo>
                  <a:cubicBezTo>
                    <a:pt x="72" y="111"/>
                    <a:pt x="97" y="100"/>
                    <a:pt x="97" y="75"/>
                  </a:cubicBezTo>
                  <a:cubicBezTo>
                    <a:pt x="97" y="56"/>
                    <a:pt x="82" y="48"/>
                    <a:pt x="67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6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FAE2818E-1E2E-4FB3-8AAE-541D43CC7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5" y="794"/>
              <a:ext cx="227" cy="226"/>
            </a:xfrm>
            <a:custGeom>
              <a:avLst/>
              <a:gdLst>
                <a:gd name="T0" fmla="*/ 106 w 110"/>
                <a:gd name="T1" fmla="*/ 0 h 107"/>
                <a:gd name="T2" fmla="*/ 82 w 110"/>
                <a:gd name="T3" fmla="*/ 0 h 107"/>
                <a:gd name="T4" fmla="*/ 77 w 110"/>
                <a:gd name="T5" fmla="*/ 4 h 107"/>
                <a:gd name="T6" fmla="*/ 55 w 110"/>
                <a:gd name="T7" fmla="*/ 63 h 107"/>
                <a:gd name="T8" fmla="*/ 33 w 110"/>
                <a:gd name="T9" fmla="*/ 4 h 107"/>
                <a:gd name="T10" fmla="*/ 27 w 110"/>
                <a:gd name="T11" fmla="*/ 0 h 107"/>
                <a:gd name="T12" fmla="*/ 3 w 110"/>
                <a:gd name="T13" fmla="*/ 0 h 107"/>
                <a:gd name="T14" fmla="*/ 1 w 110"/>
                <a:gd name="T15" fmla="*/ 4 h 107"/>
                <a:gd name="T16" fmla="*/ 37 w 110"/>
                <a:gd name="T17" fmla="*/ 103 h 107"/>
                <a:gd name="T18" fmla="*/ 43 w 110"/>
                <a:gd name="T19" fmla="*/ 107 h 107"/>
                <a:gd name="T20" fmla="*/ 67 w 110"/>
                <a:gd name="T21" fmla="*/ 107 h 107"/>
                <a:gd name="T22" fmla="*/ 72 w 110"/>
                <a:gd name="T23" fmla="*/ 103 h 107"/>
                <a:gd name="T24" fmla="*/ 109 w 110"/>
                <a:gd name="T25" fmla="*/ 4 h 107"/>
                <a:gd name="T26" fmla="*/ 106 w 110"/>
                <a:gd name="T27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0" h="107">
                  <a:moveTo>
                    <a:pt x="106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80" y="0"/>
                    <a:pt x="77" y="1"/>
                    <a:pt x="77" y="4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2" y="1"/>
                    <a:pt x="29" y="0"/>
                    <a:pt x="27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1" y="4"/>
                  </a:cubicBezTo>
                  <a:cubicBezTo>
                    <a:pt x="37" y="103"/>
                    <a:pt x="37" y="103"/>
                    <a:pt x="37" y="103"/>
                  </a:cubicBezTo>
                  <a:cubicBezTo>
                    <a:pt x="38" y="105"/>
                    <a:pt x="40" y="107"/>
                    <a:pt x="43" y="107"/>
                  </a:cubicBezTo>
                  <a:cubicBezTo>
                    <a:pt x="67" y="107"/>
                    <a:pt x="67" y="107"/>
                    <a:pt x="67" y="107"/>
                  </a:cubicBezTo>
                  <a:cubicBezTo>
                    <a:pt x="69" y="107"/>
                    <a:pt x="71" y="105"/>
                    <a:pt x="72" y="103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1"/>
                    <a:pt x="108" y="0"/>
                    <a:pt x="10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6"/>
                </a:solidFill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6B743881-072C-4BD9-91AA-C74832074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8" y="794"/>
              <a:ext cx="231" cy="226"/>
            </a:xfrm>
            <a:custGeom>
              <a:avLst/>
              <a:gdLst>
                <a:gd name="T0" fmla="*/ 74 w 112"/>
                <a:gd name="T1" fmla="*/ 4 h 107"/>
                <a:gd name="T2" fmla="*/ 69 w 112"/>
                <a:gd name="T3" fmla="*/ 0 h 107"/>
                <a:gd name="T4" fmla="*/ 43 w 112"/>
                <a:gd name="T5" fmla="*/ 0 h 107"/>
                <a:gd name="T6" fmla="*/ 38 w 112"/>
                <a:gd name="T7" fmla="*/ 4 h 107"/>
                <a:gd name="T8" fmla="*/ 1 w 112"/>
                <a:gd name="T9" fmla="*/ 103 h 107"/>
                <a:gd name="T10" fmla="*/ 4 w 112"/>
                <a:gd name="T11" fmla="*/ 107 h 107"/>
                <a:gd name="T12" fmla="*/ 55 w 112"/>
                <a:gd name="T13" fmla="*/ 107 h 107"/>
                <a:gd name="T14" fmla="*/ 61 w 112"/>
                <a:gd name="T15" fmla="*/ 103 h 107"/>
                <a:gd name="T16" fmla="*/ 66 w 112"/>
                <a:gd name="T17" fmla="*/ 88 h 107"/>
                <a:gd name="T18" fmla="*/ 62 w 112"/>
                <a:gd name="T19" fmla="*/ 83 h 107"/>
                <a:gd name="T20" fmla="*/ 41 w 112"/>
                <a:gd name="T21" fmla="*/ 83 h 107"/>
                <a:gd name="T22" fmla="*/ 56 w 112"/>
                <a:gd name="T23" fmla="*/ 41 h 107"/>
                <a:gd name="T24" fmla="*/ 79 w 112"/>
                <a:gd name="T25" fmla="*/ 103 h 107"/>
                <a:gd name="T26" fmla="*/ 84 w 112"/>
                <a:gd name="T27" fmla="*/ 107 h 107"/>
                <a:gd name="T28" fmla="*/ 108 w 112"/>
                <a:gd name="T29" fmla="*/ 107 h 107"/>
                <a:gd name="T30" fmla="*/ 111 w 112"/>
                <a:gd name="T31" fmla="*/ 103 h 107"/>
                <a:gd name="T32" fmla="*/ 74 w 112"/>
                <a:gd name="T33" fmla="*/ 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2" h="107">
                  <a:moveTo>
                    <a:pt x="74" y="4"/>
                  </a:moveTo>
                  <a:cubicBezTo>
                    <a:pt x="74" y="1"/>
                    <a:pt x="71" y="0"/>
                    <a:pt x="69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1" y="0"/>
                    <a:pt x="38" y="1"/>
                    <a:pt x="38" y="4"/>
                  </a:cubicBezTo>
                  <a:cubicBezTo>
                    <a:pt x="1" y="103"/>
                    <a:pt x="1" y="103"/>
                    <a:pt x="1" y="103"/>
                  </a:cubicBezTo>
                  <a:cubicBezTo>
                    <a:pt x="0" y="105"/>
                    <a:pt x="1" y="107"/>
                    <a:pt x="4" y="107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7" y="107"/>
                    <a:pt x="60" y="105"/>
                    <a:pt x="61" y="103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7" y="85"/>
                    <a:pt x="65" y="83"/>
                    <a:pt x="62" y="83"/>
                  </a:cubicBezTo>
                  <a:cubicBezTo>
                    <a:pt x="41" y="83"/>
                    <a:pt x="41" y="83"/>
                    <a:pt x="41" y="83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79" y="103"/>
                    <a:pt x="79" y="103"/>
                    <a:pt x="79" y="103"/>
                  </a:cubicBezTo>
                  <a:cubicBezTo>
                    <a:pt x="80" y="105"/>
                    <a:pt x="82" y="107"/>
                    <a:pt x="84" y="107"/>
                  </a:cubicBezTo>
                  <a:cubicBezTo>
                    <a:pt x="108" y="107"/>
                    <a:pt x="108" y="107"/>
                    <a:pt x="108" y="107"/>
                  </a:cubicBezTo>
                  <a:cubicBezTo>
                    <a:pt x="111" y="107"/>
                    <a:pt x="112" y="105"/>
                    <a:pt x="111" y="103"/>
                  </a:cubicBezTo>
                  <a:lnTo>
                    <a:pt x="74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6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6C9BD7B7-709F-4FA1-8A07-C643FFA4AB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3" y="794"/>
              <a:ext cx="201" cy="226"/>
            </a:xfrm>
            <a:custGeom>
              <a:avLst/>
              <a:gdLst>
                <a:gd name="T0" fmla="*/ 94 w 98"/>
                <a:gd name="T1" fmla="*/ 0 h 107"/>
                <a:gd name="T2" fmla="*/ 70 w 98"/>
                <a:gd name="T3" fmla="*/ 0 h 107"/>
                <a:gd name="T4" fmla="*/ 66 w 98"/>
                <a:gd name="T5" fmla="*/ 4 h 107"/>
                <a:gd name="T6" fmla="*/ 66 w 98"/>
                <a:gd name="T7" fmla="*/ 55 h 107"/>
                <a:gd name="T8" fmla="*/ 34 w 98"/>
                <a:gd name="T9" fmla="*/ 3 h 107"/>
                <a:gd name="T10" fmla="*/ 27 w 98"/>
                <a:gd name="T11" fmla="*/ 0 h 107"/>
                <a:gd name="T12" fmla="*/ 4 w 98"/>
                <a:gd name="T13" fmla="*/ 0 h 107"/>
                <a:gd name="T14" fmla="*/ 0 w 98"/>
                <a:gd name="T15" fmla="*/ 4 h 107"/>
                <a:gd name="T16" fmla="*/ 0 w 98"/>
                <a:gd name="T17" fmla="*/ 103 h 107"/>
                <a:gd name="T18" fmla="*/ 5 w 98"/>
                <a:gd name="T19" fmla="*/ 107 h 107"/>
                <a:gd name="T20" fmla="*/ 28 w 98"/>
                <a:gd name="T21" fmla="*/ 107 h 107"/>
                <a:gd name="T22" fmla="*/ 33 w 98"/>
                <a:gd name="T23" fmla="*/ 103 h 107"/>
                <a:gd name="T24" fmla="*/ 33 w 98"/>
                <a:gd name="T25" fmla="*/ 53 h 107"/>
                <a:gd name="T26" fmla="*/ 64 w 98"/>
                <a:gd name="T27" fmla="*/ 103 h 107"/>
                <a:gd name="T28" fmla="*/ 70 w 98"/>
                <a:gd name="T29" fmla="*/ 107 h 107"/>
                <a:gd name="T30" fmla="*/ 94 w 98"/>
                <a:gd name="T31" fmla="*/ 107 h 107"/>
                <a:gd name="T32" fmla="*/ 98 w 98"/>
                <a:gd name="T33" fmla="*/ 103 h 107"/>
                <a:gd name="T34" fmla="*/ 98 w 98"/>
                <a:gd name="T35" fmla="*/ 4 h 107"/>
                <a:gd name="T36" fmla="*/ 94 w 98"/>
                <a:gd name="T37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8" h="107">
                  <a:moveTo>
                    <a:pt x="94" y="0"/>
                  </a:moveTo>
                  <a:cubicBezTo>
                    <a:pt x="70" y="0"/>
                    <a:pt x="70" y="0"/>
                    <a:pt x="70" y="0"/>
                  </a:cubicBezTo>
                  <a:cubicBezTo>
                    <a:pt x="68" y="0"/>
                    <a:pt x="66" y="1"/>
                    <a:pt x="66" y="4"/>
                  </a:cubicBezTo>
                  <a:cubicBezTo>
                    <a:pt x="66" y="55"/>
                    <a:pt x="66" y="55"/>
                    <a:pt x="66" y="55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2" y="1"/>
                    <a:pt x="29" y="0"/>
                    <a:pt x="2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5"/>
                    <a:pt x="2" y="107"/>
                    <a:pt x="5" y="107"/>
                  </a:cubicBezTo>
                  <a:cubicBezTo>
                    <a:pt x="28" y="107"/>
                    <a:pt x="28" y="107"/>
                    <a:pt x="28" y="107"/>
                  </a:cubicBezTo>
                  <a:cubicBezTo>
                    <a:pt x="31" y="107"/>
                    <a:pt x="33" y="105"/>
                    <a:pt x="33" y="10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5"/>
                    <a:pt x="68" y="107"/>
                    <a:pt x="70" y="107"/>
                  </a:cubicBezTo>
                  <a:cubicBezTo>
                    <a:pt x="94" y="107"/>
                    <a:pt x="94" y="107"/>
                    <a:pt x="94" y="107"/>
                  </a:cubicBezTo>
                  <a:cubicBezTo>
                    <a:pt x="96" y="107"/>
                    <a:pt x="98" y="105"/>
                    <a:pt x="98" y="103"/>
                  </a:cubicBezTo>
                  <a:cubicBezTo>
                    <a:pt x="98" y="4"/>
                    <a:pt x="98" y="4"/>
                    <a:pt x="98" y="4"/>
                  </a:cubicBezTo>
                  <a:cubicBezTo>
                    <a:pt x="98" y="1"/>
                    <a:pt x="96" y="0"/>
                    <a:pt x="9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6"/>
                </a:solidFill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7F979FA8-86D7-49D3-968C-7B8C9A1ED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0" y="794"/>
              <a:ext cx="196" cy="226"/>
            </a:xfrm>
            <a:custGeom>
              <a:avLst/>
              <a:gdLst>
                <a:gd name="T0" fmla="*/ 95 w 95"/>
                <a:gd name="T1" fmla="*/ 23 h 107"/>
                <a:gd name="T2" fmla="*/ 95 w 95"/>
                <a:gd name="T3" fmla="*/ 4 h 107"/>
                <a:gd name="T4" fmla="*/ 91 w 95"/>
                <a:gd name="T5" fmla="*/ 0 h 107"/>
                <a:gd name="T6" fmla="*/ 5 w 95"/>
                <a:gd name="T7" fmla="*/ 0 h 107"/>
                <a:gd name="T8" fmla="*/ 0 w 95"/>
                <a:gd name="T9" fmla="*/ 4 h 107"/>
                <a:gd name="T10" fmla="*/ 0 w 95"/>
                <a:gd name="T11" fmla="*/ 23 h 107"/>
                <a:gd name="T12" fmla="*/ 5 w 95"/>
                <a:gd name="T13" fmla="*/ 27 h 107"/>
                <a:gd name="T14" fmla="*/ 32 w 95"/>
                <a:gd name="T15" fmla="*/ 27 h 107"/>
                <a:gd name="T16" fmla="*/ 32 w 95"/>
                <a:gd name="T17" fmla="*/ 103 h 107"/>
                <a:gd name="T18" fmla="*/ 36 w 95"/>
                <a:gd name="T19" fmla="*/ 107 h 107"/>
                <a:gd name="T20" fmla="*/ 60 w 95"/>
                <a:gd name="T21" fmla="*/ 107 h 107"/>
                <a:gd name="T22" fmla="*/ 64 w 95"/>
                <a:gd name="T23" fmla="*/ 103 h 107"/>
                <a:gd name="T24" fmla="*/ 64 w 95"/>
                <a:gd name="T25" fmla="*/ 27 h 107"/>
                <a:gd name="T26" fmla="*/ 91 w 95"/>
                <a:gd name="T27" fmla="*/ 27 h 107"/>
                <a:gd name="T28" fmla="*/ 95 w 95"/>
                <a:gd name="T29" fmla="*/ 2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5" h="107">
                  <a:moveTo>
                    <a:pt x="95" y="23"/>
                  </a:moveTo>
                  <a:cubicBezTo>
                    <a:pt x="95" y="4"/>
                    <a:pt x="95" y="4"/>
                    <a:pt x="95" y="4"/>
                  </a:cubicBezTo>
                  <a:cubicBezTo>
                    <a:pt x="95" y="1"/>
                    <a:pt x="93" y="0"/>
                    <a:pt x="9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6"/>
                    <a:pt x="2" y="27"/>
                    <a:pt x="5" y="27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2" y="103"/>
                    <a:pt x="32" y="103"/>
                    <a:pt x="32" y="103"/>
                  </a:cubicBezTo>
                  <a:cubicBezTo>
                    <a:pt x="32" y="105"/>
                    <a:pt x="34" y="107"/>
                    <a:pt x="36" y="107"/>
                  </a:cubicBezTo>
                  <a:cubicBezTo>
                    <a:pt x="60" y="107"/>
                    <a:pt x="60" y="107"/>
                    <a:pt x="60" y="107"/>
                  </a:cubicBezTo>
                  <a:cubicBezTo>
                    <a:pt x="62" y="107"/>
                    <a:pt x="64" y="105"/>
                    <a:pt x="64" y="103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91" y="27"/>
                    <a:pt x="91" y="27"/>
                    <a:pt x="91" y="27"/>
                  </a:cubicBezTo>
                  <a:cubicBezTo>
                    <a:pt x="93" y="27"/>
                    <a:pt x="95" y="26"/>
                    <a:pt x="95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6"/>
                </a:solidFill>
              </a:endParaRPr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65AFE3E4-2587-4A63-A4A8-F3E1EFA8E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9" y="794"/>
              <a:ext cx="195" cy="226"/>
            </a:xfrm>
            <a:custGeom>
              <a:avLst/>
              <a:gdLst>
                <a:gd name="T0" fmla="*/ 90 w 95"/>
                <a:gd name="T1" fmla="*/ 0 h 107"/>
                <a:gd name="T2" fmla="*/ 4 w 95"/>
                <a:gd name="T3" fmla="*/ 0 h 107"/>
                <a:gd name="T4" fmla="*/ 0 w 95"/>
                <a:gd name="T5" fmla="*/ 4 h 107"/>
                <a:gd name="T6" fmla="*/ 0 w 95"/>
                <a:gd name="T7" fmla="*/ 23 h 107"/>
                <a:gd name="T8" fmla="*/ 4 w 95"/>
                <a:gd name="T9" fmla="*/ 27 h 107"/>
                <a:gd name="T10" fmla="*/ 31 w 95"/>
                <a:gd name="T11" fmla="*/ 27 h 107"/>
                <a:gd name="T12" fmla="*/ 31 w 95"/>
                <a:gd name="T13" fmla="*/ 103 h 107"/>
                <a:gd name="T14" fmla="*/ 35 w 95"/>
                <a:gd name="T15" fmla="*/ 107 h 107"/>
                <a:gd name="T16" fmla="*/ 59 w 95"/>
                <a:gd name="T17" fmla="*/ 107 h 107"/>
                <a:gd name="T18" fmla="*/ 63 w 95"/>
                <a:gd name="T19" fmla="*/ 103 h 107"/>
                <a:gd name="T20" fmla="*/ 63 w 95"/>
                <a:gd name="T21" fmla="*/ 27 h 107"/>
                <a:gd name="T22" fmla="*/ 90 w 95"/>
                <a:gd name="T23" fmla="*/ 27 h 107"/>
                <a:gd name="T24" fmla="*/ 95 w 95"/>
                <a:gd name="T25" fmla="*/ 23 h 107"/>
                <a:gd name="T26" fmla="*/ 95 w 95"/>
                <a:gd name="T27" fmla="*/ 4 h 107"/>
                <a:gd name="T28" fmla="*/ 90 w 95"/>
                <a:gd name="T29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5" h="107">
                  <a:moveTo>
                    <a:pt x="9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6"/>
                    <a:pt x="2" y="27"/>
                    <a:pt x="4" y="27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1" y="103"/>
                    <a:pt x="31" y="103"/>
                    <a:pt x="31" y="103"/>
                  </a:cubicBezTo>
                  <a:cubicBezTo>
                    <a:pt x="31" y="105"/>
                    <a:pt x="33" y="107"/>
                    <a:pt x="35" y="107"/>
                  </a:cubicBezTo>
                  <a:cubicBezTo>
                    <a:pt x="59" y="107"/>
                    <a:pt x="59" y="107"/>
                    <a:pt x="59" y="107"/>
                  </a:cubicBezTo>
                  <a:cubicBezTo>
                    <a:pt x="61" y="107"/>
                    <a:pt x="63" y="105"/>
                    <a:pt x="63" y="103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90" y="27"/>
                    <a:pt x="90" y="27"/>
                    <a:pt x="90" y="27"/>
                  </a:cubicBezTo>
                  <a:cubicBezTo>
                    <a:pt x="93" y="27"/>
                    <a:pt x="95" y="26"/>
                    <a:pt x="95" y="23"/>
                  </a:cubicBezTo>
                  <a:cubicBezTo>
                    <a:pt x="95" y="4"/>
                    <a:pt x="95" y="4"/>
                    <a:pt x="95" y="4"/>
                  </a:cubicBezTo>
                  <a:cubicBezTo>
                    <a:pt x="95" y="1"/>
                    <a:pt x="93" y="0"/>
                    <a:pt x="9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6"/>
                </a:solidFill>
              </a:endParaRPr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6ABF8FC4-C5D8-4DD1-8691-9819BED89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" y="794"/>
              <a:ext cx="187" cy="226"/>
            </a:xfrm>
            <a:custGeom>
              <a:avLst/>
              <a:gdLst>
                <a:gd name="T0" fmla="*/ 87 w 91"/>
                <a:gd name="T1" fmla="*/ 0 h 107"/>
                <a:gd name="T2" fmla="*/ 4 w 91"/>
                <a:gd name="T3" fmla="*/ 0 h 107"/>
                <a:gd name="T4" fmla="*/ 0 w 91"/>
                <a:gd name="T5" fmla="*/ 4 h 107"/>
                <a:gd name="T6" fmla="*/ 0 w 91"/>
                <a:gd name="T7" fmla="*/ 103 h 107"/>
                <a:gd name="T8" fmla="*/ 4 w 91"/>
                <a:gd name="T9" fmla="*/ 107 h 107"/>
                <a:gd name="T10" fmla="*/ 87 w 91"/>
                <a:gd name="T11" fmla="*/ 107 h 107"/>
                <a:gd name="T12" fmla="*/ 91 w 91"/>
                <a:gd name="T13" fmla="*/ 103 h 107"/>
                <a:gd name="T14" fmla="*/ 91 w 91"/>
                <a:gd name="T15" fmla="*/ 83 h 107"/>
                <a:gd name="T16" fmla="*/ 87 w 91"/>
                <a:gd name="T17" fmla="*/ 79 h 107"/>
                <a:gd name="T18" fmla="*/ 32 w 91"/>
                <a:gd name="T19" fmla="*/ 79 h 107"/>
                <a:gd name="T20" fmla="*/ 32 w 91"/>
                <a:gd name="T21" fmla="*/ 64 h 107"/>
                <a:gd name="T22" fmla="*/ 79 w 91"/>
                <a:gd name="T23" fmla="*/ 64 h 107"/>
                <a:gd name="T24" fmla="*/ 83 w 91"/>
                <a:gd name="T25" fmla="*/ 60 h 107"/>
                <a:gd name="T26" fmla="*/ 83 w 91"/>
                <a:gd name="T27" fmla="*/ 43 h 107"/>
                <a:gd name="T28" fmla="*/ 79 w 91"/>
                <a:gd name="T29" fmla="*/ 39 h 107"/>
                <a:gd name="T30" fmla="*/ 32 w 91"/>
                <a:gd name="T31" fmla="*/ 39 h 107"/>
                <a:gd name="T32" fmla="*/ 32 w 91"/>
                <a:gd name="T33" fmla="*/ 27 h 107"/>
                <a:gd name="T34" fmla="*/ 87 w 91"/>
                <a:gd name="T35" fmla="*/ 27 h 107"/>
                <a:gd name="T36" fmla="*/ 91 w 91"/>
                <a:gd name="T37" fmla="*/ 23 h 107"/>
                <a:gd name="T38" fmla="*/ 91 w 91"/>
                <a:gd name="T39" fmla="*/ 4 h 107"/>
                <a:gd name="T40" fmla="*/ 87 w 91"/>
                <a:gd name="T4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1" h="107">
                  <a:moveTo>
                    <a:pt x="8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5"/>
                    <a:pt x="2" y="107"/>
                    <a:pt x="4" y="107"/>
                  </a:cubicBezTo>
                  <a:cubicBezTo>
                    <a:pt x="87" y="107"/>
                    <a:pt x="87" y="107"/>
                    <a:pt x="87" y="107"/>
                  </a:cubicBezTo>
                  <a:cubicBezTo>
                    <a:pt x="89" y="107"/>
                    <a:pt x="91" y="105"/>
                    <a:pt x="91" y="103"/>
                  </a:cubicBezTo>
                  <a:cubicBezTo>
                    <a:pt x="91" y="83"/>
                    <a:pt x="91" y="83"/>
                    <a:pt x="91" y="83"/>
                  </a:cubicBezTo>
                  <a:cubicBezTo>
                    <a:pt x="91" y="81"/>
                    <a:pt x="89" y="79"/>
                    <a:pt x="87" y="79"/>
                  </a:cubicBezTo>
                  <a:cubicBezTo>
                    <a:pt x="32" y="79"/>
                    <a:pt x="32" y="79"/>
                    <a:pt x="32" y="79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1" y="64"/>
                    <a:pt x="83" y="62"/>
                    <a:pt x="83" y="60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1"/>
                    <a:pt x="81" y="39"/>
                    <a:pt x="79" y="3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87" y="27"/>
                    <a:pt x="87" y="27"/>
                    <a:pt x="87" y="27"/>
                  </a:cubicBezTo>
                  <a:cubicBezTo>
                    <a:pt x="89" y="27"/>
                    <a:pt x="91" y="26"/>
                    <a:pt x="91" y="23"/>
                  </a:cubicBezTo>
                  <a:cubicBezTo>
                    <a:pt x="91" y="4"/>
                    <a:pt x="91" y="4"/>
                    <a:pt x="91" y="4"/>
                  </a:cubicBezTo>
                  <a:cubicBezTo>
                    <a:pt x="91" y="1"/>
                    <a:pt x="89" y="0"/>
                    <a:pt x="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6"/>
                </a:solidFill>
              </a:endParaRPr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0FEE928A-21FB-48D9-842A-00A89E1DC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2" y="794"/>
              <a:ext cx="243" cy="226"/>
            </a:xfrm>
            <a:custGeom>
              <a:avLst/>
              <a:gdLst>
                <a:gd name="T0" fmla="*/ 113 w 118"/>
                <a:gd name="T1" fmla="*/ 0 h 107"/>
                <a:gd name="T2" fmla="*/ 75 w 118"/>
                <a:gd name="T3" fmla="*/ 0 h 107"/>
                <a:gd name="T4" fmla="*/ 68 w 118"/>
                <a:gd name="T5" fmla="*/ 3 h 107"/>
                <a:gd name="T6" fmla="*/ 1 w 118"/>
                <a:gd name="T7" fmla="*/ 103 h 107"/>
                <a:gd name="T8" fmla="*/ 3 w 118"/>
                <a:gd name="T9" fmla="*/ 107 h 107"/>
                <a:gd name="T10" fmla="*/ 62 w 118"/>
                <a:gd name="T11" fmla="*/ 107 h 107"/>
                <a:gd name="T12" fmla="*/ 68 w 118"/>
                <a:gd name="T13" fmla="*/ 103 h 107"/>
                <a:gd name="T14" fmla="*/ 80 w 118"/>
                <a:gd name="T15" fmla="*/ 86 h 107"/>
                <a:gd name="T16" fmla="*/ 78 w 118"/>
                <a:gd name="T17" fmla="*/ 80 h 107"/>
                <a:gd name="T18" fmla="*/ 54 w 118"/>
                <a:gd name="T19" fmla="*/ 80 h 107"/>
                <a:gd name="T20" fmla="*/ 85 w 118"/>
                <a:gd name="T21" fmla="*/ 33 h 107"/>
                <a:gd name="T22" fmla="*/ 85 w 118"/>
                <a:gd name="T23" fmla="*/ 103 h 107"/>
                <a:gd name="T24" fmla="*/ 90 w 118"/>
                <a:gd name="T25" fmla="*/ 107 h 107"/>
                <a:gd name="T26" fmla="*/ 113 w 118"/>
                <a:gd name="T27" fmla="*/ 107 h 107"/>
                <a:gd name="T28" fmla="*/ 118 w 118"/>
                <a:gd name="T29" fmla="*/ 103 h 107"/>
                <a:gd name="T30" fmla="*/ 118 w 118"/>
                <a:gd name="T31" fmla="*/ 4 h 107"/>
                <a:gd name="T32" fmla="*/ 113 w 118"/>
                <a:gd name="T33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8" h="107">
                  <a:moveTo>
                    <a:pt x="113" y="0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3" y="0"/>
                    <a:pt x="70" y="1"/>
                    <a:pt x="68" y="3"/>
                  </a:cubicBezTo>
                  <a:cubicBezTo>
                    <a:pt x="1" y="103"/>
                    <a:pt x="1" y="103"/>
                    <a:pt x="1" y="103"/>
                  </a:cubicBezTo>
                  <a:cubicBezTo>
                    <a:pt x="0" y="105"/>
                    <a:pt x="1" y="107"/>
                    <a:pt x="3" y="107"/>
                  </a:cubicBezTo>
                  <a:cubicBezTo>
                    <a:pt x="62" y="107"/>
                    <a:pt x="62" y="107"/>
                    <a:pt x="62" y="107"/>
                  </a:cubicBezTo>
                  <a:cubicBezTo>
                    <a:pt x="64" y="107"/>
                    <a:pt x="67" y="105"/>
                    <a:pt x="68" y="103"/>
                  </a:cubicBezTo>
                  <a:cubicBezTo>
                    <a:pt x="68" y="103"/>
                    <a:pt x="79" y="88"/>
                    <a:pt x="80" y="86"/>
                  </a:cubicBezTo>
                  <a:cubicBezTo>
                    <a:pt x="82" y="83"/>
                    <a:pt x="82" y="80"/>
                    <a:pt x="78" y="80"/>
                  </a:cubicBezTo>
                  <a:cubicBezTo>
                    <a:pt x="54" y="80"/>
                    <a:pt x="54" y="80"/>
                    <a:pt x="54" y="80"/>
                  </a:cubicBezTo>
                  <a:cubicBezTo>
                    <a:pt x="85" y="33"/>
                    <a:pt x="85" y="33"/>
                    <a:pt x="85" y="33"/>
                  </a:cubicBezTo>
                  <a:cubicBezTo>
                    <a:pt x="85" y="103"/>
                    <a:pt x="85" y="103"/>
                    <a:pt x="85" y="103"/>
                  </a:cubicBezTo>
                  <a:cubicBezTo>
                    <a:pt x="85" y="105"/>
                    <a:pt x="87" y="107"/>
                    <a:pt x="90" y="107"/>
                  </a:cubicBezTo>
                  <a:cubicBezTo>
                    <a:pt x="113" y="107"/>
                    <a:pt x="113" y="107"/>
                    <a:pt x="113" y="107"/>
                  </a:cubicBezTo>
                  <a:cubicBezTo>
                    <a:pt x="116" y="107"/>
                    <a:pt x="118" y="105"/>
                    <a:pt x="118" y="103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8" y="1"/>
                    <a:pt x="116" y="0"/>
                    <a:pt x="11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6"/>
                </a:solidFill>
              </a:endParaRPr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C9E419EA-FAA8-465D-869F-289CC02DB2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0" y="961"/>
              <a:ext cx="60" cy="61"/>
            </a:xfrm>
            <a:custGeom>
              <a:avLst/>
              <a:gdLst>
                <a:gd name="T0" fmla="*/ 14 w 29"/>
                <a:gd name="T1" fmla="*/ 0 h 29"/>
                <a:gd name="T2" fmla="*/ 0 w 29"/>
                <a:gd name="T3" fmla="*/ 15 h 29"/>
                <a:gd name="T4" fmla="*/ 14 w 29"/>
                <a:gd name="T5" fmla="*/ 29 h 29"/>
                <a:gd name="T6" fmla="*/ 29 w 29"/>
                <a:gd name="T7" fmla="*/ 15 h 29"/>
                <a:gd name="T8" fmla="*/ 14 w 29"/>
                <a:gd name="T9" fmla="*/ 0 h 29"/>
                <a:gd name="T10" fmla="*/ 14 w 29"/>
                <a:gd name="T11" fmla="*/ 28 h 29"/>
                <a:gd name="T12" fmla="*/ 1 w 29"/>
                <a:gd name="T13" fmla="*/ 15 h 29"/>
                <a:gd name="T14" fmla="*/ 14 w 29"/>
                <a:gd name="T15" fmla="*/ 2 h 29"/>
                <a:gd name="T16" fmla="*/ 27 w 29"/>
                <a:gd name="T17" fmla="*/ 15 h 29"/>
                <a:gd name="T18" fmla="*/ 14 w 29"/>
                <a:gd name="T19" fmla="*/ 2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29">
                  <a:moveTo>
                    <a:pt x="14" y="0"/>
                  </a:moveTo>
                  <a:cubicBezTo>
                    <a:pt x="6" y="0"/>
                    <a:pt x="0" y="7"/>
                    <a:pt x="0" y="15"/>
                  </a:cubicBezTo>
                  <a:cubicBezTo>
                    <a:pt x="0" y="23"/>
                    <a:pt x="6" y="29"/>
                    <a:pt x="14" y="29"/>
                  </a:cubicBezTo>
                  <a:cubicBezTo>
                    <a:pt x="22" y="29"/>
                    <a:pt x="29" y="23"/>
                    <a:pt x="29" y="15"/>
                  </a:cubicBezTo>
                  <a:cubicBezTo>
                    <a:pt x="29" y="7"/>
                    <a:pt x="22" y="0"/>
                    <a:pt x="14" y="0"/>
                  </a:cubicBezTo>
                  <a:close/>
                  <a:moveTo>
                    <a:pt x="14" y="28"/>
                  </a:moveTo>
                  <a:cubicBezTo>
                    <a:pt x="7" y="28"/>
                    <a:pt x="1" y="22"/>
                    <a:pt x="1" y="15"/>
                  </a:cubicBezTo>
                  <a:cubicBezTo>
                    <a:pt x="1" y="7"/>
                    <a:pt x="7" y="2"/>
                    <a:pt x="14" y="2"/>
                  </a:cubicBezTo>
                  <a:cubicBezTo>
                    <a:pt x="22" y="2"/>
                    <a:pt x="27" y="7"/>
                    <a:pt x="27" y="15"/>
                  </a:cubicBezTo>
                  <a:cubicBezTo>
                    <a:pt x="27" y="22"/>
                    <a:pt x="22" y="28"/>
                    <a:pt x="14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6"/>
                </a:solidFill>
              </a:endParaRPr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C223AC64-693C-4F91-8006-D6EFD0145B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57" y="976"/>
              <a:ext cx="29" cy="33"/>
            </a:xfrm>
            <a:custGeom>
              <a:avLst/>
              <a:gdLst>
                <a:gd name="T0" fmla="*/ 11 w 14"/>
                <a:gd name="T1" fmla="*/ 8 h 16"/>
                <a:gd name="T2" fmla="*/ 11 w 14"/>
                <a:gd name="T3" fmla="*/ 8 h 16"/>
                <a:gd name="T4" fmla="*/ 13 w 14"/>
                <a:gd name="T5" fmla="*/ 4 h 16"/>
                <a:gd name="T6" fmla="*/ 8 w 14"/>
                <a:gd name="T7" fmla="*/ 0 h 16"/>
                <a:gd name="T8" fmla="*/ 0 w 14"/>
                <a:gd name="T9" fmla="*/ 0 h 16"/>
                <a:gd name="T10" fmla="*/ 0 w 14"/>
                <a:gd name="T11" fmla="*/ 16 h 16"/>
                <a:gd name="T12" fmla="*/ 3 w 14"/>
                <a:gd name="T13" fmla="*/ 16 h 16"/>
                <a:gd name="T14" fmla="*/ 3 w 14"/>
                <a:gd name="T15" fmla="*/ 9 h 16"/>
                <a:gd name="T16" fmla="*/ 7 w 14"/>
                <a:gd name="T17" fmla="*/ 9 h 16"/>
                <a:gd name="T18" fmla="*/ 11 w 14"/>
                <a:gd name="T19" fmla="*/ 13 h 16"/>
                <a:gd name="T20" fmla="*/ 11 w 14"/>
                <a:gd name="T21" fmla="*/ 16 h 16"/>
                <a:gd name="T22" fmla="*/ 14 w 14"/>
                <a:gd name="T23" fmla="*/ 16 h 16"/>
                <a:gd name="T24" fmla="*/ 13 w 14"/>
                <a:gd name="T25" fmla="*/ 11 h 16"/>
                <a:gd name="T26" fmla="*/ 11 w 14"/>
                <a:gd name="T27" fmla="*/ 8 h 16"/>
                <a:gd name="T28" fmla="*/ 8 w 14"/>
                <a:gd name="T29" fmla="*/ 7 h 16"/>
                <a:gd name="T30" fmla="*/ 3 w 14"/>
                <a:gd name="T31" fmla="*/ 7 h 16"/>
                <a:gd name="T32" fmla="*/ 3 w 14"/>
                <a:gd name="T33" fmla="*/ 2 h 16"/>
                <a:gd name="T34" fmla="*/ 8 w 14"/>
                <a:gd name="T35" fmla="*/ 2 h 16"/>
                <a:gd name="T36" fmla="*/ 11 w 14"/>
                <a:gd name="T37" fmla="*/ 4 h 16"/>
                <a:gd name="T38" fmla="*/ 8 w 14"/>
                <a:gd name="T39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" h="16">
                  <a:moveTo>
                    <a:pt x="11" y="8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3" y="7"/>
                    <a:pt x="13" y="4"/>
                  </a:cubicBezTo>
                  <a:cubicBezTo>
                    <a:pt x="13" y="1"/>
                    <a:pt x="12" y="0"/>
                    <a:pt x="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0" y="9"/>
                    <a:pt x="11" y="10"/>
                    <a:pt x="11" y="13"/>
                  </a:cubicBezTo>
                  <a:cubicBezTo>
                    <a:pt x="11" y="14"/>
                    <a:pt x="11" y="15"/>
                    <a:pt x="11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3" y="15"/>
                    <a:pt x="13" y="13"/>
                    <a:pt x="13" y="11"/>
                  </a:cubicBezTo>
                  <a:cubicBezTo>
                    <a:pt x="13" y="9"/>
                    <a:pt x="12" y="8"/>
                    <a:pt x="11" y="8"/>
                  </a:cubicBezTo>
                  <a:close/>
                  <a:moveTo>
                    <a:pt x="8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11" y="2"/>
                    <a:pt x="11" y="4"/>
                  </a:cubicBezTo>
                  <a:cubicBezTo>
                    <a:pt x="11" y="6"/>
                    <a:pt x="10" y="7"/>
                    <a:pt x="8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chemeClr val="accent6"/>
                </a:solidFill>
              </a:endParaRPr>
            </a:p>
          </p:txBody>
        </p:sp>
      </p:grpSp>
      <p:cxnSp>
        <p:nvCxnSpPr>
          <p:cNvPr id="21" name="Straight Connector 39">
            <a:extLst>
              <a:ext uri="{FF2B5EF4-FFF2-40B4-BE49-F238E27FC236}">
                <a16:creationId xmlns:a16="http://schemas.microsoft.com/office/drawing/2014/main" id="{A3707AC2-2605-4C0E-A1C7-0BABE43146E7}"/>
              </a:ext>
            </a:extLst>
          </p:cNvPr>
          <p:cNvCxnSpPr/>
          <p:nvPr userDrawn="1"/>
        </p:nvCxnSpPr>
        <p:spPr>
          <a:xfrm>
            <a:off x="447416" y="6445669"/>
            <a:ext cx="0" cy="215064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40">
            <a:extLst>
              <a:ext uri="{FF2B5EF4-FFF2-40B4-BE49-F238E27FC236}">
                <a16:creationId xmlns:a16="http://schemas.microsoft.com/office/drawing/2014/main" id="{29BAE94F-EFF9-44E8-8B03-E7A57C728A7B}"/>
              </a:ext>
            </a:extLst>
          </p:cNvPr>
          <p:cNvSpPr txBox="1"/>
          <p:nvPr userDrawn="1"/>
        </p:nvSpPr>
        <p:spPr>
          <a:xfrm>
            <a:off x="283464" y="6501173"/>
            <a:ext cx="137160" cy="11855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fld id="{6E50C3A9-A1C5-42D9-B08B-06176D99F5D4}" type="slidenum">
              <a:rPr lang="en-US" sz="563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en-US" sz="422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TextBox 223">
            <a:extLst>
              <a:ext uri="{FF2B5EF4-FFF2-40B4-BE49-F238E27FC236}">
                <a16:creationId xmlns:a16="http://schemas.microsoft.com/office/drawing/2014/main" id="{41CFBEED-06ED-418B-86B9-8746000A2CA3}"/>
              </a:ext>
            </a:extLst>
          </p:cNvPr>
          <p:cNvSpPr txBox="1"/>
          <p:nvPr userDrawn="1"/>
        </p:nvSpPr>
        <p:spPr>
          <a:xfrm>
            <a:off x="7720764" y="6529674"/>
            <a:ext cx="1137486" cy="8079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525" kern="700" spc="30" baseline="0" dirty="0">
                <a:solidFill>
                  <a:schemeClr val="bg1">
                    <a:lumMod val="50000"/>
                  </a:schemeClr>
                </a:solidFill>
              </a:rPr>
              <a:t>CONFIDENTIAL</a:t>
            </a:r>
            <a:endParaRPr lang="en-US" sz="600" kern="700" spc="30" baseline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TextBox 223">
            <a:extLst>
              <a:ext uri="{FF2B5EF4-FFF2-40B4-BE49-F238E27FC236}">
                <a16:creationId xmlns:a16="http://schemas.microsoft.com/office/drawing/2014/main" id="{A3EFF389-93BA-4B71-B9EF-46F413AF150D}"/>
              </a:ext>
            </a:extLst>
          </p:cNvPr>
          <p:cNvSpPr txBox="1"/>
          <p:nvPr userDrawn="1"/>
        </p:nvSpPr>
        <p:spPr>
          <a:xfrm>
            <a:off x="3767012" y="6509806"/>
            <a:ext cx="2167901" cy="8079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US" sz="525" kern="700" spc="30" baseline="0" dirty="0">
                <a:solidFill>
                  <a:schemeClr val="bg1">
                    <a:lumMod val="50000"/>
                  </a:schemeClr>
                </a:solidFill>
              </a:rPr>
              <a:t>All Rights Reserved - ADVANTEST CORPORATION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DC17BB0-8C7C-476D-94B2-F3722F4CE07D}"/>
              </a:ext>
            </a:extLst>
          </p:cNvPr>
          <p:cNvSpPr txBox="1"/>
          <p:nvPr userDrawn="1"/>
        </p:nvSpPr>
        <p:spPr>
          <a:xfrm>
            <a:off x="285750" y="1028701"/>
            <a:ext cx="8572500" cy="480650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endParaRPr kumimoji="1" lang="ja-JP" altLang="en-US" sz="135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875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0" userDrawn="1">
          <p15:clr>
            <a:srgbClr val="F26B43"/>
          </p15:clr>
        </p15:guide>
        <p15:guide id="2" pos="5580" userDrawn="1">
          <p15:clr>
            <a:srgbClr val="F26B43"/>
          </p15:clr>
        </p15:guide>
        <p15:guide id="3" orient="horz" pos="3672" userDrawn="1">
          <p15:clr>
            <a:srgbClr val="F26B43"/>
          </p15:clr>
        </p15:guide>
        <p15:guide id="4" orient="horz" pos="6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oba\Desktop\DATA\LSI&#12486;&#12473;&#12488;&#26908;&#23450;\2023Video\what_is_modulo_time_plot_presen.PNG" TargetMode="Externa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gif"/><Relationship Id="rId5" Type="http://schemas.openxmlformats.org/officeDocument/2006/relationships/image" Target="../media/image18.gif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2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8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1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4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7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0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3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6" Type="http://schemas.openxmlformats.org/officeDocument/2006/relationships/image" Target="NULL"/><Relationship Id="rId5" Type="http://schemas.openxmlformats.org/officeDocument/2006/relationships/image" Target="../media/image160.png"/><Relationship Id="rId9" Type="http://schemas.openxmlformats.org/officeDocument/2006/relationships/image" Target="../media/image14.png"/><Relationship Id="rId4" Type="http://schemas.openxmlformats.org/officeDocument/2006/relationships/image" Target="../media/image1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64032799-9E48-4D36-A247-056EC097D6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5539" y="1931554"/>
            <a:ext cx="7161246" cy="1655762"/>
          </a:xfrm>
        </p:spPr>
        <p:txBody>
          <a:bodyPr wrap="none" tIns="180000" bIns="90000">
            <a:noAutofit/>
          </a:bodyPr>
          <a:lstStyle/>
          <a:p>
            <a:r>
              <a:rPr lang="en-US" altLang="ja-JP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ADC</a:t>
            </a:r>
            <a:r>
              <a:rPr lang="ja-JP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r>
              <a:rPr lang="en-US" altLang="ja-JP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FFT</a:t>
            </a:r>
            <a:r>
              <a:rPr lang="ja-JP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試験での正弦波入力周波数と</a:t>
            </a:r>
            <a:endParaRPr lang="en-US" altLang="ja-JP" sz="3200" b="1" dirty="0">
              <a:solidFill>
                <a:schemeClr val="tx1">
                  <a:lumMod val="65000"/>
                  <a:lumOff val="3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サンプリング周波数の望ましい</a:t>
            </a:r>
            <a:r>
              <a:rPr lang="ja-JP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関係</a:t>
            </a:r>
            <a:endParaRPr lang="en-US" altLang="ja-JP" sz="3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b="1" dirty="0">
              <a:solidFill>
                <a:schemeClr val="tx1">
                  <a:lumMod val="65000"/>
                  <a:lumOff val="3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b="1" dirty="0" smtClean="0">
              <a:solidFill>
                <a:schemeClr val="tx1">
                  <a:lumMod val="65000"/>
                  <a:lumOff val="3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b="1" dirty="0">
              <a:solidFill>
                <a:schemeClr val="tx1">
                  <a:lumMod val="65000"/>
                  <a:lumOff val="3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2000" dirty="0">
              <a:solidFill>
                <a:schemeClr val="tx1">
                  <a:lumMod val="65000"/>
                  <a:lumOff val="3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群馬大学  </a:t>
            </a:r>
            <a:r>
              <a:rPr lang="ja-JP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小林</a:t>
            </a:r>
            <a:r>
              <a:rPr lang="ja-JP" altLang="en-US" sz="2000" smtClean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春夫、山本修平、桑名杏奈</a:t>
            </a:r>
            <a:endParaRPr kumimoji="1" lang="ja-JP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C75F0B1-C0EF-419C-5AFC-39210F934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072052" y="356616"/>
            <a:ext cx="2443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2023</a:t>
            </a:r>
            <a:r>
              <a:rPr kumimoji="1" lang="ja-JP" alt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</a:t>
            </a:r>
            <a:r>
              <a:rPr kumimoji="1" lang="en-US" altLang="ja-JP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kumimoji="1" lang="ja-JP" alt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29</a:t>
            </a:r>
            <a:r>
              <a:rPr kumimoji="1" lang="ja-JP" alt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endParaRPr kumimoji="1" lang="ja-JP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6686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8D9828-35DA-4F27-85F6-2B9DA9B1F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191" y="481484"/>
            <a:ext cx="4014240" cy="671123"/>
          </a:xfrm>
          <a:solidFill>
            <a:schemeClr val="accent1">
              <a:lumMod val="75000"/>
            </a:schemeClr>
          </a:solidFill>
        </p:spPr>
        <p:txBody>
          <a:bodyPr wrap="none" tIns="18000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</a:t>
            </a:r>
            <a:r>
              <a:rPr lang="ja-JP" altLang="en-US" sz="32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．</a:t>
            </a:r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解説と解答 </a:t>
            </a:r>
            <a:r>
              <a:rPr lang="en-US" altLang="ja-JP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(6)</a:t>
            </a:r>
            <a:r>
              <a:rPr lang="en-US" altLang="ja-JP" sz="3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ja-JP" altLang="en-US" sz="3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572000" y="672237"/>
            <a:ext cx="41404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なぜ「</a:t>
            </a:r>
            <a:r>
              <a:rPr kumimoji="1" lang="en-US" altLang="ja-JP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</a:t>
            </a:r>
            <a:r>
              <a:rPr kumimoji="1" lang="ja-JP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は整数」が必要か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l"/>
            <a:r>
              <a:rPr kumimoji="1" lang="en-US" altLang="ja-JP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M=7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 N=64 </a:t>
            </a:r>
            <a:r>
              <a:rPr kumimoji="1" lang="ja-JP" alt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での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FFT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の場合</a:t>
            </a:r>
          </a:p>
        </p:txBody>
      </p:sp>
      <p:grpSp>
        <p:nvGrpSpPr>
          <p:cNvPr id="13" name="グループ化 12"/>
          <p:cNvGrpSpPr/>
          <p:nvPr/>
        </p:nvGrpSpPr>
        <p:grpSpPr>
          <a:xfrm>
            <a:off x="0" y="1848534"/>
            <a:ext cx="9144000" cy="2045698"/>
            <a:chOff x="164592" y="3866800"/>
            <a:chExt cx="9144000" cy="2045698"/>
          </a:xfrm>
        </p:grpSpPr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592" y="3866800"/>
              <a:ext cx="9144000" cy="1741714"/>
            </a:xfrm>
            <a:prstGeom prst="rect">
              <a:avLst/>
            </a:prstGeom>
          </p:spPr>
        </p:pic>
        <p:sp>
          <p:nvSpPr>
            <p:cNvPr id="15" name="テキスト ボックス 14"/>
            <p:cNvSpPr txBox="1"/>
            <p:nvPr/>
          </p:nvSpPr>
          <p:spPr>
            <a:xfrm>
              <a:off x="1403664" y="5450833"/>
              <a:ext cx="737253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0                            64                            128</a:t>
              </a:r>
              <a:endPara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16" name="正方形/長方形 15"/>
          <p:cNvSpPr/>
          <p:nvPr/>
        </p:nvSpPr>
        <p:spPr>
          <a:xfrm>
            <a:off x="4654296" y="2074739"/>
            <a:ext cx="333756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0" name="グループ化 19"/>
          <p:cNvGrpSpPr/>
          <p:nvPr/>
        </p:nvGrpSpPr>
        <p:grpSpPr>
          <a:xfrm>
            <a:off x="0" y="4132878"/>
            <a:ext cx="9144000" cy="2366395"/>
            <a:chOff x="0" y="4343190"/>
            <a:chExt cx="9144000" cy="2366395"/>
          </a:xfrm>
        </p:grpSpPr>
        <p:grpSp>
          <p:nvGrpSpPr>
            <p:cNvPr id="12" name="グループ化 11"/>
            <p:cNvGrpSpPr/>
            <p:nvPr/>
          </p:nvGrpSpPr>
          <p:grpSpPr>
            <a:xfrm>
              <a:off x="0" y="4343190"/>
              <a:ext cx="9144000" cy="2045698"/>
              <a:chOff x="164592" y="3866800"/>
              <a:chExt cx="9144000" cy="2045698"/>
            </a:xfrm>
          </p:grpSpPr>
          <p:pic>
            <p:nvPicPr>
              <p:cNvPr id="4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4592" y="3866800"/>
                <a:ext cx="9144000" cy="1741714"/>
              </a:xfrm>
              <a:prstGeom prst="rect">
                <a:avLst/>
              </a:prstGeom>
            </p:spPr>
          </p:pic>
          <p:sp>
            <p:nvSpPr>
              <p:cNvPr id="11" name="テキスト ボックス 10"/>
              <p:cNvSpPr txBox="1"/>
              <p:nvPr/>
            </p:nvSpPr>
            <p:spPr>
              <a:xfrm>
                <a:off x="1403664" y="5450833"/>
                <a:ext cx="7372531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0                            64                            128</a:t>
                </a:r>
                <a:endParaRPr kumimoji="1" lang="ja-JP" alt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</p:grpSp>
        <p:sp>
          <p:nvSpPr>
            <p:cNvPr id="17" name="楕円 16"/>
            <p:cNvSpPr/>
            <p:nvPr/>
          </p:nvSpPr>
          <p:spPr>
            <a:xfrm>
              <a:off x="4563162" y="4647174"/>
              <a:ext cx="338021" cy="115219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5314246" y="6186365"/>
              <a:ext cx="16850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800" dirty="0">
                  <a:solidFill>
                    <a:srgbClr val="008000"/>
                  </a:solidFill>
                </a:rPr>
                <a:t>連続　</a:t>
              </a:r>
              <a:r>
                <a:rPr lang="en-US" altLang="ja-JP" sz="2800" dirty="0">
                  <a:solidFill>
                    <a:srgbClr val="FF0000"/>
                  </a:solidFill>
                </a:rPr>
                <a:t>OK</a:t>
              </a:r>
              <a:endParaRPr kumimoji="1" lang="ja-JP" alt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19" name="右矢印 18"/>
            <p:cNvSpPr/>
            <p:nvPr/>
          </p:nvSpPr>
          <p:spPr>
            <a:xfrm rot="3774022" flipH="1">
              <a:off x="4635475" y="5974832"/>
              <a:ext cx="775468" cy="25703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63D81A5-6ABC-EF60-9D86-00A8E9C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4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65" y="4144043"/>
            <a:ext cx="9144000" cy="1741714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38" y="1824000"/>
            <a:ext cx="9144000" cy="174171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E8D9828-35DA-4F27-85F6-2B9DA9B1F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191" y="481484"/>
            <a:ext cx="4014240" cy="671123"/>
          </a:xfrm>
          <a:solidFill>
            <a:schemeClr val="accent1">
              <a:lumMod val="75000"/>
            </a:schemeClr>
          </a:solidFill>
        </p:spPr>
        <p:txBody>
          <a:bodyPr wrap="none" tIns="18000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</a:t>
            </a:r>
            <a:r>
              <a:rPr lang="ja-JP" altLang="en-US" sz="32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．</a:t>
            </a:r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解説と解答 </a:t>
            </a:r>
            <a:r>
              <a:rPr lang="en-US" altLang="ja-JP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(7)</a:t>
            </a:r>
            <a:r>
              <a:rPr lang="en-US" altLang="ja-JP" sz="3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ja-JP" altLang="en-US" sz="3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654296" y="696828"/>
            <a:ext cx="44385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なぜ「</a:t>
            </a:r>
            <a:r>
              <a:rPr kumimoji="1" lang="en-US" altLang="ja-JP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</a:t>
            </a:r>
            <a:r>
              <a:rPr kumimoji="1" lang="ja-JP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は整数」が必要か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l"/>
            <a:r>
              <a:rPr kumimoji="1" lang="en-US" altLang="ja-JP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M=7.3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 N=64 </a:t>
            </a:r>
            <a:r>
              <a:rPr kumimoji="1" lang="ja-JP" alt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での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FFT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の場合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239072" y="3432567"/>
            <a:ext cx="737253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0                            64                            128</a:t>
            </a:r>
            <a:endParaRPr kumimoji="1" lang="ja-JP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4654296" y="2062646"/>
            <a:ext cx="3419856" cy="13013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239072" y="5716911"/>
            <a:ext cx="737253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0                            64                            128</a:t>
            </a:r>
            <a:endParaRPr kumimoji="1" lang="ja-JP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楕円 16"/>
          <p:cNvSpPr/>
          <p:nvPr/>
        </p:nvSpPr>
        <p:spPr>
          <a:xfrm>
            <a:off x="4379976" y="4175502"/>
            <a:ext cx="640080" cy="14135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314246" y="5976053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solidFill>
                  <a:srgbClr val="008000"/>
                </a:solidFill>
              </a:rPr>
              <a:t>不連続　</a:t>
            </a:r>
            <a:r>
              <a:rPr lang="en-US" altLang="ja-JP" sz="2800" dirty="0">
                <a:solidFill>
                  <a:srgbClr val="FF0000"/>
                </a:solidFill>
              </a:rPr>
              <a:t>NG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9" name="右矢印 18"/>
          <p:cNvSpPr/>
          <p:nvPr/>
        </p:nvSpPr>
        <p:spPr>
          <a:xfrm rot="3774022" flipH="1">
            <a:off x="4635475" y="5764520"/>
            <a:ext cx="775468" cy="2570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4562035" y="2635459"/>
            <a:ext cx="170137" cy="185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62733D6-5622-447E-4AA2-C40C258F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48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8D9828-35DA-4F27-85F6-2B9DA9B1F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191" y="481484"/>
            <a:ext cx="4014240" cy="671123"/>
          </a:xfrm>
          <a:solidFill>
            <a:schemeClr val="accent1">
              <a:lumMod val="75000"/>
            </a:schemeClr>
          </a:solidFill>
        </p:spPr>
        <p:txBody>
          <a:bodyPr wrap="none" tIns="18000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</a:t>
            </a:r>
            <a:r>
              <a:rPr lang="ja-JP" altLang="en-US" sz="32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．</a:t>
            </a:r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解説と解答 </a:t>
            </a:r>
            <a:r>
              <a:rPr lang="en-US" altLang="ja-JP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(8)</a:t>
            </a:r>
            <a:r>
              <a:rPr lang="en-US" altLang="ja-JP" sz="3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ja-JP" altLang="en-US" sz="3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871388" y="693650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波形の再構成</a:t>
            </a:r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8213444"/>
              </p:ext>
            </p:extLst>
          </p:nvPr>
        </p:nvGraphicFramePr>
        <p:xfrm>
          <a:off x="485191" y="2651758"/>
          <a:ext cx="3344304" cy="3029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Photo Editor Photo" r:id="rId3" imgW="15642233" imgH="14171429" progId="MSPhotoEd.3">
                  <p:link updateAutomatic="1"/>
                </p:oleObj>
              </mc:Choice>
              <mc:Fallback>
                <p:oleObj name="Photo Editor Photo" r:id="rId3" imgW="15642233" imgH="14171429" progId="MSPhotoEd.3">
                  <p:link updateAutomatic="1"/>
                  <p:pic>
                    <p:nvPicPr>
                      <p:cNvPr id="410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191" y="2651758"/>
                        <a:ext cx="3344304" cy="30295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グループ化 5"/>
          <p:cNvGrpSpPr/>
          <p:nvPr/>
        </p:nvGrpSpPr>
        <p:grpSpPr>
          <a:xfrm>
            <a:off x="3829495" y="2377440"/>
            <a:ext cx="5067617" cy="2971800"/>
            <a:chOff x="100584" y="1085611"/>
            <a:chExt cx="8741664" cy="5607029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100584" y="1085611"/>
              <a:ext cx="8741664" cy="5607029"/>
              <a:chOff x="0" y="942513"/>
              <a:chExt cx="9144000" cy="5943963"/>
            </a:xfrm>
          </p:grpSpPr>
          <p:pic>
            <p:nvPicPr>
              <p:cNvPr id="11" name="図 1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942513"/>
                <a:ext cx="9144000" cy="2612571"/>
              </a:xfrm>
              <a:prstGeom prst="rect">
                <a:avLst/>
              </a:prstGeom>
            </p:spPr>
          </p:pic>
          <p:pic>
            <p:nvPicPr>
              <p:cNvPr id="12" name="図 11">
                <a:extLst>
                  <a:ext uri="{FF2B5EF4-FFF2-40B4-BE49-F238E27FC236}">
                    <a16:creationId xmlns:a16="http://schemas.microsoft.com/office/drawing/2014/main" id="{EB15BA2E-5E41-34BA-CCD9-93DDF2CB0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0232" y="3838471"/>
                <a:ext cx="4064006" cy="3048005"/>
              </a:xfrm>
              <a:prstGeom prst="rect">
                <a:avLst/>
              </a:prstGeom>
            </p:spPr>
          </p:pic>
        </p:grpSp>
        <p:sp>
          <p:nvSpPr>
            <p:cNvPr id="8" name="下矢印 7"/>
            <p:cNvSpPr/>
            <p:nvPr/>
          </p:nvSpPr>
          <p:spPr>
            <a:xfrm>
              <a:off x="4471416" y="3597880"/>
              <a:ext cx="484632" cy="43906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5269894" y="1716578"/>
            <a:ext cx="2186817" cy="673646"/>
            <a:chOff x="5980957" y="2785362"/>
            <a:chExt cx="2186817" cy="67364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正方形/長方形 13"/>
                <p:cNvSpPr/>
                <p:nvPr/>
              </p:nvSpPr>
              <p:spPr>
                <a:xfrm>
                  <a:off x="5980957" y="2785362"/>
                  <a:ext cx="1078821" cy="67364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kumimoji="1" lang="en-US" altLang="ja-JP" sz="240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JP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1" lang="en-US" altLang="ja-JP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</a:rPr>
                                <m:t>𝑖𝑛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1" lang="en-US" altLang="ja-JP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1" lang="en-US" altLang="ja-JP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</m:oMath>
                  </a14:m>
                  <a:r>
                    <a:rPr lang="en-US" altLang="ja-JP" sz="2400" dirty="0"/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ja-JP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64</m:t>
                          </m:r>
                        </m:den>
                      </m:f>
                    </m:oMath>
                  </a14:m>
                  <a:endParaRPr lang="ja-JP" altLang="en-US" sz="2400" dirty="0"/>
                </a:p>
              </p:txBody>
            </p:sp>
          </mc:Choice>
          <mc:Fallback xmlns="">
            <p:sp>
              <p:nvSpPr>
                <p:cNvPr id="14" name="正方形/長方形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0957" y="2785362"/>
                  <a:ext cx="1078821" cy="673646"/>
                </a:xfrm>
                <a:prstGeom prst="rect">
                  <a:avLst/>
                </a:prstGeom>
                <a:blipFill>
                  <a:blip r:embed="rId7"/>
                  <a:stretch>
                    <a:fillRect b="-272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テキスト ボックス 14"/>
            <p:cNvSpPr txBox="1"/>
            <p:nvPr/>
          </p:nvSpPr>
          <p:spPr>
            <a:xfrm>
              <a:off x="7059778" y="2912191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ja-JP" alt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の場合</a:t>
              </a:r>
            </a:p>
          </p:txBody>
        </p:sp>
      </p:grp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01716E6-2B5F-8492-2FBB-7B0BA59EA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19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>
            <a:extLst>
              <a:ext uri="{FF2B5EF4-FFF2-40B4-BE49-F238E27FC236}">
                <a16:creationId xmlns:a16="http://schemas.microsoft.com/office/drawing/2014/main" id="{B42FF6E2-8186-984B-63EB-2A2A75F79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527" y="3200076"/>
            <a:ext cx="3259715" cy="321646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E8D9828-35DA-4F27-85F6-2B9DA9B1F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191" y="481484"/>
            <a:ext cx="3874779" cy="671123"/>
          </a:xfrm>
          <a:solidFill>
            <a:schemeClr val="accent1">
              <a:lumMod val="75000"/>
            </a:schemeClr>
          </a:solidFill>
        </p:spPr>
        <p:txBody>
          <a:bodyPr wrap="none" tIns="18000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</a:t>
            </a:r>
            <a:r>
              <a:rPr lang="ja-JP" altLang="en-US" sz="32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．</a:t>
            </a:r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解説と解答 </a:t>
            </a:r>
            <a:r>
              <a:rPr lang="en-US" altLang="ja-JP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(9)</a:t>
            </a:r>
            <a:endParaRPr kumimoji="1" lang="ja-JP" altLang="en-US" sz="3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866270" y="612131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正弦波の位相表示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1783080" y="1545336"/>
                <a:ext cx="5273880" cy="673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メイリオ" panose="020B0604030504040204" pitchFamily="50" charset="-128"/>
                  </a:rPr>
                  <a:t>s(t) = sin (2π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ja-JP" sz="240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メイリオ" panose="020B0604030504040204" pitchFamily="50" charset="-128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ja-JP" sz="240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ea typeface="メイリオ" panose="020B0604030504040204" pitchFamily="50" charset="-128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ea typeface="メイリオ" panose="020B0604030504040204" pitchFamily="50" charset="-128"/>
                              </a:rPr>
                              <m:t>𝑓</m:t>
                            </m:r>
                          </m:e>
                          <m:sub>
                            <m:r>
                              <a:rPr kumimoji="1" lang="en-US" altLang="ja-JP" sz="2400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ea typeface="メイリオ" panose="020B0604030504040204" pitchFamily="50" charset="-128"/>
                              </a:rPr>
                              <m:t>𝑖𝑛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kumimoji="1" lang="en-US" altLang="ja-JP" sz="240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ea typeface="メイリオ" panose="020B0604030504040204" pitchFamily="50" charset="-128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ea typeface="メイリオ" panose="020B0604030504040204" pitchFamily="50" charset="-128"/>
                              </a:rPr>
                              <m:t>𝑓</m:t>
                            </m:r>
                          </m:e>
                          <m:sub>
                            <m:r>
                              <a:rPr kumimoji="1" lang="en-US" altLang="ja-JP" sz="2400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ea typeface="メイリオ" panose="020B0604030504040204" pitchFamily="50" charset="-128"/>
                              </a:rPr>
                              <m:t>𝑠</m:t>
                            </m:r>
                          </m:sub>
                        </m:sSub>
                      </m:den>
                    </m:f>
                  </m:oMath>
                </a14:m>
                <a:r>
                  <a:rPr kumimoji="1" lang="en-US" altLang="ja-JP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 n)             n</a:t>
                </a:r>
                <a:r>
                  <a:rPr kumimoji="1" lang="ja-JP" alt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： 整数</a:t>
                </a:r>
                <a:r>
                  <a:rPr kumimoji="1" lang="en-US" altLang="ja-JP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 </a:t>
                </a:r>
                <a:endParaRPr kumimoji="1" lang="ja-JP" alt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080" y="1545336"/>
                <a:ext cx="5273880" cy="673646"/>
              </a:xfrm>
              <a:prstGeom prst="rect">
                <a:avLst/>
              </a:prstGeom>
              <a:blipFill>
                <a:blip r:embed="rId3"/>
                <a:stretch>
                  <a:fillRect l="-1850" b="-636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グループ化 21"/>
          <p:cNvGrpSpPr/>
          <p:nvPr/>
        </p:nvGrpSpPr>
        <p:grpSpPr>
          <a:xfrm>
            <a:off x="302521" y="3152187"/>
            <a:ext cx="4278516" cy="3452740"/>
            <a:chOff x="2523744" y="2710316"/>
            <a:chExt cx="4278516" cy="3452740"/>
          </a:xfrm>
        </p:grpSpPr>
        <p:cxnSp>
          <p:nvCxnSpPr>
            <p:cNvPr id="5" name="直線コネクタ 4"/>
            <p:cNvCxnSpPr/>
            <p:nvPr/>
          </p:nvCxnSpPr>
          <p:spPr>
            <a:xfrm flipV="1">
              <a:off x="2523744" y="4626864"/>
              <a:ext cx="3118104" cy="365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>
              <a:off x="3995928" y="3264408"/>
              <a:ext cx="64008" cy="28986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楕円 11"/>
            <p:cNvSpPr/>
            <p:nvPr/>
          </p:nvSpPr>
          <p:spPr>
            <a:xfrm>
              <a:off x="4466693" y="3540270"/>
              <a:ext cx="137160" cy="16459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正方形/長方形 10"/>
                <p:cNvSpPr/>
                <p:nvPr/>
              </p:nvSpPr>
              <p:spPr>
                <a:xfrm>
                  <a:off x="3140125" y="2710316"/>
                  <a:ext cx="1450012" cy="52822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kumimoji="1" lang="en-US" altLang="ja-JP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ea typeface="メイリオ" panose="020B0604030504040204" pitchFamily="50" charset="-128"/>
                    </a:rPr>
                    <a:t>sin (2π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JP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</a:rPr>
                              </m:ctrlPr>
                            </m:sSubPr>
                            <m:e>
                              <m:r>
                                <a:rPr kumimoji="1" lang="en-US" altLang="ja-JP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1" lang="en-US" altLang="ja-JP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</a:rPr>
                                <m:t>𝑖𝑛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1" lang="en-US" altLang="ja-JP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</a:rPr>
                              </m:ctrlPr>
                            </m:sSubPr>
                            <m:e>
                              <m:r>
                                <a:rPr kumimoji="1" lang="en-US" altLang="ja-JP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1" lang="en-US" altLang="ja-JP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</m:oMath>
                  </a14:m>
                  <a:r>
                    <a:rPr kumimoji="1" lang="en-US" altLang="ja-JP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メイリオ" panose="020B0604030504040204" pitchFamily="50" charset="-128"/>
                      <a:ea typeface="メイリオ" panose="020B0604030504040204" pitchFamily="50" charset="-128"/>
                    </a:rPr>
                    <a:t> n)</a:t>
                  </a:r>
                  <a:endParaRPr lang="ja-JP" altLang="en-US" dirty="0"/>
                </a:p>
              </p:txBody>
            </p:sp>
          </mc:Choice>
          <mc:Fallback xmlns="">
            <p:sp>
              <p:nvSpPr>
                <p:cNvPr id="11" name="正方形/長方形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0125" y="2710316"/>
                  <a:ext cx="1450012" cy="528222"/>
                </a:xfrm>
                <a:prstGeom prst="rect">
                  <a:avLst/>
                </a:prstGeom>
                <a:blipFill>
                  <a:blip r:embed="rId4"/>
                  <a:stretch>
                    <a:fillRect l="-3782" r="-2521" b="-574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正方形/長方形 12"/>
                <p:cNvSpPr/>
                <p:nvPr/>
              </p:nvSpPr>
              <p:spPr>
                <a:xfrm>
                  <a:off x="5309287" y="4726971"/>
                  <a:ext cx="1492973" cy="52822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kumimoji="1" lang="en-US" altLang="ja-JP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ea typeface="メイリオ" panose="020B0604030504040204" pitchFamily="50" charset="-128"/>
                    </a:rPr>
                    <a:t>cos (2π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JP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</a:rPr>
                              </m:ctrlPr>
                            </m:sSubPr>
                            <m:e>
                              <m:r>
                                <a:rPr kumimoji="1" lang="en-US" altLang="ja-JP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1" lang="en-US" altLang="ja-JP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</a:rPr>
                                <m:t>𝑖𝑛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1" lang="en-US" altLang="ja-JP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</a:rPr>
                              </m:ctrlPr>
                            </m:sSubPr>
                            <m:e>
                              <m:r>
                                <a:rPr kumimoji="1" lang="en-US" altLang="ja-JP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1" lang="en-US" altLang="ja-JP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</m:oMath>
                  </a14:m>
                  <a:r>
                    <a:rPr kumimoji="1" lang="en-US" altLang="ja-JP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メイリオ" panose="020B0604030504040204" pitchFamily="50" charset="-128"/>
                      <a:ea typeface="メイリオ" panose="020B0604030504040204" pitchFamily="50" charset="-128"/>
                    </a:rPr>
                    <a:t> n)</a:t>
                  </a:r>
                  <a:endParaRPr lang="ja-JP" altLang="en-US" dirty="0"/>
                </a:p>
              </p:txBody>
            </p:sp>
          </mc:Choice>
          <mc:Fallback xmlns="">
            <p:sp>
              <p:nvSpPr>
                <p:cNvPr id="13" name="正方形/長方形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09287" y="4726971"/>
                  <a:ext cx="1492973" cy="528222"/>
                </a:xfrm>
                <a:prstGeom prst="rect">
                  <a:avLst/>
                </a:prstGeom>
                <a:blipFill>
                  <a:blip r:embed="rId5"/>
                  <a:stretch>
                    <a:fillRect l="-3689" r="-2869" b="-4598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直線コネクタ 14"/>
            <p:cNvCxnSpPr>
              <a:stCxn id="12" idx="3"/>
            </p:cNvCxnSpPr>
            <p:nvPr/>
          </p:nvCxnSpPr>
          <p:spPr>
            <a:xfrm flipH="1">
              <a:off x="4023361" y="3680758"/>
              <a:ext cx="463419" cy="9603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円弧 17"/>
            <p:cNvSpPr/>
            <p:nvPr/>
          </p:nvSpPr>
          <p:spPr>
            <a:xfrm>
              <a:off x="4059936" y="4296615"/>
              <a:ext cx="347472" cy="630936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正方形/長方形 18"/>
                <p:cNvSpPr/>
                <p:nvPr/>
              </p:nvSpPr>
              <p:spPr>
                <a:xfrm>
                  <a:off x="4514213" y="4083861"/>
                  <a:ext cx="961097" cy="52822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kumimoji="1" lang="en-US" altLang="ja-JP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ea typeface="メイリオ" panose="020B0604030504040204" pitchFamily="50" charset="-128"/>
                    </a:rPr>
                    <a:t>2π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JP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</a:rPr>
                              </m:ctrlPr>
                            </m:sSubPr>
                            <m:e>
                              <m:r>
                                <a:rPr kumimoji="1" lang="en-US" altLang="ja-JP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1" lang="en-US" altLang="ja-JP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</a:rPr>
                                <m:t>𝑖𝑛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1" lang="en-US" altLang="ja-JP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</a:rPr>
                              </m:ctrlPr>
                            </m:sSubPr>
                            <m:e>
                              <m:r>
                                <a:rPr kumimoji="1" lang="en-US" altLang="ja-JP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1" lang="en-US" altLang="ja-JP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</m:oMath>
                  </a14:m>
                  <a:r>
                    <a:rPr kumimoji="1" lang="en-US" altLang="ja-JP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メイリオ" panose="020B0604030504040204" pitchFamily="50" charset="-128"/>
                      <a:ea typeface="メイリオ" panose="020B0604030504040204" pitchFamily="50" charset="-128"/>
                    </a:rPr>
                    <a:t> n</a:t>
                  </a:r>
                  <a:endParaRPr lang="ja-JP" altLang="en-US" dirty="0"/>
                </a:p>
              </p:txBody>
            </p:sp>
          </mc:Choice>
          <mc:Fallback xmlns="">
            <p:sp>
              <p:nvSpPr>
                <p:cNvPr id="19" name="正方形/長方形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14213" y="4083861"/>
                  <a:ext cx="961097" cy="528222"/>
                </a:xfrm>
                <a:prstGeom prst="rect">
                  <a:avLst/>
                </a:prstGeom>
                <a:blipFill>
                  <a:blip r:embed="rId6"/>
                  <a:stretch>
                    <a:fillRect l="-5063" r="-4430" b="-574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グループ化 25"/>
          <p:cNvGrpSpPr/>
          <p:nvPr/>
        </p:nvGrpSpPr>
        <p:grpSpPr>
          <a:xfrm>
            <a:off x="5742564" y="2607081"/>
            <a:ext cx="2186817" cy="673646"/>
            <a:chOff x="5980957" y="2785362"/>
            <a:chExt cx="2186817" cy="67364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正方形/長方形 22"/>
                <p:cNvSpPr/>
                <p:nvPr/>
              </p:nvSpPr>
              <p:spPr>
                <a:xfrm>
                  <a:off x="5980957" y="2785362"/>
                  <a:ext cx="1078821" cy="67364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kumimoji="1" lang="en-US" altLang="ja-JP" sz="240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JP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1" lang="en-US" altLang="ja-JP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</a:rPr>
                                <m:t>𝑖𝑛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1" lang="en-US" altLang="ja-JP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1" lang="en-US" altLang="ja-JP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</m:oMath>
                  </a14:m>
                  <a:r>
                    <a:rPr lang="en-US" altLang="ja-JP" sz="2400" dirty="0"/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ja-JP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64</m:t>
                          </m:r>
                        </m:den>
                      </m:f>
                    </m:oMath>
                  </a14:m>
                  <a:endParaRPr lang="ja-JP" altLang="en-US" sz="2400" dirty="0"/>
                </a:p>
              </p:txBody>
            </p:sp>
          </mc:Choice>
          <mc:Fallback xmlns="">
            <p:sp>
              <p:nvSpPr>
                <p:cNvPr id="23" name="正方形/長方形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0957" y="2785362"/>
                  <a:ext cx="1078821" cy="673646"/>
                </a:xfrm>
                <a:prstGeom prst="rect">
                  <a:avLst/>
                </a:prstGeom>
                <a:blipFill>
                  <a:blip r:embed="rId7"/>
                  <a:stretch>
                    <a:fillRect b="-272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テキスト ボックス 23"/>
            <p:cNvSpPr txBox="1"/>
            <p:nvPr/>
          </p:nvSpPr>
          <p:spPr>
            <a:xfrm>
              <a:off x="7059778" y="2912191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ja-JP" alt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の場合</a:t>
              </a: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CBA38C9-47D4-C2BD-2892-E451161B8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38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/>
          <p:cNvGrpSpPr/>
          <p:nvPr/>
        </p:nvGrpSpPr>
        <p:grpSpPr>
          <a:xfrm>
            <a:off x="0" y="1302738"/>
            <a:ext cx="9052560" cy="5407110"/>
            <a:chOff x="0" y="908720"/>
            <a:chExt cx="9144000" cy="5654782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08720"/>
              <a:ext cx="9144000" cy="2612571"/>
            </a:xfrm>
            <a:prstGeom prst="rect">
              <a:avLst/>
            </a:prstGeom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364681F6-F3D3-9B11-F7C2-34863B687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389" y="3521291"/>
              <a:ext cx="3984104" cy="2988078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B356D4D0-A2D7-9853-C98E-AAE14963F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0592" y="3467158"/>
              <a:ext cx="3096344" cy="3096344"/>
            </a:xfrm>
            <a:prstGeom prst="rect">
              <a:avLst/>
            </a:prstGeom>
          </p:spPr>
        </p:pic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BE8D9828-35DA-4F27-85F6-2B9DA9B1F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191" y="481484"/>
            <a:ext cx="4291559" cy="671123"/>
          </a:xfrm>
          <a:solidFill>
            <a:schemeClr val="accent1">
              <a:lumMod val="75000"/>
            </a:schemeClr>
          </a:solidFill>
        </p:spPr>
        <p:txBody>
          <a:bodyPr wrap="none" tIns="18000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</a:t>
            </a:r>
            <a:r>
              <a:rPr lang="ja-JP" altLang="en-US" sz="32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．</a:t>
            </a:r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解説と解答 </a:t>
            </a:r>
            <a:r>
              <a:rPr lang="en-US" altLang="ja-JP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(10)</a:t>
            </a:r>
            <a:r>
              <a:rPr lang="en-US" altLang="ja-JP" sz="3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ja-JP" altLang="en-US" sz="3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966185" y="393033"/>
            <a:ext cx="40863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32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周期の正弦波     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en-US" altLang="ja-JP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M=32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  <a:p>
            <a:pPr algn="l"/>
            <a:r>
              <a:rPr kumimoji="1" lang="en-US" altLang="ja-JP" sz="2400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64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サンプリング点  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en-US" altLang="ja-JP" sz="2400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N=64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  <a:p>
            <a:pPr algn="l"/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</a:t>
            </a:r>
            <a:r>
              <a:rPr kumimoji="1" lang="ja-JP" altLang="en-US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非効率</a:t>
            </a:r>
            <a:endParaRPr kumimoji="1" lang="en-US" altLang="ja-JP" sz="24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6C6DF55-BB03-E133-026E-F9FF387D4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14</a:t>
            </a:fld>
            <a:endParaRPr 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8468A74-DB7D-58B9-1E5D-C73F8FD2A077}"/>
              </a:ext>
            </a:extLst>
          </p:cNvPr>
          <p:cNvSpPr txBox="1"/>
          <p:nvPr/>
        </p:nvSpPr>
        <p:spPr>
          <a:xfrm>
            <a:off x="6153800" y="4862974"/>
            <a:ext cx="17235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個の</a:t>
            </a:r>
            <a:endParaRPr kumimoji="1" lang="en-US" altLang="ja-JP" sz="24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異なる位相</a:t>
            </a:r>
          </a:p>
        </p:txBody>
      </p:sp>
    </p:spTree>
    <p:extLst>
      <p:ext uri="{BB962C8B-B14F-4D97-AF65-F5344CB8AC3E}">
        <p14:creationId xmlns:p14="http://schemas.microsoft.com/office/powerpoint/2010/main" val="242759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8D9828-35DA-4F27-85F6-2B9DA9B1F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191" y="481484"/>
            <a:ext cx="4291559" cy="671123"/>
          </a:xfrm>
          <a:solidFill>
            <a:schemeClr val="accent1">
              <a:lumMod val="75000"/>
            </a:schemeClr>
          </a:solidFill>
        </p:spPr>
        <p:txBody>
          <a:bodyPr wrap="none" tIns="18000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</a:t>
            </a:r>
            <a:r>
              <a:rPr lang="ja-JP" altLang="en-US" sz="32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．</a:t>
            </a:r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解説と解答 </a:t>
            </a:r>
            <a:r>
              <a:rPr lang="en-US" altLang="ja-JP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(11)</a:t>
            </a:r>
            <a:r>
              <a:rPr lang="en-US" altLang="ja-JP" sz="3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ja-JP" altLang="en-US" sz="3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-19312" y="1334053"/>
            <a:ext cx="9116504" cy="5489991"/>
            <a:chOff x="-36512" y="980728"/>
            <a:chExt cx="9144000" cy="5628426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512" y="980728"/>
              <a:ext cx="9144000" cy="2612571"/>
            </a:xfrm>
            <a:prstGeom prst="rect">
              <a:avLst/>
            </a:prstGeom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9C2FF844-ABF8-1714-52DC-5D62BD32D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672" y="3530812"/>
              <a:ext cx="4104456" cy="3078342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98DF480D-0B92-AA89-5BFC-CD0C373D8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7993" y="3512113"/>
              <a:ext cx="3074540" cy="3074540"/>
            </a:xfrm>
            <a:prstGeom prst="rect">
              <a:avLst/>
            </a:prstGeom>
          </p:spPr>
        </p:pic>
      </p:grpSp>
      <p:sp>
        <p:nvSpPr>
          <p:cNvPr id="8" name="テキスト ボックス 7"/>
          <p:cNvSpPr txBox="1"/>
          <p:nvPr/>
        </p:nvSpPr>
        <p:spPr>
          <a:xfrm>
            <a:off x="4917187" y="309906"/>
            <a:ext cx="40863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16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周期の正弦波     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en-US" altLang="ja-JP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M=16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  <a:p>
            <a:pPr algn="l"/>
            <a:r>
              <a:rPr kumimoji="1" lang="en-US" altLang="ja-JP" sz="2400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64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サンプリング点  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en-US" altLang="ja-JP" sz="2400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N=64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  <a:p>
            <a:pPr algn="l"/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</a:t>
            </a:r>
            <a:r>
              <a:rPr kumimoji="1" lang="ja-JP" altLang="en-US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非効率</a:t>
            </a:r>
            <a:endParaRPr kumimoji="1" lang="en-US" altLang="ja-JP" sz="24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E6C5F-01EB-D280-B4DD-ADB4C1641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15</a:t>
            </a:fld>
            <a:endParaRPr 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E995AF7-F30F-829F-DA48-3365315C8156}"/>
              </a:ext>
            </a:extLst>
          </p:cNvPr>
          <p:cNvSpPr txBox="1"/>
          <p:nvPr/>
        </p:nvSpPr>
        <p:spPr>
          <a:xfrm>
            <a:off x="6153800" y="4862974"/>
            <a:ext cx="17235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4</a:t>
            </a:r>
            <a:r>
              <a:rPr kumimoji="1" lang="ja-JP" altLang="en-US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個の</a:t>
            </a:r>
            <a:endParaRPr kumimoji="1" lang="en-US" altLang="ja-JP" sz="24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異なる位相</a:t>
            </a:r>
          </a:p>
        </p:txBody>
      </p:sp>
    </p:spTree>
    <p:extLst>
      <p:ext uri="{BB962C8B-B14F-4D97-AF65-F5344CB8AC3E}">
        <p14:creationId xmlns:p14="http://schemas.microsoft.com/office/powerpoint/2010/main" val="123726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8D9828-35DA-4F27-85F6-2B9DA9B1F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191" y="481484"/>
            <a:ext cx="4291559" cy="671123"/>
          </a:xfrm>
          <a:solidFill>
            <a:schemeClr val="accent1">
              <a:lumMod val="75000"/>
            </a:schemeClr>
          </a:solidFill>
        </p:spPr>
        <p:txBody>
          <a:bodyPr wrap="none" tIns="18000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</a:t>
            </a:r>
            <a:r>
              <a:rPr lang="ja-JP" altLang="en-US" sz="32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．</a:t>
            </a:r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解説と解答 </a:t>
            </a:r>
            <a:r>
              <a:rPr lang="en-US" altLang="ja-JP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(12)</a:t>
            </a:r>
            <a:r>
              <a:rPr lang="en-US" altLang="ja-JP" sz="3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ja-JP" altLang="en-US" sz="3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-58189" y="1386771"/>
            <a:ext cx="9144000" cy="5590533"/>
            <a:chOff x="-31650" y="1095434"/>
            <a:chExt cx="9144000" cy="5590533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650" y="1095434"/>
              <a:ext cx="9144000" cy="2612571"/>
            </a:xfrm>
            <a:prstGeom prst="rect">
              <a:avLst/>
            </a:prstGeom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CA923E27-B9E9-812D-7C44-54F40DB33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904" y="3547267"/>
              <a:ext cx="3984104" cy="2988078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F0184486-3B6A-E79E-93A3-F641ADC8D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7232" y="3468427"/>
              <a:ext cx="3217540" cy="3217540"/>
            </a:xfrm>
            <a:prstGeom prst="rect">
              <a:avLst/>
            </a:prstGeom>
          </p:spPr>
        </p:pic>
      </p:grpSp>
      <p:sp>
        <p:nvSpPr>
          <p:cNvPr id="8" name="テキスト ボックス 7"/>
          <p:cNvSpPr txBox="1"/>
          <p:nvPr/>
        </p:nvSpPr>
        <p:spPr>
          <a:xfrm>
            <a:off x="4917187" y="268340"/>
            <a:ext cx="40863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8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周期の正弦波     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en-US" altLang="ja-JP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M=8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  <a:p>
            <a:pPr algn="l"/>
            <a:r>
              <a:rPr kumimoji="1" lang="en-US" altLang="ja-JP" sz="2400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64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サンプリング点  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en-US" altLang="ja-JP" sz="2400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N=64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  <a:p>
            <a:pPr algn="l"/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</a:t>
            </a:r>
            <a:r>
              <a:rPr kumimoji="1" lang="ja-JP" altLang="en-US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非効率</a:t>
            </a:r>
            <a:endParaRPr kumimoji="1" lang="en-US" altLang="ja-JP" sz="24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3EBBAA8-E590-364D-9C38-FD24EEFF7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16</a:t>
            </a:fld>
            <a:endParaRPr 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63E18D8-427A-4CCD-EB1A-6457D49B306A}"/>
              </a:ext>
            </a:extLst>
          </p:cNvPr>
          <p:cNvSpPr txBox="1"/>
          <p:nvPr/>
        </p:nvSpPr>
        <p:spPr>
          <a:xfrm>
            <a:off x="6153800" y="4862974"/>
            <a:ext cx="17235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8</a:t>
            </a:r>
            <a:r>
              <a:rPr kumimoji="1" lang="ja-JP" altLang="en-US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個の</a:t>
            </a:r>
            <a:endParaRPr kumimoji="1" lang="en-US" altLang="ja-JP" sz="24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異なる位相</a:t>
            </a:r>
          </a:p>
        </p:txBody>
      </p:sp>
    </p:spTree>
    <p:extLst>
      <p:ext uri="{BB962C8B-B14F-4D97-AF65-F5344CB8AC3E}">
        <p14:creationId xmlns:p14="http://schemas.microsoft.com/office/powerpoint/2010/main" val="421614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8D9828-35DA-4F27-85F6-2B9DA9B1F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191" y="481484"/>
            <a:ext cx="4291559" cy="671123"/>
          </a:xfrm>
          <a:solidFill>
            <a:schemeClr val="accent1">
              <a:lumMod val="75000"/>
            </a:schemeClr>
          </a:solidFill>
        </p:spPr>
        <p:txBody>
          <a:bodyPr wrap="none" tIns="18000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</a:t>
            </a:r>
            <a:r>
              <a:rPr lang="ja-JP" altLang="en-US" sz="32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．</a:t>
            </a:r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解説と解答 </a:t>
            </a:r>
            <a:r>
              <a:rPr lang="en-US" altLang="ja-JP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(13)</a:t>
            </a:r>
            <a:r>
              <a:rPr lang="en-US" altLang="ja-JP" sz="3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ja-JP" altLang="en-US" sz="3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0" y="1384069"/>
            <a:ext cx="9059051" cy="5612623"/>
            <a:chOff x="20941" y="964547"/>
            <a:chExt cx="9144000" cy="5733162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41" y="964547"/>
              <a:ext cx="9144000" cy="2612571"/>
            </a:xfrm>
            <a:prstGeom prst="rect">
              <a:avLst/>
            </a:prstGeom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8EC6E422-D683-5544-EE93-80B89E02E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232" y="3445998"/>
              <a:ext cx="4335614" cy="3251711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EBAFB68E-3751-6F70-0728-5B013E476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5041" y="3433003"/>
              <a:ext cx="3217540" cy="3217540"/>
            </a:xfrm>
            <a:prstGeom prst="rect">
              <a:avLst/>
            </a:prstGeom>
          </p:spPr>
        </p:pic>
      </p:grpSp>
      <p:sp>
        <p:nvSpPr>
          <p:cNvPr id="8" name="テキスト ボックス 7"/>
          <p:cNvSpPr txBox="1"/>
          <p:nvPr/>
        </p:nvSpPr>
        <p:spPr>
          <a:xfrm>
            <a:off x="4874713" y="329555"/>
            <a:ext cx="40863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2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周期の正弦波     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en-US" altLang="ja-JP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M=2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  <a:p>
            <a:pPr algn="l"/>
            <a:r>
              <a:rPr kumimoji="1" lang="en-US" altLang="ja-JP" sz="2400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64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サンプリング点  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en-US" altLang="ja-JP" sz="2400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N=64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  <a:p>
            <a:pPr algn="l"/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</a:t>
            </a:r>
            <a:r>
              <a:rPr kumimoji="1" lang="ja-JP" altLang="en-US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非効率</a:t>
            </a:r>
            <a:endParaRPr kumimoji="1" lang="en-US" altLang="ja-JP" sz="24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BB74C65-A975-BFEC-01C2-155771133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17</a:t>
            </a:fld>
            <a:endParaRPr 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657730E-4FEB-7088-47F4-48C182F35568}"/>
              </a:ext>
            </a:extLst>
          </p:cNvPr>
          <p:cNvSpPr txBox="1"/>
          <p:nvPr/>
        </p:nvSpPr>
        <p:spPr>
          <a:xfrm>
            <a:off x="6153800" y="4862974"/>
            <a:ext cx="17235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32</a:t>
            </a:r>
            <a:r>
              <a:rPr kumimoji="1" lang="ja-JP" altLang="en-US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個の</a:t>
            </a:r>
            <a:endParaRPr kumimoji="1" lang="en-US" altLang="ja-JP" sz="24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異なる位相</a:t>
            </a:r>
          </a:p>
        </p:txBody>
      </p:sp>
    </p:spTree>
    <p:extLst>
      <p:ext uri="{BB962C8B-B14F-4D97-AF65-F5344CB8AC3E}">
        <p14:creationId xmlns:p14="http://schemas.microsoft.com/office/powerpoint/2010/main" val="352215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8D9828-35DA-4F27-85F6-2B9DA9B1F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191" y="481484"/>
            <a:ext cx="4291559" cy="671123"/>
          </a:xfrm>
          <a:solidFill>
            <a:schemeClr val="accent1">
              <a:lumMod val="75000"/>
            </a:schemeClr>
          </a:solidFill>
        </p:spPr>
        <p:txBody>
          <a:bodyPr wrap="none" tIns="18000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</a:t>
            </a:r>
            <a:r>
              <a:rPr lang="ja-JP" altLang="en-US" sz="32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．</a:t>
            </a:r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解説と解答 </a:t>
            </a:r>
            <a:r>
              <a:rPr lang="en-US" altLang="ja-JP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(14)</a:t>
            </a:r>
            <a:r>
              <a:rPr lang="en-US" altLang="ja-JP" sz="3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ja-JP" altLang="en-US" sz="3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284711" y="1373678"/>
            <a:ext cx="8689630" cy="5574021"/>
            <a:chOff x="88610" y="888191"/>
            <a:chExt cx="8957364" cy="5929087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10" y="888191"/>
              <a:ext cx="8957364" cy="2559247"/>
            </a:xfrm>
            <a:prstGeom prst="rect">
              <a:avLst/>
            </a:prstGeom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564DBF25-5BA9-0647-3DE7-5C938374A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383" y="3397152"/>
              <a:ext cx="4560168" cy="3420126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7DD5F96F-5004-53D5-3B47-B1F1CD0EF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9719" y="3402608"/>
              <a:ext cx="3414670" cy="3414670"/>
            </a:xfrm>
            <a:prstGeom prst="rect">
              <a:avLst/>
            </a:prstGeom>
          </p:spPr>
        </p:pic>
      </p:grpSp>
      <p:sp>
        <p:nvSpPr>
          <p:cNvPr id="8" name="テキスト ボックス 7"/>
          <p:cNvSpPr txBox="1"/>
          <p:nvPr/>
        </p:nvSpPr>
        <p:spPr>
          <a:xfrm>
            <a:off x="5032234" y="368500"/>
            <a:ext cx="40863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</a:t>
            </a:r>
            <a:r>
              <a:rPr kumimoji="1" lang="en-US" altLang="ja-JP" sz="24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周期の正弦波     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en-US" altLang="ja-JP" sz="24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M=1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  <a:p>
            <a:pPr algn="l"/>
            <a:r>
              <a:rPr kumimoji="1" lang="en-US" altLang="ja-JP" sz="2400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64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サンプリング点  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en-US" altLang="ja-JP" sz="2400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N=64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  <a:p>
            <a:pPr algn="l"/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</a:t>
            </a:r>
            <a:r>
              <a:rPr kumimoji="1" lang="ja-JP" altLang="en-US" sz="24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良効率</a:t>
            </a:r>
            <a:endParaRPr kumimoji="1" lang="en-US" altLang="ja-JP" sz="2400" dirty="0">
              <a:solidFill>
                <a:srgbClr val="008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1034536-9AEE-6072-A1C4-CFDC2B193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18</a:t>
            </a:fld>
            <a:endParaRPr 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477B16F-E1FD-0F02-5867-52A09958E74A}"/>
              </a:ext>
            </a:extLst>
          </p:cNvPr>
          <p:cNvSpPr txBox="1"/>
          <p:nvPr/>
        </p:nvSpPr>
        <p:spPr>
          <a:xfrm>
            <a:off x="6153800" y="4862974"/>
            <a:ext cx="17235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64</a:t>
            </a:r>
            <a:r>
              <a:rPr kumimoji="1" lang="ja-JP" altLang="en-US" sz="24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個の</a:t>
            </a:r>
            <a:endParaRPr kumimoji="1" lang="en-US" altLang="ja-JP" sz="2400" dirty="0">
              <a:solidFill>
                <a:srgbClr val="008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異なる位相</a:t>
            </a:r>
          </a:p>
        </p:txBody>
      </p:sp>
    </p:spTree>
    <p:extLst>
      <p:ext uri="{BB962C8B-B14F-4D97-AF65-F5344CB8AC3E}">
        <p14:creationId xmlns:p14="http://schemas.microsoft.com/office/powerpoint/2010/main" val="395211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8D9828-35DA-4F27-85F6-2B9DA9B1F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191" y="481484"/>
            <a:ext cx="4291559" cy="671123"/>
          </a:xfrm>
          <a:solidFill>
            <a:schemeClr val="accent1">
              <a:lumMod val="75000"/>
            </a:schemeClr>
          </a:solidFill>
        </p:spPr>
        <p:txBody>
          <a:bodyPr wrap="none" tIns="18000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</a:t>
            </a:r>
            <a:r>
              <a:rPr lang="ja-JP" altLang="en-US" sz="32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．</a:t>
            </a:r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解説と解答 </a:t>
            </a:r>
            <a:r>
              <a:rPr lang="en-US" altLang="ja-JP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(15)</a:t>
            </a:r>
            <a:r>
              <a:rPr lang="en-US" altLang="ja-JP" sz="3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ja-JP" altLang="en-US" sz="3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342741" y="1358686"/>
            <a:ext cx="8635304" cy="5534821"/>
            <a:chOff x="179512" y="908866"/>
            <a:chExt cx="8820472" cy="5869602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908866"/>
              <a:ext cx="8820472" cy="2520134"/>
            </a:xfrm>
            <a:prstGeom prst="rect">
              <a:avLst/>
            </a:prstGeom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44B61E80-29ED-5721-C351-6111BE70A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981" y="3427905"/>
              <a:ext cx="4464496" cy="3348372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B92EA3A1-13F6-00D2-4060-8D6B223BF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056" y="3427905"/>
              <a:ext cx="3350563" cy="3350563"/>
            </a:xfrm>
            <a:prstGeom prst="rect">
              <a:avLst/>
            </a:prstGeom>
          </p:spPr>
        </p:pic>
      </p:grpSp>
      <p:sp>
        <p:nvSpPr>
          <p:cNvPr id="8" name="テキスト ボックス 7"/>
          <p:cNvSpPr txBox="1"/>
          <p:nvPr/>
        </p:nvSpPr>
        <p:spPr>
          <a:xfrm>
            <a:off x="4878113" y="334844"/>
            <a:ext cx="40863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</a:t>
            </a:r>
            <a:r>
              <a:rPr kumimoji="1" lang="en-US" altLang="ja-JP" sz="24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周期の正弦波     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en-US" altLang="ja-JP" sz="24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M=3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  <a:p>
            <a:pPr algn="l"/>
            <a:r>
              <a:rPr kumimoji="1" lang="en-US" altLang="ja-JP" sz="2400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64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サンプリング点  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en-US" altLang="ja-JP" sz="2400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N=64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  <a:p>
            <a:pPr algn="l"/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</a:t>
            </a:r>
            <a:r>
              <a:rPr kumimoji="1" lang="ja-JP" altLang="en-US" sz="24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良効率</a:t>
            </a:r>
            <a:endParaRPr kumimoji="1" lang="en-US" altLang="ja-JP" sz="2400" dirty="0">
              <a:solidFill>
                <a:srgbClr val="008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73D58BC-D4CF-F354-32A6-82887711F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19</a:t>
            </a:fld>
            <a:endParaRPr 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0F08214-450A-7CF2-CAFF-A3A3EAE5720F}"/>
              </a:ext>
            </a:extLst>
          </p:cNvPr>
          <p:cNvSpPr txBox="1"/>
          <p:nvPr/>
        </p:nvSpPr>
        <p:spPr>
          <a:xfrm>
            <a:off x="6153800" y="4862974"/>
            <a:ext cx="17235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64</a:t>
            </a:r>
            <a:r>
              <a:rPr kumimoji="1" lang="ja-JP" altLang="en-US" sz="24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個の</a:t>
            </a:r>
            <a:endParaRPr kumimoji="1" lang="en-US" altLang="ja-JP" sz="2400" dirty="0">
              <a:solidFill>
                <a:srgbClr val="008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異なる位相</a:t>
            </a:r>
          </a:p>
        </p:txBody>
      </p:sp>
    </p:spTree>
    <p:extLst>
      <p:ext uri="{BB962C8B-B14F-4D97-AF65-F5344CB8AC3E}">
        <p14:creationId xmlns:p14="http://schemas.microsoft.com/office/powerpoint/2010/main" val="151399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8D9828-35DA-4F27-85F6-2B9DA9B1F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07" y="475329"/>
            <a:ext cx="1962012" cy="683434"/>
          </a:xfrm>
          <a:solidFill>
            <a:schemeClr val="accent1">
              <a:lumMod val="75000"/>
            </a:schemeClr>
          </a:solidFill>
        </p:spPr>
        <p:txBody>
          <a:bodyPr wrap="none" tIns="180000">
            <a:spAutoFit/>
          </a:bodyPr>
          <a:lstStyle/>
          <a:p>
            <a:r>
              <a:rPr lang="en-US" altLang="ja-JP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Agenda</a:t>
            </a:r>
            <a:r>
              <a:rPr lang="en-US" altLang="ja-JP" sz="3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ja-JP" altLang="en-US" sz="3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99099F8-14C3-490E-A474-BF0F5219C4F5}"/>
              </a:ext>
            </a:extLst>
          </p:cNvPr>
          <p:cNvSpPr txBox="1"/>
          <p:nvPr/>
        </p:nvSpPr>
        <p:spPr>
          <a:xfrm>
            <a:off x="2404341" y="1903446"/>
            <a:ext cx="341632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１．概要</a:t>
            </a:r>
            <a:endParaRPr kumimoji="1" lang="en-US" altLang="ja-JP" sz="3600" b="1" dirty="0">
              <a:solidFill>
                <a:schemeClr val="tx1">
                  <a:lumMod val="65000"/>
                  <a:lumOff val="3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</a:t>
            </a:r>
            <a:r>
              <a:rPr kumimoji="1" lang="ja-JP" alt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．問題</a:t>
            </a:r>
            <a:endParaRPr kumimoji="1" lang="en-US" altLang="ja-JP" sz="3600" b="1" dirty="0">
              <a:solidFill>
                <a:schemeClr val="tx1">
                  <a:lumMod val="65000"/>
                  <a:lumOff val="3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４．解説と解答</a:t>
            </a:r>
            <a:endParaRPr kumimoji="1" lang="en-US" altLang="ja-JP" sz="3600" b="1" dirty="0">
              <a:solidFill>
                <a:schemeClr val="tx1">
                  <a:lumMod val="65000"/>
                  <a:lumOff val="3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５．まとめ</a:t>
            </a:r>
            <a:endParaRPr kumimoji="1" lang="en-US" altLang="ja-JP" sz="3600" b="1" dirty="0">
              <a:solidFill>
                <a:schemeClr val="tx1">
                  <a:lumMod val="65000"/>
                  <a:lumOff val="3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62EE810-3E6E-EC1B-0556-524629413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4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8D9828-35DA-4F27-85F6-2B9DA9B1F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191" y="481484"/>
            <a:ext cx="4291559" cy="671123"/>
          </a:xfrm>
          <a:solidFill>
            <a:schemeClr val="accent1">
              <a:lumMod val="75000"/>
            </a:schemeClr>
          </a:solidFill>
        </p:spPr>
        <p:txBody>
          <a:bodyPr wrap="none" tIns="18000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</a:t>
            </a:r>
            <a:r>
              <a:rPr lang="ja-JP" altLang="en-US" sz="32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．</a:t>
            </a:r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解説と解答 </a:t>
            </a:r>
            <a:r>
              <a:rPr lang="en-US" altLang="ja-JP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(16)</a:t>
            </a:r>
            <a:r>
              <a:rPr lang="en-US" altLang="ja-JP" sz="3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ja-JP" altLang="en-US" sz="3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237951" y="1281949"/>
            <a:ext cx="8741664" cy="5717367"/>
            <a:chOff x="0" y="942513"/>
            <a:chExt cx="9144000" cy="6060931"/>
          </a:xfrm>
        </p:grpSpPr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42513"/>
              <a:ext cx="9144000" cy="2612571"/>
            </a:xfrm>
            <a:prstGeom prst="rect">
              <a:avLst/>
            </a:prstGeom>
          </p:spPr>
        </p:pic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EB15BA2E-5E41-34BA-CCD9-93DDF2CB0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880" y="3593700"/>
              <a:ext cx="4360566" cy="3270425"/>
            </a:xfrm>
            <a:prstGeom prst="rect">
              <a:avLst/>
            </a:prstGeom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B42FF6E2-8186-984B-63EB-2A2A75F79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7477" y="3593700"/>
              <a:ext cx="3409744" cy="3409744"/>
            </a:xfrm>
            <a:prstGeom prst="rect">
              <a:avLst/>
            </a:prstGeom>
          </p:spPr>
        </p:pic>
      </p:grpSp>
      <p:sp>
        <p:nvSpPr>
          <p:cNvPr id="13" name="テキスト ボックス 12"/>
          <p:cNvSpPr txBox="1"/>
          <p:nvPr/>
        </p:nvSpPr>
        <p:spPr>
          <a:xfrm>
            <a:off x="4880611" y="343158"/>
            <a:ext cx="40863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24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7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周期の正弦波      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en-US" altLang="ja-JP" sz="24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M=7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  <a:p>
            <a:pPr algn="l"/>
            <a:r>
              <a:rPr kumimoji="1" lang="en-US" altLang="ja-JP" sz="2400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64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サンプリング点  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en-US" altLang="ja-JP" sz="2400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N=64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  <a:p>
            <a:pPr algn="l"/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</a:t>
            </a:r>
            <a:r>
              <a:rPr kumimoji="1" lang="ja-JP" altLang="en-US" sz="24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良効率</a:t>
            </a:r>
            <a:endParaRPr kumimoji="1" lang="en-US" altLang="ja-JP" sz="2400" dirty="0">
              <a:solidFill>
                <a:srgbClr val="008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596F007-8F9E-9A57-8B5A-2F0F7E386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20</a:t>
            </a:fld>
            <a:endParaRPr 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741470A-F4FF-2F0E-77CB-FA78F6DFFB94}"/>
              </a:ext>
            </a:extLst>
          </p:cNvPr>
          <p:cNvSpPr txBox="1"/>
          <p:nvPr/>
        </p:nvSpPr>
        <p:spPr>
          <a:xfrm>
            <a:off x="6153800" y="4862974"/>
            <a:ext cx="17235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64</a:t>
            </a:r>
            <a:r>
              <a:rPr kumimoji="1" lang="ja-JP" altLang="en-US" sz="24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個の</a:t>
            </a:r>
            <a:endParaRPr kumimoji="1" lang="en-US" altLang="ja-JP" sz="2400" dirty="0">
              <a:solidFill>
                <a:srgbClr val="008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異なる位相</a:t>
            </a:r>
          </a:p>
        </p:txBody>
      </p:sp>
    </p:spTree>
    <p:extLst>
      <p:ext uri="{BB962C8B-B14F-4D97-AF65-F5344CB8AC3E}">
        <p14:creationId xmlns:p14="http://schemas.microsoft.com/office/powerpoint/2010/main" val="129992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/>
          <p:cNvGrpSpPr/>
          <p:nvPr/>
        </p:nvGrpSpPr>
        <p:grpSpPr>
          <a:xfrm>
            <a:off x="46808" y="1311754"/>
            <a:ext cx="8942832" cy="5727919"/>
            <a:chOff x="0" y="908720"/>
            <a:chExt cx="9144000" cy="5977962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08720"/>
              <a:ext cx="9144000" cy="2612571"/>
            </a:xfrm>
            <a:prstGeom prst="rect">
              <a:avLst/>
            </a:prstGeom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C2792247-55EE-60C8-7136-ABD0AA89E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815" y="3457545"/>
              <a:ext cx="4527249" cy="3395437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2B4BA89F-48D9-FC40-F43D-E064B2F3C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064" y="3423845"/>
              <a:ext cx="3462837" cy="3462837"/>
            </a:xfrm>
            <a:prstGeom prst="rect">
              <a:avLst/>
            </a:prstGeom>
          </p:spPr>
        </p:pic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BE8D9828-35DA-4F27-85F6-2B9DA9B1F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191" y="481484"/>
            <a:ext cx="4291559" cy="671123"/>
          </a:xfrm>
          <a:solidFill>
            <a:schemeClr val="accent1">
              <a:lumMod val="75000"/>
            </a:schemeClr>
          </a:solidFill>
        </p:spPr>
        <p:txBody>
          <a:bodyPr wrap="none" tIns="18000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</a:t>
            </a:r>
            <a:r>
              <a:rPr lang="ja-JP" altLang="en-US" sz="32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．</a:t>
            </a:r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解説と解答 </a:t>
            </a:r>
            <a:r>
              <a:rPr lang="en-US" altLang="ja-JP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(17)</a:t>
            </a:r>
            <a:r>
              <a:rPr lang="en-US" altLang="ja-JP" sz="3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ja-JP" altLang="en-US" sz="3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856457" y="306516"/>
            <a:ext cx="40863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周期の正弦波     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en-US" altLang="ja-JP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M=20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  <a:p>
            <a:pPr algn="l"/>
            <a:r>
              <a:rPr kumimoji="1" lang="en-US" altLang="ja-JP" sz="2400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64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サンプリング点  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en-US" altLang="ja-JP" sz="2400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N=64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  <a:p>
            <a:pPr algn="l"/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</a:t>
            </a:r>
            <a:r>
              <a:rPr kumimoji="1" lang="ja-JP" altLang="en-US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非効率</a:t>
            </a:r>
            <a:endParaRPr kumimoji="1" lang="en-US" altLang="ja-JP" sz="24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22618DC-29BC-56E5-58A0-06CE75FDE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21</a:t>
            </a:fld>
            <a:endParaRPr 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4DA23B2-104D-136F-25C3-0A253ACB1ED5}"/>
              </a:ext>
            </a:extLst>
          </p:cNvPr>
          <p:cNvSpPr txBox="1"/>
          <p:nvPr/>
        </p:nvSpPr>
        <p:spPr>
          <a:xfrm>
            <a:off x="6153800" y="4862974"/>
            <a:ext cx="17235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16</a:t>
            </a:r>
            <a:r>
              <a:rPr kumimoji="1" lang="ja-JP" altLang="en-US" sz="24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個</a:t>
            </a:r>
            <a:r>
              <a:rPr kumimoji="1" lang="ja-JP" altLang="en-US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kumimoji="1" lang="en-US" altLang="ja-JP" sz="24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異なる位相</a:t>
            </a:r>
          </a:p>
        </p:txBody>
      </p:sp>
    </p:spTree>
    <p:extLst>
      <p:ext uri="{BB962C8B-B14F-4D97-AF65-F5344CB8AC3E}">
        <p14:creationId xmlns:p14="http://schemas.microsoft.com/office/powerpoint/2010/main" val="119483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8D9828-35DA-4F27-85F6-2B9DA9B1F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191" y="481484"/>
            <a:ext cx="4291559" cy="671123"/>
          </a:xfrm>
          <a:solidFill>
            <a:schemeClr val="accent1">
              <a:lumMod val="75000"/>
            </a:schemeClr>
          </a:solidFill>
        </p:spPr>
        <p:txBody>
          <a:bodyPr wrap="none" tIns="18000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</a:t>
            </a:r>
            <a:r>
              <a:rPr lang="ja-JP" altLang="en-US" sz="32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．</a:t>
            </a:r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解説と解答 </a:t>
            </a:r>
            <a:r>
              <a:rPr lang="en-US" altLang="ja-JP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(18)</a:t>
            </a:r>
            <a:r>
              <a:rPr lang="en-US" altLang="ja-JP" sz="3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ja-JP" altLang="en-US" sz="3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237951" y="1353730"/>
            <a:ext cx="8761914" cy="5705019"/>
            <a:chOff x="25470" y="908720"/>
            <a:chExt cx="9144000" cy="6056874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70" y="908720"/>
              <a:ext cx="9144000" cy="2612571"/>
            </a:xfrm>
            <a:prstGeom prst="rect">
              <a:avLst/>
            </a:prstGeom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FEB80331-915F-B379-3FF2-5A1AB477F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884" y="3471198"/>
              <a:ext cx="4458657" cy="3343993"/>
            </a:xfrm>
            <a:prstGeom prst="rect">
              <a:avLst/>
            </a:prstGeom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DEE88F9D-AD8A-64F4-68D3-77A4DFE5B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5541" y="3406681"/>
              <a:ext cx="3558913" cy="3558913"/>
            </a:xfrm>
            <a:prstGeom prst="rect">
              <a:avLst/>
            </a:prstGeom>
          </p:spPr>
        </p:pic>
      </p:grpSp>
      <p:sp>
        <p:nvSpPr>
          <p:cNvPr id="8" name="テキスト ボックス 7"/>
          <p:cNvSpPr txBox="1"/>
          <p:nvPr/>
        </p:nvSpPr>
        <p:spPr>
          <a:xfrm>
            <a:off x="4819674" y="370505"/>
            <a:ext cx="40863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21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周期の正弦波     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en-US" altLang="ja-JP" sz="24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M=21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  <a:p>
            <a:pPr algn="l"/>
            <a:r>
              <a:rPr kumimoji="1" lang="en-US" altLang="ja-JP" sz="2400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64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サンプリング点  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en-US" altLang="ja-JP" sz="2400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N=64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  <a:p>
            <a:pPr algn="l"/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</a:t>
            </a:r>
            <a:r>
              <a:rPr kumimoji="1" lang="ja-JP" altLang="en-US" sz="24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良効率</a:t>
            </a:r>
            <a:endParaRPr kumimoji="1" lang="en-US" altLang="ja-JP" sz="2400" dirty="0">
              <a:solidFill>
                <a:srgbClr val="008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1502756-3A06-DFA4-0BBA-14B281B31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91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8D9828-35DA-4F27-85F6-2B9DA9B1F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191" y="481484"/>
            <a:ext cx="4291559" cy="671123"/>
          </a:xfrm>
          <a:solidFill>
            <a:schemeClr val="accent1">
              <a:lumMod val="75000"/>
            </a:schemeClr>
          </a:solidFill>
        </p:spPr>
        <p:txBody>
          <a:bodyPr wrap="none" tIns="18000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</a:t>
            </a:r>
            <a:r>
              <a:rPr lang="ja-JP" altLang="en-US" sz="32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．</a:t>
            </a:r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解説と解答 </a:t>
            </a:r>
            <a:r>
              <a:rPr lang="en-US" altLang="ja-JP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(19)</a:t>
            </a:r>
            <a:r>
              <a:rPr lang="en-US" altLang="ja-JP" sz="3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ja-JP" altLang="en-US" sz="3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257240" y="1292178"/>
            <a:ext cx="8886760" cy="5505761"/>
            <a:chOff x="-108520" y="908720"/>
            <a:chExt cx="9144000" cy="5897685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8520" y="908720"/>
              <a:ext cx="9144000" cy="2612571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8EC300A2-EDA4-EBB1-7AC2-F07E737E9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359" y="3472489"/>
              <a:ext cx="4355229" cy="3266421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6B4F8363-75A2-E252-C29D-AE021C2F4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805" y="3455193"/>
              <a:ext cx="3351212" cy="3351212"/>
            </a:xfrm>
            <a:prstGeom prst="rect">
              <a:avLst/>
            </a:prstGeom>
          </p:spPr>
        </p:pic>
      </p:grpSp>
      <p:sp>
        <p:nvSpPr>
          <p:cNvPr id="11" name="テキスト ボックス 10"/>
          <p:cNvSpPr txBox="1"/>
          <p:nvPr/>
        </p:nvSpPr>
        <p:spPr>
          <a:xfrm>
            <a:off x="4915013" y="334844"/>
            <a:ext cx="40863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31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周期の正弦波     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en-US" altLang="ja-JP" sz="24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M=31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  <a:p>
            <a:pPr algn="l"/>
            <a:r>
              <a:rPr kumimoji="1" lang="en-US" altLang="ja-JP" sz="2400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64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サンプリング点  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en-US" altLang="ja-JP" sz="2400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N=64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  <a:p>
            <a:pPr algn="l"/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</a:t>
            </a:r>
            <a:r>
              <a:rPr kumimoji="1" lang="ja-JP" altLang="en-US" sz="24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良効率</a:t>
            </a:r>
            <a:endParaRPr kumimoji="1" lang="en-US" altLang="ja-JP" sz="2400" dirty="0">
              <a:solidFill>
                <a:srgbClr val="008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8E4039C-9883-854E-0F35-E60E14EFE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23</a:t>
            </a:fld>
            <a:endParaRPr 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50A4529-DF59-BBD1-F844-BB2A911A4E9A}"/>
              </a:ext>
            </a:extLst>
          </p:cNvPr>
          <p:cNvSpPr txBox="1"/>
          <p:nvPr/>
        </p:nvSpPr>
        <p:spPr>
          <a:xfrm>
            <a:off x="6153800" y="4862974"/>
            <a:ext cx="17235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64</a:t>
            </a:r>
            <a:r>
              <a:rPr kumimoji="1" lang="ja-JP" altLang="en-US" sz="24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個の</a:t>
            </a:r>
            <a:endParaRPr kumimoji="1" lang="en-US" altLang="ja-JP" sz="2400" dirty="0">
              <a:solidFill>
                <a:srgbClr val="008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異なる位相</a:t>
            </a:r>
          </a:p>
        </p:txBody>
      </p:sp>
    </p:spTree>
    <p:extLst>
      <p:ext uri="{BB962C8B-B14F-4D97-AF65-F5344CB8AC3E}">
        <p14:creationId xmlns:p14="http://schemas.microsoft.com/office/powerpoint/2010/main" val="89707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8D9828-35DA-4F27-85F6-2B9DA9B1F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191" y="481484"/>
            <a:ext cx="4291559" cy="671123"/>
          </a:xfrm>
          <a:solidFill>
            <a:schemeClr val="accent1">
              <a:lumMod val="75000"/>
            </a:schemeClr>
          </a:solidFill>
        </p:spPr>
        <p:txBody>
          <a:bodyPr wrap="none" tIns="18000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</a:t>
            </a:r>
            <a:r>
              <a:rPr lang="ja-JP" altLang="en-US" sz="32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．</a:t>
            </a:r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解説と解答 </a:t>
            </a:r>
            <a:r>
              <a:rPr lang="en-US" altLang="ja-JP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(20)</a:t>
            </a:r>
            <a:r>
              <a:rPr lang="en-US" altLang="ja-JP" sz="3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ja-JP" altLang="en-US" sz="3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329142" y="1354519"/>
            <a:ext cx="8644448" cy="5598454"/>
            <a:chOff x="179512" y="908720"/>
            <a:chExt cx="9144000" cy="5845129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908720"/>
              <a:ext cx="9144000" cy="2612571"/>
            </a:xfrm>
            <a:prstGeom prst="rect">
              <a:avLst/>
            </a:prstGeom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2CF27A61-B721-2150-D5FA-B62844114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964" y="3451936"/>
              <a:ext cx="4270340" cy="3202755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26B1AD2A-6750-C431-8039-A6165586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4002" y="3441481"/>
              <a:ext cx="3312368" cy="3312368"/>
            </a:xfrm>
            <a:prstGeom prst="rect">
              <a:avLst/>
            </a:prstGeom>
          </p:spPr>
        </p:pic>
      </p:grpSp>
      <p:sp>
        <p:nvSpPr>
          <p:cNvPr id="8" name="テキスト ボックス 7"/>
          <p:cNvSpPr txBox="1"/>
          <p:nvPr/>
        </p:nvSpPr>
        <p:spPr>
          <a:xfrm>
            <a:off x="5057625" y="309906"/>
            <a:ext cx="40863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33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周期の正弦波     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en-US" altLang="ja-JP" sz="24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M=33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  <a:p>
            <a:pPr algn="l"/>
            <a:r>
              <a:rPr kumimoji="1" lang="en-US" altLang="ja-JP" sz="2400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64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サンプリング点  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en-US" altLang="ja-JP" sz="2400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N=64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  <a:p>
            <a:pPr algn="l"/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</a:t>
            </a:r>
            <a:r>
              <a:rPr kumimoji="1" lang="ja-JP" altLang="en-US" sz="24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良効率</a:t>
            </a:r>
            <a:endParaRPr kumimoji="1" lang="en-US" altLang="ja-JP" sz="2400" dirty="0">
              <a:solidFill>
                <a:srgbClr val="008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9E0AB0B-A065-CE80-783E-C300F5D7A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24</a:t>
            </a:fld>
            <a:endParaRPr 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44F1938-0CB0-4E12-23E6-639ACF7F775A}"/>
              </a:ext>
            </a:extLst>
          </p:cNvPr>
          <p:cNvSpPr txBox="1"/>
          <p:nvPr/>
        </p:nvSpPr>
        <p:spPr>
          <a:xfrm>
            <a:off x="6153800" y="4862974"/>
            <a:ext cx="17235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64</a:t>
            </a:r>
            <a:r>
              <a:rPr kumimoji="1" lang="ja-JP" altLang="en-US" sz="24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個の</a:t>
            </a:r>
            <a:endParaRPr kumimoji="1" lang="en-US" altLang="ja-JP" sz="2400" dirty="0">
              <a:solidFill>
                <a:srgbClr val="008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異なる位相</a:t>
            </a:r>
          </a:p>
        </p:txBody>
      </p:sp>
    </p:spTree>
    <p:extLst>
      <p:ext uri="{BB962C8B-B14F-4D97-AF65-F5344CB8AC3E}">
        <p14:creationId xmlns:p14="http://schemas.microsoft.com/office/powerpoint/2010/main" val="400302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8D9828-35DA-4F27-85F6-2B9DA9B1F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191" y="481484"/>
            <a:ext cx="4291559" cy="671123"/>
          </a:xfrm>
          <a:solidFill>
            <a:schemeClr val="accent1">
              <a:lumMod val="75000"/>
            </a:schemeClr>
          </a:solidFill>
        </p:spPr>
        <p:txBody>
          <a:bodyPr wrap="none" tIns="18000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</a:t>
            </a:r>
            <a:r>
              <a:rPr lang="ja-JP" altLang="en-US" sz="32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．</a:t>
            </a:r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解説と解答 </a:t>
            </a:r>
            <a:r>
              <a:rPr lang="en-US" altLang="ja-JP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(21)</a:t>
            </a:r>
            <a:r>
              <a:rPr lang="en-US" altLang="ja-JP" sz="3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ja-JP" altLang="en-US" sz="3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155220" y="1320378"/>
            <a:ext cx="8915628" cy="5680622"/>
            <a:chOff x="-228" y="980728"/>
            <a:chExt cx="9144000" cy="5860201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8" y="980728"/>
              <a:ext cx="9144000" cy="2612571"/>
            </a:xfrm>
            <a:prstGeom prst="rect">
              <a:avLst/>
            </a:prstGeom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2D454B09-88BA-87B3-D67A-CFA6BF48B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817" y="3492150"/>
              <a:ext cx="4174973" cy="3131231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B4B50CB7-85F4-D1AF-859C-F091A3264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2484" y="3442633"/>
              <a:ext cx="3398296" cy="3398296"/>
            </a:xfrm>
            <a:prstGeom prst="rect">
              <a:avLst/>
            </a:prstGeom>
          </p:spPr>
        </p:pic>
      </p:grpSp>
      <p:sp>
        <p:nvSpPr>
          <p:cNvPr id="8" name="テキスト ボックス 7"/>
          <p:cNvSpPr txBox="1"/>
          <p:nvPr/>
        </p:nvSpPr>
        <p:spPr>
          <a:xfrm>
            <a:off x="4984473" y="293280"/>
            <a:ext cx="40863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45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周期の正弦波     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en-US" altLang="ja-JP" sz="24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M=45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  <a:p>
            <a:pPr algn="l"/>
            <a:r>
              <a:rPr kumimoji="1" lang="en-US" altLang="ja-JP" sz="2400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64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サンプリング点  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en-US" altLang="ja-JP" sz="2400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N=64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  <a:p>
            <a:pPr algn="l"/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</a:t>
            </a:r>
            <a:r>
              <a:rPr kumimoji="1" lang="ja-JP" altLang="en-US" sz="24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良効率</a:t>
            </a:r>
            <a:endParaRPr kumimoji="1" lang="en-US" altLang="ja-JP" sz="2400" dirty="0">
              <a:solidFill>
                <a:srgbClr val="008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BB8A5B6-0A10-DB9C-2D4C-4BDACDEF2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25</a:t>
            </a:fld>
            <a:endParaRPr 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4EECB71-72E8-55BF-1D7D-054C61E91ECF}"/>
              </a:ext>
            </a:extLst>
          </p:cNvPr>
          <p:cNvSpPr txBox="1"/>
          <p:nvPr/>
        </p:nvSpPr>
        <p:spPr>
          <a:xfrm>
            <a:off x="6153800" y="4862974"/>
            <a:ext cx="17235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64</a:t>
            </a:r>
            <a:r>
              <a:rPr kumimoji="1" lang="ja-JP" altLang="en-US" sz="24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個の</a:t>
            </a:r>
            <a:endParaRPr kumimoji="1" lang="en-US" altLang="ja-JP" sz="2400" dirty="0">
              <a:solidFill>
                <a:srgbClr val="008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異なる位相</a:t>
            </a:r>
          </a:p>
        </p:txBody>
      </p:sp>
    </p:spTree>
    <p:extLst>
      <p:ext uri="{BB962C8B-B14F-4D97-AF65-F5344CB8AC3E}">
        <p14:creationId xmlns:p14="http://schemas.microsoft.com/office/powerpoint/2010/main" val="140731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8D9828-35DA-4F27-85F6-2B9DA9B1F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191" y="481484"/>
            <a:ext cx="4152099" cy="671123"/>
          </a:xfrm>
          <a:solidFill>
            <a:schemeClr val="accent1">
              <a:lumMod val="75000"/>
            </a:schemeClr>
          </a:solidFill>
        </p:spPr>
        <p:txBody>
          <a:bodyPr wrap="none" tIns="18000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</a:t>
            </a:r>
            <a:r>
              <a:rPr lang="ja-JP" altLang="en-US" sz="32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．</a:t>
            </a:r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解説と解答</a:t>
            </a:r>
            <a:r>
              <a:rPr lang="en-US" altLang="ja-JP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(22)</a:t>
            </a:r>
            <a:endParaRPr kumimoji="1" lang="ja-JP" altLang="en-US" sz="3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88235" y="1344168"/>
            <a:ext cx="8991757" cy="5550408"/>
            <a:chOff x="0" y="980728"/>
            <a:chExt cx="9144000" cy="5892164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80728"/>
              <a:ext cx="9144000" cy="2612571"/>
            </a:xfrm>
            <a:prstGeom prst="rect">
              <a:avLst/>
            </a:prstGeom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087D34D6-5506-1D8B-9FB5-B23A5AE1D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587" y="3562614"/>
              <a:ext cx="4315541" cy="3236655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B1F59604-860D-2848-289D-9B59186A4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2965" y="3560524"/>
              <a:ext cx="3312368" cy="3312368"/>
            </a:xfrm>
            <a:prstGeom prst="rect">
              <a:avLst/>
            </a:prstGeom>
          </p:spPr>
        </p:pic>
      </p:grpSp>
      <p:sp>
        <p:nvSpPr>
          <p:cNvPr id="9" name="テキスト ボックス 8"/>
          <p:cNvSpPr txBox="1"/>
          <p:nvPr/>
        </p:nvSpPr>
        <p:spPr>
          <a:xfrm>
            <a:off x="4993617" y="309906"/>
            <a:ext cx="40863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63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周期の正弦波     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en-US" altLang="ja-JP" sz="24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M=63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  <a:p>
            <a:pPr algn="l"/>
            <a:r>
              <a:rPr kumimoji="1" lang="en-US" altLang="ja-JP" sz="2400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64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サンプリング点  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en-US" altLang="ja-JP" sz="2400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N=64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  <a:p>
            <a:pPr algn="l"/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</a:t>
            </a:r>
            <a:r>
              <a:rPr kumimoji="1" lang="ja-JP" altLang="en-US" sz="24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良効率</a:t>
            </a:r>
            <a:endParaRPr kumimoji="1" lang="en-US" altLang="ja-JP" sz="2400" dirty="0">
              <a:solidFill>
                <a:srgbClr val="008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CF8C10E-9F08-CA94-9FEE-239C0FA59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26</a:t>
            </a:fld>
            <a:endParaRPr 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E3CC21F-4263-7229-EBAF-8D843E106F79}"/>
              </a:ext>
            </a:extLst>
          </p:cNvPr>
          <p:cNvSpPr txBox="1"/>
          <p:nvPr/>
        </p:nvSpPr>
        <p:spPr>
          <a:xfrm>
            <a:off x="6153800" y="4862974"/>
            <a:ext cx="17235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64</a:t>
            </a:r>
            <a:r>
              <a:rPr kumimoji="1" lang="ja-JP" altLang="en-US" sz="24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個の</a:t>
            </a:r>
            <a:endParaRPr kumimoji="1" lang="en-US" altLang="ja-JP" sz="2400" dirty="0">
              <a:solidFill>
                <a:srgbClr val="008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異なる位相</a:t>
            </a:r>
          </a:p>
        </p:txBody>
      </p:sp>
    </p:spTree>
    <p:extLst>
      <p:ext uri="{BB962C8B-B14F-4D97-AF65-F5344CB8AC3E}">
        <p14:creationId xmlns:p14="http://schemas.microsoft.com/office/powerpoint/2010/main" val="177109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8D9828-35DA-4F27-85F6-2B9DA9B1F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191" y="481484"/>
            <a:ext cx="4152099" cy="671123"/>
          </a:xfrm>
          <a:solidFill>
            <a:schemeClr val="accent1">
              <a:lumMod val="75000"/>
            </a:schemeClr>
          </a:solidFill>
        </p:spPr>
        <p:txBody>
          <a:bodyPr wrap="none" tIns="18000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</a:t>
            </a:r>
            <a:r>
              <a:rPr lang="ja-JP" altLang="en-US" sz="32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．</a:t>
            </a:r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解説と解答</a:t>
            </a:r>
            <a:r>
              <a:rPr lang="en-US" altLang="ja-JP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(23)</a:t>
            </a:r>
            <a:endParaRPr kumimoji="1" lang="ja-JP" altLang="en-US" sz="3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50392" y="1408176"/>
            <a:ext cx="7114448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(1) M=1, 3, 7, 21, 31, 33, 63</a:t>
            </a:r>
          </a:p>
          <a:p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すなわち　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N(=64) 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 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 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が互いに素 のとき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（この場合は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が奇数）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l"/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N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の異なる位相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l"/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ADC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出力の</a:t>
            </a:r>
            <a:r>
              <a:rPr kumimoji="1" lang="en-US" altLang="ja-JP" sz="24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</a:t>
            </a:r>
            <a:r>
              <a:rPr kumimoji="1" lang="ja-JP" altLang="en-US" sz="24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個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の異なるデジタル値を試験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l"/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        </a:t>
            </a:r>
            <a:r>
              <a:rPr kumimoji="1" lang="ja-JP" altLang="en-US" sz="2400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精度の良い試験</a:t>
            </a:r>
            <a:endParaRPr kumimoji="1" lang="en-US" altLang="ja-JP" sz="2400" dirty="0">
              <a:solidFill>
                <a:srgbClr val="0000FF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l"/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 </a:t>
            </a:r>
          </a:p>
          <a:p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(2) M=2, 8, 16, 20, 32</a:t>
            </a:r>
          </a:p>
          <a:p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すなわち「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 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 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 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が互いに素」ではないとき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位相が重なって位相の個数が 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未満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ADC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出力の</a:t>
            </a:r>
            <a:r>
              <a:rPr kumimoji="1" lang="en-US" altLang="ja-JP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</a:t>
            </a:r>
            <a:r>
              <a:rPr kumimoji="1" lang="ja-JP" altLang="en-US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個未満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の異なるデジタル値のみ試験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           </a:t>
            </a:r>
            <a:r>
              <a:rPr kumimoji="1" lang="ja-JP" altLang="en-US" sz="2400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効率（精度）の良くない試験</a:t>
            </a:r>
            <a:endParaRPr kumimoji="1" lang="en-US" altLang="ja-JP" sz="2400" dirty="0">
              <a:solidFill>
                <a:srgbClr val="0000FF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例えば　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M=2 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のときは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32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サンプリング点の試験と同じテスト精度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右矢印 3"/>
          <p:cNvSpPr/>
          <p:nvPr/>
        </p:nvSpPr>
        <p:spPr>
          <a:xfrm>
            <a:off x="1408176" y="3308604"/>
            <a:ext cx="566928" cy="32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右矢印 4"/>
          <p:cNvSpPr/>
          <p:nvPr/>
        </p:nvSpPr>
        <p:spPr>
          <a:xfrm>
            <a:off x="1516617" y="5465064"/>
            <a:ext cx="566928" cy="32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A5604E-D1A2-63B9-70D7-D07E3D6BB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20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8D9828-35DA-4F27-85F6-2B9DA9B1F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191" y="481484"/>
            <a:ext cx="4291559" cy="671123"/>
          </a:xfrm>
          <a:solidFill>
            <a:schemeClr val="accent1">
              <a:lumMod val="75000"/>
            </a:schemeClr>
          </a:solidFill>
        </p:spPr>
        <p:txBody>
          <a:bodyPr wrap="none" tIns="18000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</a:t>
            </a:r>
            <a:r>
              <a:rPr lang="ja-JP" altLang="en-US" sz="32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．</a:t>
            </a:r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解説と解答 </a:t>
            </a:r>
            <a:r>
              <a:rPr lang="en-US" altLang="ja-JP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(24)</a:t>
            </a:r>
            <a:r>
              <a:rPr lang="en-US" altLang="ja-JP" sz="3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ja-JP" altLang="en-US" sz="3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正方形/長方形 2"/>
              <p:cNvSpPr/>
              <p:nvPr/>
            </p:nvSpPr>
            <p:spPr>
              <a:xfrm>
                <a:off x="485191" y="1828800"/>
                <a:ext cx="8238744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次の文章の空欄（　）に入る正しい言葉を①～④の中から選びなさい。 </a:t>
                </a:r>
                <a:endParaRPr lang="en-US" altLang="ja-JP" sz="2000" dirty="0">
                  <a:latin typeface="メイリオ" panose="020B0604030504040204" pitchFamily="50" charset="-128"/>
                  <a:ea typeface="メイリオ" panose="020B0604030504040204" pitchFamily="50" charset="-128"/>
                  <a:cs typeface="Times New Roman" panose="02020603050405020304" pitchFamily="18" charset="0"/>
                </a:endParaRPr>
              </a:p>
              <a:p>
                <a:endParaRPr lang="en-US" altLang="ja-JP" sz="2000" dirty="0">
                  <a:latin typeface="メイリオ" panose="020B0604030504040204" pitchFamily="50" charset="-128"/>
                  <a:ea typeface="メイリオ" panose="020B0604030504040204" pitchFamily="50" charset="-128"/>
                  <a:cs typeface="Times New Roman" panose="02020603050405020304" pitchFamily="18" charset="0"/>
                </a:endParaRPr>
              </a:p>
              <a:p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コヒーレントサンプリングの場合、</a:t>
                </a:r>
                <a:endParaRPr lang="en-US" altLang="ja-JP" sz="2000" dirty="0">
                  <a:latin typeface="メイリオ" panose="020B0604030504040204" pitchFamily="50" charset="-128"/>
                  <a:ea typeface="メイリオ" panose="020B0604030504040204" pitchFamily="50" charset="-128"/>
                  <a:cs typeface="Times New Roman" panose="02020603050405020304" pitchFamily="18" charset="0"/>
                </a:endParaRPr>
              </a:p>
              <a:p>
                <a:r>
                  <a:rPr lang="en-US" altLang="ja-JP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FFT</a:t>
                </a:r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の点数を</a:t>
                </a:r>
                <a:r>
                  <a:rPr lang="en-US" altLang="ja-JP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N</a:t>
                </a:r>
                <a:r>
                  <a:rPr lang="ja-JP" altLang="en-US" sz="2000" dirty="0" err="1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，</a:t>
                </a:r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入力周波数を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ja-JP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𝑖𝑛</m:t>
                        </m:r>
                      </m:sub>
                    </m:sSub>
                  </m:oMath>
                </a14:m>
                <a:r>
                  <a:rPr lang="en-US" altLang="ja-JP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, </a:t>
                </a:r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サンプリング周波数を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ja-JP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ja-JP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 </a:t>
                </a:r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とすると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ja-JP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𝑖𝑛</m:t>
                        </m:r>
                      </m:sub>
                    </m:sSub>
                  </m:oMath>
                </a14:m>
                <a:r>
                  <a:rPr lang="en-US" altLang="ja-JP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ja-JP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ja-JP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 = M/N,  M </a:t>
                </a:r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と</a:t>
                </a:r>
                <a:r>
                  <a:rPr lang="en-US" altLang="ja-JP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N </a:t>
                </a:r>
                <a:r>
                  <a:rPr lang="ja-JP" altLang="en-US" sz="2000" dirty="0" err="1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は（　</a:t>
                </a:r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　　）整数にすることが望ましい。</a:t>
                </a:r>
                <a:endParaRPr lang="en-US" altLang="ja-JP" sz="2000" dirty="0">
                  <a:latin typeface="メイリオ" panose="020B0604030504040204" pitchFamily="50" charset="-128"/>
                  <a:ea typeface="メイリオ" panose="020B0604030504040204" pitchFamily="50" charset="-128"/>
                  <a:cs typeface="Times New Roman" panose="02020603050405020304" pitchFamily="18" charset="0"/>
                </a:endParaRPr>
              </a:p>
              <a:p>
                <a:r>
                  <a:rPr lang="en-US" altLang="ja-JP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(</a:t>
                </a:r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すなわち精度の良いテスト結果が得られる。</a:t>
                </a:r>
                <a:r>
                  <a:rPr lang="en-US" altLang="ja-JP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)</a:t>
                </a:r>
              </a:p>
              <a:p>
                <a:endParaRPr lang="en-US" altLang="ja-JP" sz="2000" dirty="0">
                  <a:latin typeface="メイリオ" panose="020B0604030504040204" pitchFamily="50" charset="-128"/>
                  <a:ea typeface="メイリオ" panose="020B0604030504040204" pitchFamily="50" charset="-128"/>
                  <a:cs typeface="Times New Roman" panose="02020603050405020304" pitchFamily="18" charset="0"/>
                </a:endParaRPr>
              </a:p>
              <a:p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①　</a:t>
                </a:r>
                <a:r>
                  <a:rPr lang="en-US" altLang="ja-JP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2</a:t>
                </a:r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の倍数の</a:t>
                </a:r>
                <a:endParaRPr lang="en-US" altLang="ja-JP" sz="2000" dirty="0">
                  <a:latin typeface="メイリオ" panose="020B0604030504040204" pitchFamily="50" charset="-128"/>
                  <a:ea typeface="メイリオ" panose="020B0604030504040204" pitchFamily="50" charset="-128"/>
                  <a:cs typeface="Times New Roman" panose="02020603050405020304" pitchFamily="18" charset="0"/>
                </a:endParaRPr>
              </a:p>
              <a:p>
                <a:pPr marL="342900" indent="-342900">
                  <a:buAutoNum type="circleNumDbPlain" startAt="2"/>
                </a:pPr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  </a:t>
                </a:r>
                <a:r>
                  <a:rPr lang="en-US" altLang="ja-JP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2</a:t>
                </a:r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のべき乗の </a:t>
                </a:r>
                <a:endParaRPr lang="en-US" altLang="ja-JP" sz="2000" dirty="0">
                  <a:latin typeface="メイリオ" panose="020B0604030504040204" pitchFamily="50" charset="-128"/>
                  <a:ea typeface="メイリオ" panose="020B0604030504040204" pitchFamily="50" charset="-128"/>
                  <a:cs typeface="Times New Roman" panose="02020603050405020304" pitchFamily="18" charset="0"/>
                </a:endParaRPr>
              </a:p>
              <a:p>
                <a:pPr marL="457200" indent="-457200">
                  <a:buAutoNum type="circleNumDbPlain" startAt="3"/>
                </a:pPr>
                <a:r>
                  <a:rPr lang="en-US" altLang="ja-JP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4</a:t>
                </a:r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のべき乗の </a:t>
                </a:r>
                <a:endParaRPr lang="en-US" altLang="ja-JP" sz="2000" dirty="0">
                  <a:latin typeface="メイリオ" panose="020B0604030504040204" pitchFamily="50" charset="-128"/>
                  <a:ea typeface="メイリオ" panose="020B0604030504040204" pitchFamily="50" charset="-128"/>
                  <a:cs typeface="Times New Roman" panose="02020603050405020304" pitchFamily="18" charset="0"/>
                </a:endParaRPr>
              </a:p>
              <a:p>
                <a:pPr marL="457200" indent="-457200">
                  <a:buAutoNum type="circleNumDbPlain" startAt="3"/>
                </a:pPr>
                <a:endParaRPr lang="en-US" altLang="ja-JP" sz="1200" dirty="0">
                  <a:latin typeface="メイリオ" panose="020B0604030504040204" pitchFamily="50" charset="-128"/>
                  <a:ea typeface="メイリオ" panose="020B0604030504040204" pitchFamily="50" charset="-128"/>
                  <a:cs typeface="Times New Roman" panose="02020603050405020304" pitchFamily="18" charset="0"/>
                </a:endParaRPr>
              </a:p>
              <a:p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④　互いに素の</a:t>
                </a:r>
              </a:p>
            </p:txBody>
          </p:sp>
        </mc:Choice>
        <mc:Fallback xmlns="">
          <p:sp>
            <p:nvSpPr>
              <p:cNvPr id="3" name="正方形/長方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191" y="1828800"/>
                <a:ext cx="8238744" cy="3785652"/>
              </a:xfrm>
              <a:prstGeom prst="rect">
                <a:avLst/>
              </a:prstGeom>
              <a:blipFill>
                <a:blip r:embed="rId2"/>
                <a:stretch>
                  <a:fillRect l="-1258" t="-966" r="-170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正方形/長方形 3"/>
          <p:cNvSpPr/>
          <p:nvPr/>
        </p:nvSpPr>
        <p:spPr>
          <a:xfrm>
            <a:off x="485191" y="5010895"/>
            <a:ext cx="2120849" cy="4480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右矢印 4"/>
          <p:cNvSpPr/>
          <p:nvPr/>
        </p:nvSpPr>
        <p:spPr>
          <a:xfrm flipH="1">
            <a:off x="2798064" y="5042918"/>
            <a:ext cx="713232" cy="3109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703320" y="501089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2400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正解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1137FEE-8A0F-4787-1D0B-04B6F654C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46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8D9828-35DA-4F27-85F6-2B9DA9B1F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191" y="481484"/>
            <a:ext cx="2375971" cy="671123"/>
          </a:xfrm>
          <a:solidFill>
            <a:schemeClr val="accent1">
              <a:lumMod val="75000"/>
            </a:schemeClr>
          </a:solidFill>
        </p:spPr>
        <p:txBody>
          <a:bodyPr wrap="none" tIns="18000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</a:t>
            </a:r>
            <a:r>
              <a:rPr lang="ja-JP" altLang="en-US" sz="32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．</a:t>
            </a:r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まとめ</a:t>
            </a:r>
            <a:r>
              <a:rPr lang="en-US" altLang="ja-JP" sz="3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ja-JP" altLang="en-US" sz="3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1115568" y="1481328"/>
                <a:ext cx="6398290" cy="49552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AD</a:t>
                </a:r>
                <a:r>
                  <a:rPr kumimoji="1" lang="ja-JP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変換器の</a:t>
                </a:r>
                <a:r>
                  <a:rPr kumimoji="1" lang="en-US" altLang="ja-JP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FFT</a:t>
                </a:r>
                <a:r>
                  <a:rPr kumimoji="1" lang="ja-JP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法による試験</a:t>
                </a:r>
                <a:endParaRPr kumimoji="1" lang="en-US" altLang="ja-JP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pPr algn="l"/>
                <a:endParaRPr kumimoji="1" lang="en-US" altLang="ja-JP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pPr algn="l"/>
                <a:r>
                  <a:rPr kumimoji="1" lang="en-US" altLang="ja-JP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- </a:t>
                </a:r>
                <a:r>
                  <a:rPr kumimoji="1" lang="ja-JP" alt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コヒーレントサンプリング</a:t>
                </a:r>
                <a:endParaRPr kumimoji="1" lang="en-US" altLang="ja-JP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pPr algn="l"/>
                <a:endParaRPr kumimoji="1" lang="en-US" altLang="ja-JP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r>
                  <a:rPr lang="en-US" altLang="ja-JP" sz="24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- FFT</a:t>
                </a:r>
                <a:r>
                  <a:rPr lang="ja-JP" altLang="en-US" sz="24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の点数を</a:t>
                </a:r>
                <a:r>
                  <a:rPr lang="en-US" altLang="ja-JP" sz="24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N</a:t>
                </a:r>
                <a:r>
                  <a:rPr lang="ja-JP" altLang="en-US" sz="2400" dirty="0" err="1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，</a:t>
                </a:r>
                <a:r>
                  <a:rPr lang="ja-JP" altLang="en-US" sz="24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入力周波数を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ja-JP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𝑖𝑛</m:t>
                        </m:r>
                      </m:sub>
                    </m:sSub>
                  </m:oMath>
                </a14:m>
                <a:r>
                  <a:rPr lang="en-US" altLang="ja-JP" sz="24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, </a:t>
                </a:r>
              </a:p>
              <a:p>
                <a:r>
                  <a:rPr lang="ja-JP" altLang="en-US" sz="24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  サンプリング周波数を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ja-JP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ja-JP" sz="24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 </a:t>
                </a:r>
                <a:r>
                  <a:rPr lang="ja-JP" altLang="en-US" sz="24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とすると</a:t>
                </a:r>
                <a:endParaRPr lang="en-US" altLang="ja-JP" sz="2400" dirty="0">
                  <a:latin typeface="メイリオ" panose="020B0604030504040204" pitchFamily="50" charset="-128"/>
                  <a:ea typeface="メイリオ" panose="020B0604030504040204" pitchFamily="50" charset="-128"/>
                  <a:cs typeface="Times New Roman" panose="02020603050405020304" pitchFamily="18" charset="0"/>
                </a:endParaRPr>
              </a:p>
              <a:p>
                <a:r>
                  <a:rPr lang="ja-JP" altLang="en-US" sz="24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ja-JP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𝑖𝑛</m:t>
                        </m:r>
                      </m:sub>
                    </m:sSub>
                  </m:oMath>
                </a14:m>
                <a:r>
                  <a:rPr lang="en-US" altLang="ja-JP" sz="24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ja-JP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ja-JP" sz="24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 = M/N</a:t>
                </a:r>
              </a:p>
              <a:p>
                <a:r>
                  <a:rPr lang="en-US" altLang="ja-JP" sz="24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  M </a:t>
                </a:r>
                <a:r>
                  <a:rPr lang="ja-JP" altLang="en-US" sz="24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と</a:t>
                </a:r>
                <a:r>
                  <a:rPr lang="en-US" altLang="ja-JP" sz="24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N</a:t>
                </a:r>
                <a:r>
                  <a:rPr lang="ja-JP" altLang="en-US" sz="24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は</a:t>
                </a:r>
                <a:r>
                  <a:rPr lang="en-US" altLang="ja-JP" sz="24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 </a:t>
                </a:r>
                <a:r>
                  <a:rPr lang="ja-JP" altLang="en-US" sz="24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互いに素の整数</a:t>
                </a:r>
                <a:endParaRPr kumimoji="1" lang="en-US" altLang="ja-JP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pPr algn="l"/>
                <a:endParaRPr kumimoji="1" lang="en-US" altLang="ja-JP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pPr algn="l"/>
                <a:r>
                  <a:rPr kumimoji="1" lang="en-US" altLang="ja-JP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(</a:t>
                </a:r>
                <a:r>
                  <a:rPr kumimoji="1" lang="ja-JP" alt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注意）</a:t>
                </a:r>
                <a:endParaRPr kumimoji="1" lang="en-US" altLang="ja-JP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pPr algn="l"/>
                <a:r>
                  <a:rPr kumimoji="1" lang="ja-JP" alt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　インコヒーレントサンプリングの場合は</a:t>
                </a:r>
                <a:endParaRPr kumimoji="1" lang="en-US" altLang="ja-JP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pPr algn="l"/>
                <a:r>
                  <a:rPr kumimoji="1" lang="ja-JP" alt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　窓関数（</a:t>
                </a:r>
                <a:r>
                  <a:rPr kumimoji="1" lang="en-US" altLang="ja-JP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Window Function) </a:t>
                </a:r>
                <a:r>
                  <a:rPr kumimoji="1" lang="ja-JP" alt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をかけてから</a:t>
                </a:r>
                <a:endParaRPr kumimoji="1" lang="en-US" altLang="ja-JP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pPr algn="l"/>
                <a:r>
                  <a:rPr kumimoji="1" lang="ja-JP" alt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　</a:t>
                </a:r>
                <a:r>
                  <a:rPr kumimoji="1" lang="en-US" altLang="ja-JP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FFT</a:t>
                </a:r>
                <a:r>
                  <a:rPr kumimoji="1" lang="ja-JP" alt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を行います。別途勉強しましょう。</a:t>
                </a:r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568" y="1481328"/>
                <a:ext cx="6398290" cy="4955203"/>
              </a:xfrm>
              <a:prstGeom prst="rect">
                <a:avLst/>
              </a:prstGeom>
              <a:blipFill>
                <a:blip r:embed="rId2"/>
                <a:stretch>
                  <a:fillRect l="-1905" t="-1230" r="-381" b="-184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A7B7755-BE92-83FA-3AE6-9EAB29670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60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8D9828-35DA-4F27-85F6-2B9DA9B1F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191" y="475329"/>
            <a:ext cx="1965603" cy="683434"/>
          </a:xfrm>
          <a:solidFill>
            <a:schemeClr val="accent1">
              <a:lumMod val="75000"/>
            </a:schemeClr>
          </a:solidFill>
        </p:spPr>
        <p:txBody>
          <a:bodyPr wrap="none" tIns="18000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１．概要</a:t>
            </a:r>
            <a:r>
              <a:rPr lang="en-US" altLang="ja-JP" sz="3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ja-JP" altLang="en-US" sz="3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7D0542B-BEB0-4021-8DCC-B34D3E609736}"/>
              </a:ext>
            </a:extLst>
          </p:cNvPr>
          <p:cNvSpPr txBox="1"/>
          <p:nvPr/>
        </p:nvSpPr>
        <p:spPr>
          <a:xfrm>
            <a:off x="879044" y="1246355"/>
            <a:ext cx="7862620" cy="1208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ADC</a:t>
            </a:r>
            <a:r>
              <a:rPr lang="ja-JP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r>
              <a:rPr lang="en-US" altLang="ja-JP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FFT</a:t>
            </a:r>
            <a:r>
              <a:rPr lang="ja-JP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試験での正弦波入力周波数と</a:t>
            </a:r>
            <a:endParaRPr lang="en-US" altLang="ja-JP" sz="2400" b="1" dirty="0">
              <a:solidFill>
                <a:schemeClr val="tx1">
                  <a:lumMod val="65000"/>
                  <a:lumOff val="3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サンプリング周波数の望ましい関係</a:t>
            </a:r>
            <a:endParaRPr kumimoji="1" lang="en-US" altLang="ja-JP" sz="2400" b="1" dirty="0">
              <a:solidFill>
                <a:schemeClr val="tx1">
                  <a:lumMod val="65000"/>
                  <a:lumOff val="3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l"/>
            <a:endParaRPr lang="en-US" altLang="ja-JP" sz="1400" dirty="0">
              <a:solidFill>
                <a:schemeClr val="tx1">
                  <a:lumMod val="65000"/>
                  <a:lumOff val="3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l"/>
            <a:endParaRPr kumimoji="1" lang="en-US" altLang="ja-JP" sz="1050" dirty="0">
              <a:solidFill>
                <a:schemeClr val="tx1">
                  <a:lumMod val="65000"/>
                  <a:lumOff val="3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0349793-68BC-EF0E-1E88-FA5B336E2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41590" y="2905756"/>
            <a:ext cx="880241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AD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変換器は </a:t>
            </a:r>
            <a:r>
              <a:rPr kumimoji="1" lang="en-US" altLang="ja-JP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IoT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システム、通信システム、車載システム等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l"/>
            <a:r>
              <a:rPr kumimoji="1" lang="ja-JP" alt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での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キーデバイスです。その性能評価・試験技術は重要です。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l"/>
            <a:endParaRPr kumimoji="1" lang="en-US" altLang="ja-JP" sz="1600" dirty="0">
              <a:solidFill>
                <a:schemeClr val="tx1">
                  <a:lumMod val="65000"/>
                  <a:lumOff val="3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l"/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キーワード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:</a:t>
            </a:r>
          </a:p>
          <a:p>
            <a:pPr algn="l"/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AD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変換器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 FFT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法による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AD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変換器試験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l"/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コヒーレントサンプリング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l"/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インコヒーレントサンプリング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073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8D9828-35DA-4F27-85F6-2B9DA9B1F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191" y="481484"/>
            <a:ext cx="1826141" cy="671123"/>
          </a:xfrm>
          <a:solidFill>
            <a:schemeClr val="accent1">
              <a:lumMod val="75000"/>
            </a:schemeClr>
          </a:solidFill>
        </p:spPr>
        <p:txBody>
          <a:bodyPr wrap="none" tIns="18000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</a:t>
            </a:r>
            <a:r>
              <a:rPr lang="ja-JP" altLang="en-US" sz="32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．問題</a:t>
            </a:r>
            <a:endParaRPr kumimoji="1" lang="ja-JP" altLang="en-US" sz="3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正方形/長方形 3"/>
              <p:cNvSpPr/>
              <p:nvPr/>
            </p:nvSpPr>
            <p:spPr>
              <a:xfrm>
                <a:off x="485191" y="1828800"/>
                <a:ext cx="8238744" cy="34778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次の文章の空欄（　）に入る正しい言葉を①～④の中から選びなさい。 </a:t>
                </a:r>
                <a:endParaRPr lang="en-US" altLang="ja-JP" sz="2000" dirty="0">
                  <a:latin typeface="メイリオ" panose="020B0604030504040204" pitchFamily="50" charset="-128"/>
                  <a:ea typeface="メイリオ" panose="020B0604030504040204" pitchFamily="50" charset="-128"/>
                  <a:cs typeface="Times New Roman" panose="02020603050405020304" pitchFamily="18" charset="0"/>
                </a:endParaRPr>
              </a:p>
              <a:p>
                <a:endParaRPr lang="en-US" altLang="ja-JP" sz="2000" dirty="0">
                  <a:latin typeface="メイリオ" panose="020B0604030504040204" pitchFamily="50" charset="-128"/>
                  <a:ea typeface="メイリオ" panose="020B0604030504040204" pitchFamily="50" charset="-128"/>
                  <a:cs typeface="Times New Roman" panose="02020603050405020304" pitchFamily="18" charset="0"/>
                </a:endParaRPr>
              </a:p>
              <a:p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コヒーレントサンプリングの場合、</a:t>
                </a:r>
                <a:endParaRPr lang="en-US" altLang="ja-JP" sz="2000" dirty="0">
                  <a:latin typeface="メイリオ" panose="020B0604030504040204" pitchFamily="50" charset="-128"/>
                  <a:ea typeface="メイリオ" panose="020B0604030504040204" pitchFamily="50" charset="-128"/>
                  <a:cs typeface="Times New Roman" panose="02020603050405020304" pitchFamily="18" charset="0"/>
                </a:endParaRPr>
              </a:p>
              <a:p>
                <a:r>
                  <a:rPr lang="en-US" altLang="ja-JP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FFT</a:t>
                </a:r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の点数を</a:t>
                </a:r>
                <a:r>
                  <a:rPr lang="en-US" altLang="ja-JP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N</a:t>
                </a:r>
                <a:r>
                  <a:rPr lang="ja-JP" altLang="en-US" sz="2000" dirty="0" err="1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，</a:t>
                </a:r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入力周波数を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ja-JP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𝑖𝑛</m:t>
                        </m:r>
                      </m:sub>
                    </m:sSub>
                  </m:oMath>
                </a14:m>
                <a:r>
                  <a:rPr lang="en-US" altLang="ja-JP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, </a:t>
                </a:r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サンプリング周波数を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ja-JP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ja-JP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 </a:t>
                </a:r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とすると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ja-JP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𝑖𝑛</m:t>
                        </m:r>
                      </m:sub>
                    </m:sSub>
                  </m:oMath>
                </a14:m>
                <a:r>
                  <a:rPr lang="en-US" altLang="ja-JP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ja-JP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ja-JP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 = M/N,  M </a:t>
                </a:r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と</a:t>
                </a:r>
                <a:r>
                  <a:rPr lang="en-US" altLang="ja-JP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N </a:t>
                </a:r>
                <a:r>
                  <a:rPr lang="ja-JP" altLang="en-US" sz="2000" dirty="0" err="1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は（　</a:t>
                </a:r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　　）整数にすることが望ましい。</a:t>
                </a:r>
                <a:endParaRPr lang="en-US" altLang="ja-JP" sz="2000" dirty="0">
                  <a:latin typeface="メイリオ" panose="020B0604030504040204" pitchFamily="50" charset="-128"/>
                  <a:ea typeface="メイリオ" panose="020B0604030504040204" pitchFamily="50" charset="-128"/>
                  <a:cs typeface="Times New Roman" panose="02020603050405020304" pitchFamily="18" charset="0"/>
                </a:endParaRPr>
              </a:p>
              <a:p>
                <a:r>
                  <a:rPr lang="en-US" altLang="ja-JP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(</a:t>
                </a:r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すなわち精度の良いテスト結果が得られる。</a:t>
                </a:r>
                <a:r>
                  <a:rPr lang="en-US" altLang="ja-JP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)</a:t>
                </a:r>
              </a:p>
              <a:p>
                <a:endParaRPr lang="en-US" altLang="ja-JP" sz="2000" dirty="0">
                  <a:latin typeface="メイリオ" panose="020B0604030504040204" pitchFamily="50" charset="-128"/>
                  <a:ea typeface="メイリオ" panose="020B0604030504040204" pitchFamily="50" charset="-128"/>
                  <a:cs typeface="Times New Roman" panose="02020603050405020304" pitchFamily="18" charset="0"/>
                </a:endParaRPr>
              </a:p>
              <a:p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①　</a:t>
                </a:r>
                <a:r>
                  <a:rPr lang="en-US" altLang="ja-JP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2</a:t>
                </a:r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の倍数の</a:t>
                </a:r>
                <a:endParaRPr lang="en-US" altLang="ja-JP" sz="2000" dirty="0">
                  <a:latin typeface="メイリオ" panose="020B0604030504040204" pitchFamily="50" charset="-128"/>
                  <a:ea typeface="メイリオ" panose="020B0604030504040204" pitchFamily="50" charset="-128"/>
                  <a:cs typeface="Times New Roman" panose="02020603050405020304" pitchFamily="18" charset="0"/>
                </a:endParaRPr>
              </a:p>
              <a:p>
                <a:pPr marL="342900" indent="-342900">
                  <a:buAutoNum type="circleNumDbPlain" startAt="2"/>
                </a:pPr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  </a:t>
                </a:r>
                <a:r>
                  <a:rPr lang="en-US" altLang="ja-JP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2</a:t>
                </a:r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のべき乗の </a:t>
                </a:r>
                <a:endParaRPr lang="en-US" altLang="ja-JP" sz="2000" dirty="0">
                  <a:latin typeface="メイリオ" panose="020B0604030504040204" pitchFamily="50" charset="-128"/>
                  <a:ea typeface="メイリオ" panose="020B0604030504040204" pitchFamily="50" charset="-128"/>
                  <a:cs typeface="Times New Roman" panose="02020603050405020304" pitchFamily="18" charset="0"/>
                </a:endParaRPr>
              </a:p>
              <a:p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③</a:t>
                </a:r>
                <a:r>
                  <a:rPr lang="en-US" altLang="ja-JP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   4</a:t>
                </a:r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のべき乗の </a:t>
                </a:r>
                <a:endParaRPr lang="en-US" altLang="ja-JP" sz="2000" dirty="0">
                  <a:latin typeface="メイリオ" panose="020B0604030504040204" pitchFamily="50" charset="-128"/>
                  <a:ea typeface="メイリオ" panose="020B0604030504040204" pitchFamily="50" charset="-128"/>
                  <a:cs typeface="Times New Roman" panose="02020603050405020304" pitchFamily="18" charset="0"/>
                </a:endParaRPr>
              </a:p>
              <a:p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④　互いに素の</a:t>
                </a:r>
              </a:p>
            </p:txBody>
          </p:sp>
        </mc:Choice>
        <mc:Fallback xmlns="">
          <p:sp>
            <p:nvSpPr>
              <p:cNvPr id="4" name="正方形/長方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191" y="1828800"/>
                <a:ext cx="8238744" cy="3477875"/>
              </a:xfrm>
              <a:prstGeom prst="rect">
                <a:avLst/>
              </a:prstGeom>
              <a:blipFill>
                <a:blip r:embed="rId2"/>
                <a:stretch>
                  <a:fillRect l="-1258" t="-1051" r="-1702" b="-192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A250BDC-1B43-5878-092B-3ABCC3D86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51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8D9828-35DA-4F27-85F6-2B9DA9B1F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191" y="481484"/>
            <a:ext cx="4014240" cy="671123"/>
          </a:xfrm>
          <a:solidFill>
            <a:schemeClr val="accent1">
              <a:lumMod val="75000"/>
            </a:schemeClr>
          </a:solidFill>
        </p:spPr>
        <p:txBody>
          <a:bodyPr wrap="none" tIns="18000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</a:t>
            </a:r>
            <a:r>
              <a:rPr lang="ja-JP" altLang="en-US" sz="32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．</a:t>
            </a:r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解説と解答 </a:t>
            </a:r>
            <a:r>
              <a:rPr lang="en-US" altLang="ja-JP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(1)</a:t>
            </a:r>
            <a:r>
              <a:rPr lang="en-US" altLang="ja-JP" sz="3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ja-JP" altLang="en-US" sz="3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正方形/長方形 2"/>
              <p:cNvSpPr/>
              <p:nvPr/>
            </p:nvSpPr>
            <p:spPr>
              <a:xfrm>
                <a:off x="485191" y="1828800"/>
                <a:ext cx="8238744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次の文章の空欄（　）に入る正しい言葉を①～④の中から選びなさい。 </a:t>
                </a:r>
                <a:endParaRPr lang="en-US" altLang="ja-JP" sz="2000" dirty="0">
                  <a:latin typeface="メイリオ" panose="020B0604030504040204" pitchFamily="50" charset="-128"/>
                  <a:ea typeface="メイリオ" panose="020B0604030504040204" pitchFamily="50" charset="-128"/>
                  <a:cs typeface="Times New Roman" panose="02020603050405020304" pitchFamily="18" charset="0"/>
                </a:endParaRPr>
              </a:p>
              <a:p>
                <a:endParaRPr lang="en-US" altLang="ja-JP" sz="2000" dirty="0">
                  <a:latin typeface="メイリオ" panose="020B0604030504040204" pitchFamily="50" charset="-128"/>
                  <a:ea typeface="メイリオ" panose="020B0604030504040204" pitchFamily="50" charset="-128"/>
                  <a:cs typeface="Times New Roman" panose="02020603050405020304" pitchFamily="18" charset="0"/>
                </a:endParaRPr>
              </a:p>
              <a:p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コヒーレントサンプリングの場合、</a:t>
                </a:r>
                <a:endParaRPr lang="en-US" altLang="ja-JP" sz="2000" dirty="0">
                  <a:latin typeface="メイリオ" panose="020B0604030504040204" pitchFamily="50" charset="-128"/>
                  <a:ea typeface="メイリオ" panose="020B0604030504040204" pitchFamily="50" charset="-128"/>
                  <a:cs typeface="Times New Roman" panose="02020603050405020304" pitchFamily="18" charset="0"/>
                </a:endParaRPr>
              </a:p>
              <a:p>
                <a:r>
                  <a:rPr lang="en-US" altLang="ja-JP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FFT</a:t>
                </a:r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の点数を</a:t>
                </a:r>
                <a:r>
                  <a:rPr lang="en-US" altLang="ja-JP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N</a:t>
                </a:r>
                <a:r>
                  <a:rPr lang="ja-JP" altLang="en-US" sz="2000" dirty="0" err="1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，</a:t>
                </a:r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入力周波数を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ja-JP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𝑖𝑛</m:t>
                        </m:r>
                      </m:sub>
                    </m:sSub>
                  </m:oMath>
                </a14:m>
                <a:r>
                  <a:rPr lang="en-US" altLang="ja-JP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, </a:t>
                </a:r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サンプリング周波数を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ja-JP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ja-JP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 </a:t>
                </a:r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とすると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ja-JP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𝑖𝑛</m:t>
                        </m:r>
                      </m:sub>
                    </m:sSub>
                  </m:oMath>
                </a14:m>
                <a:r>
                  <a:rPr lang="en-US" altLang="ja-JP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ja-JP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ja-JP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 = M/N,  M </a:t>
                </a:r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と</a:t>
                </a:r>
                <a:r>
                  <a:rPr lang="en-US" altLang="ja-JP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N </a:t>
                </a:r>
                <a:r>
                  <a:rPr lang="ja-JP" altLang="en-US" sz="2000" dirty="0" err="1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は（　</a:t>
                </a:r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　　）整数にすることが望ましい。</a:t>
                </a:r>
                <a:endParaRPr lang="en-US" altLang="ja-JP" sz="2000" dirty="0">
                  <a:latin typeface="メイリオ" panose="020B0604030504040204" pitchFamily="50" charset="-128"/>
                  <a:ea typeface="メイリオ" panose="020B0604030504040204" pitchFamily="50" charset="-128"/>
                  <a:cs typeface="Times New Roman" panose="02020603050405020304" pitchFamily="18" charset="0"/>
                </a:endParaRPr>
              </a:p>
              <a:p>
                <a:r>
                  <a:rPr lang="en-US" altLang="ja-JP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(</a:t>
                </a:r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すなわち精度の良いテスト結果が得られる。</a:t>
                </a:r>
                <a:r>
                  <a:rPr lang="en-US" altLang="ja-JP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)</a:t>
                </a:r>
              </a:p>
              <a:p>
                <a:endParaRPr lang="en-US" altLang="ja-JP" sz="2000" dirty="0">
                  <a:latin typeface="メイリオ" panose="020B0604030504040204" pitchFamily="50" charset="-128"/>
                  <a:ea typeface="メイリオ" panose="020B0604030504040204" pitchFamily="50" charset="-128"/>
                  <a:cs typeface="Times New Roman" panose="02020603050405020304" pitchFamily="18" charset="0"/>
                </a:endParaRPr>
              </a:p>
              <a:p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①　</a:t>
                </a:r>
                <a:r>
                  <a:rPr lang="en-US" altLang="ja-JP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2</a:t>
                </a:r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の倍数の</a:t>
                </a:r>
                <a:endParaRPr lang="en-US" altLang="ja-JP" sz="2000" dirty="0">
                  <a:latin typeface="メイリオ" panose="020B0604030504040204" pitchFamily="50" charset="-128"/>
                  <a:ea typeface="メイリオ" panose="020B0604030504040204" pitchFamily="50" charset="-128"/>
                  <a:cs typeface="Times New Roman" panose="02020603050405020304" pitchFamily="18" charset="0"/>
                </a:endParaRPr>
              </a:p>
              <a:p>
                <a:pPr marL="342900" indent="-342900">
                  <a:buAutoNum type="circleNumDbPlain" startAt="2"/>
                </a:pPr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  </a:t>
                </a:r>
                <a:r>
                  <a:rPr lang="en-US" altLang="ja-JP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2</a:t>
                </a:r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のべき乗の </a:t>
                </a:r>
                <a:endParaRPr lang="en-US" altLang="ja-JP" sz="2000" dirty="0">
                  <a:latin typeface="メイリオ" panose="020B0604030504040204" pitchFamily="50" charset="-128"/>
                  <a:ea typeface="メイリオ" panose="020B0604030504040204" pitchFamily="50" charset="-128"/>
                  <a:cs typeface="Times New Roman" panose="02020603050405020304" pitchFamily="18" charset="0"/>
                </a:endParaRPr>
              </a:p>
              <a:p>
                <a:pPr marL="457200" indent="-457200">
                  <a:buAutoNum type="circleNumDbPlain" startAt="3"/>
                </a:pPr>
                <a:r>
                  <a:rPr lang="en-US" altLang="ja-JP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4</a:t>
                </a:r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のべき乗の </a:t>
                </a:r>
                <a:endParaRPr lang="en-US" altLang="ja-JP" sz="2000" dirty="0">
                  <a:latin typeface="メイリオ" panose="020B0604030504040204" pitchFamily="50" charset="-128"/>
                  <a:ea typeface="メイリオ" panose="020B0604030504040204" pitchFamily="50" charset="-128"/>
                  <a:cs typeface="Times New Roman" panose="02020603050405020304" pitchFamily="18" charset="0"/>
                </a:endParaRPr>
              </a:p>
              <a:p>
                <a:pPr marL="457200" indent="-457200">
                  <a:buAutoNum type="circleNumDbPlain" startAt="3"/>
                </a:pPr>
                <a:endParaRPr lang="en-US" altLang="ja-JP" sz="1200" dirty="0">
                  <a:latin typeface="メイリオ" panose="020B0604030504040204" pitchFamily="50" charset="-128"/>
                  <a:ea typeface="メイリオ" panose="020B0604030504040204" pitchFamily="50" charset="-128"/>
                  <a:cs typeface="Times New Roman" panose="02020603050405020304" pitchFamily="18" charset="0"/>
                </a:endParaRPr>
              </a:p>
              <a:p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④　互いに素の</a:t>
                </a:r>
              </a:p>
            </p:txBody>
          </p:sp>
        </mc:Choice>
        <mc:Fallback xmlns="">
          <p:sp>
            <p:nvSpPr>
              <p:cNvPr id="3" name="正方形/長方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191" y="1828800"/>
                <a:ext cx="8238744" cy="3785652"/>
              </a:xfrm>
              <a:prstGeom prst="rect">
                <a:avLst/>
              </a:prstGeom>
              <a:blipFill>
                <a:blip r:embed="rId2"/>
                <a:stretch>
                  <a:fillRect l="-1258" t="-966" r="-170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正方形/長方形 3"/>
          <p:cNvSpPr/>
          <p:nvPr/>
        </p:nvSpPr>
        <p:spPr>
          <a:xfrm>
            <a:off x="485191" y="5010895"/>
            <a:ext cx="2120849" cy="4480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右矢印 4"/>
          <p:cNvSpPr/>
          <p:nvPr/>
        </p:nvSpPr>
        <p:spPr>
          <a:xfrm flipH="1">
            <a:off x="2798064" y="5042918"/>
            <a:ext cx="713232" cy="3109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703320" y="501089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2400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正解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7196D63-95C8-B417-46CD-C88EB7C82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98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8D9828-35DA-4F27-85F6-2B9DA9B1F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191" y="481484"/>
            <a:ext cx="4014240" cy="671123"/>
          </a:xfrm>
          <a:solidFill>
            <a:schemeClr val="accent1">
              <a:lumMod val="75000"/>
            </a:schemeClr>
          </a:solidFill>
        </p:spPr>
        <p:txBody>
          <a:bodyPr wrap="none" tIns="18000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</a:t>
            </a:r>
            <a:r>
              <a:rPr lang="ja-JP" altLang="en-US" sz="32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．</a:t>
            </a:r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解説と解答 </a:t>
            </a:r>
            <a:r>
              <a:rPr lang="en-US" altLang="ja-JP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(2)</a:t>
            </a:r>
            <a:r>
              <a:rPr lang="en-US" altLang="ja-JP" sz="3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ja-JP" altLang="en-US" sz="3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009708" y="571260"/>
            <a:ext cx="2529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AD</a:t>
            </a:r>
            <a:r>
              <a:rPr kumimoji="1" lang="ja-JP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変換器とは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083656" y="1490472"/>
            <a:ext cx="63401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Analog-to-Digital Converter: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ADC</a:t>
            </a:r>
          </a:p>
          <a:p>
            <a:pPr algn="l"/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アナログ信号をデジタル信号に変換する回路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656" y="4288536"/>
            <a:ext cx="3409955" cy="1633876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175" y="4105656"/>
            <a:ext cx="3645998" cy="1854703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1480390" y="6138661"/>
            <a:ext cx="5729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サンプリング　　　　　　　　  量子化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8" name="図 17" descr="画面の領域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745" y="2482875"/>
            <a:ext cx="1982745" cy="1383930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2130552" y="3040848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16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アナログ入力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336490" y="3040848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1600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デジタル出力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546324" y="3740902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14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サンプリングクロック　</a:t>
            </a:r>
            <a:r>
              <a:rPr kumimoji="1" lang="en-US" altLang="ja-JP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</a:t>
            </a:r>
            <a:r>
              <a:rPr kumimoji="1" lang="en-US" altLang="ja-JP" sz="14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</a:t>
            </a:r>
            <a:endParaRPr kumimoji="1" lang="ja-JP" altLang="en-US" sz="1400" dirty="0">
              <a:solidFill>
                <a:srgbClr val="008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FF2961A-A4B6-776A-6E55-B132030E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92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8D9828-35DA-4F27-85F6-2B9DA9B1F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191" y="481484"/>
            <a:ext cx="4014240" cy="671123"/>
          </a:xfrm>
          <a:solidFill>
            <a:schemeClr val="accent1">
              <a:lumMod val="75000"/>
            </a:schemeClr>
          </a:solidFill>
        </p:spPr>
        <p:txBody>
          <a:bodyPr wrap="none" tIns="18000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</a:t>
            </a:r>
            <a:r>
              <a:rPr lang="ja-JP" altLang="en-US" sz="32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．</a:t>
            </a:r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解説と解答 </a:t>
            </a:r>
            <a:r>
              <a:rPr lang="en-US" altLang="ja-JP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(3)</a:t>
            </a:r>
            <a:r>
              <a:rPr lang="en-US" altLang="ja-JP" sz="3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ja-JP" altLang="en-US" sz="3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918563" y="617106"/>
            <a:ext cx="34632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ADC</a:t>
            </a:r>
            <a:r>
              <a:rPr kumimoji="1" lang="ja-JP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r>
              <a:rPr kumimoji="1" lang="en-US" altLang="ja-JP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FFT</a:t>
            </a:r>
            <a:r>
              <a:rPr kumimoji="1" lang="ja-JP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法試験　</a:t>
            </a:r>
          </a:p>
        </p:txBody>
      </p:sp>
      <p:grpSp>
        <p:nvGrpSpPr>
          <p:cNvPr id="20" name="グループ化 19"/>
          <p:cNvGrpSpPr/>
          <p:nvPr/>
        </p:nvGrpSpPr>
        <p:grpSpPr>
          <a:xfrm>
            <a:off x="835951" y="3448556"/>
            <a:ext cx="7768862" cy="2505456"/>
            <a:chOff x="1002313" y="1638044"/>
            <a:chExt cx="7768862" cy="2505456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313" y="1840155"/>
              <a:ext cx="7545868" cy="2101235"/>
            </a:xfrm>
            <a:prstGeom prst="rect">
              <a:avLst/>
            </a:prstGeom>
          </p:spPr>
        </p:pic>
        <p:sp>
          <p:nvSpPr>
            <p:cNvPr id="8" name="正方形/長方形 7"/>
            <p:cNvSpPr/>
            <p:nvPr/>
          </p:nvSpPr>
          <p:spPr>
            <a:xfrm>
              <a:off x="4775247" y="1638044"/>
              <a:ext cx="3995928" cy="25054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9" name="グループ化 18"/>
            <p:cNvGrpSpPr/>
            <p:nvPr/>
          </p:nvGrpSpPr>
          <p:grpSpPr>
            <a:xfrm>
              <a:off x="2770642" y="1783449"/>
              <a:ext cx="3226147" cy="1584173"/>
              <a:chOff x="2770642" y="1783449"/>
              <a:chExt cx="3226147" cy="158417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正方形/長方形 4"/>
                  <p:cNvSpPr/>
                  <p:nvPr/>
                </p:nvSpPr>
                <p:spPr>
                  <a:xfrm>
                    <a:off x="2770642" y="1783449"/>
                    <a:ext cx="50892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ja-JP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ja-JP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𝑖𝑛</m:t>
                              </m:r>
                            </m:sub>
                          </m:sSub>
                        </m:oMath>
                      </m:oMathPara>
                    </a14:m>
                    <a:endParaRPr lang="ja-JP" altLang="en-US" dirty="0"/>
                  </a:p>
                </p:txBody>
              </p:sp>
            </mc:Choice>
            <mc:Fallback xmlns="">
              <p:sp>
                <p:nvSpPr>
                  <p:cNvPr id="5" name="正方形/長方形 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70642" y="1783449"/>
                    <a:ext cx="508921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13333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正方形/長方形 5"/>
                  <p:cNvSpPr/>
                  <p:nvPr/>
                </p:nvSpPr>
                <p:spPr>
                  <a:xfrm>
                    <a:off x="3139756" y="2998290"/>
                    <a:ext cx="413895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ja-JP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ja-JP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sub>
                          </m:sSub>
                        </m:oMath>
                      </m:oMathPara>
                    </a14:m>
                    <a:endParaRPr lang="ja-JP" altLang="en-US" dirty="0"/>
                  </a:p>
                </p:txBody>
              </p:sp>
            </mc:Choice>
            <mc:Fallback xmlns="">
              <p:sp>
                <p:nvSpPr>
                  <p:cNvPr id="6" name="正方形/長方形 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39756" y="2998290"/>
                    <a:ext cx="413895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3333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5" name="テキスト ボックス 14"/>
              <p:cNvSpPr txBox="1"/>
              <p:nvPr/>
            </p:nvSpPr>
            <p:spPr>
              <a:xfrm>
                <a:off x="5163227" y="2322576"/>
                <a:ext cx="833562" cy="492443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:endParaRPr kumimoji="1" lang="en-US" altLang="ja-JP" sz="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pPr algn="l"/>
                <a:r>
                  <a:rPr kumimoji="1" lang="en-US" altLang="ja-JP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  FFT  </a:t>
                </a:r>
              </a:p>
              <a:p>
                <a:pPr algn="l"/>
                <a:endParaRPr kumimoji="1" lang="ja-JP" altLang="en-US" sz="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cxnSp>
            <p:nvCxnSpPr>
              <p:cNvPr id="17" name="直線矢印コネクタ 16"/>
              <p:cNvCxnSpPr>
                <a:endCxn id="15" idx="1"/>
              </p:cNvCxnSpPr>
              <p:nvPr/>
            </p:nvCxnSpPr>
            <p:spPr>
              <a:xfrm>
                <a:off x="4700016" y="2568797"/>
                <a:ext cx="463211" cy="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テキスト ボックス 17"/>
          <p:cNvSpPr txBox="1"/>
          <p:nvPr/>
        </p:nvSpPr>
        <p:spPr>
          <a:xfrm>
            <a:off x="1736232" y="1439248"/>
            <a:ext cx="5968301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FFT: Fast Fourier Transform</a:t>
            </a:r>
          </a:p>
          <a:p>
            <a:pPr algn="l"/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高速離散フーリエ変換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l"/>
            <a:endParaRPr kumimoji="1" lang="en-US" altLang="ja-JP" sz="1400" dirty="0">
              <a:solidFill>
                <a:schemeClr val="tx1">
                  <a:lumMod val="65000"/>
                  <a:lumOff val="3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l"/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     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ADC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出力のパワースペクトルを得る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1317596" y="5441948"/>
            <a:ext cx="2350008" cy="512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右矢印 23"/>
          <p:cNvSpPr/>
          <p:nvPr/>
        </p:nvSpPr>
        <p:spPr>
          <a:xfrm>
            <a:off x="1971392" y="2418732"/>
            <a:ext cx="521208" cy="3248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図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5832" y="3576042"/>
            <a:ext cx="2858736" cy="1779882"/>
          </a:xfrm>
          <a:prstGeom prst="rect">
            <a:avLst/>
          </a:prstGeom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83A3EA2-CC02-24F2-973E-1C57D863A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66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8D9828-35DA-4F27-85F6-2B9DA9B1F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191" y="481484"/>
            <a:ext cx="4014240" cy="671123"/>
          </a:xfrm>
          <a:solidFill>
            <a:schemeClr val="accent1">
              <a:lumMod val="75000"/>
            </a:schemeClr>
          </a:solidFill>
        </p:spPr>
        <p:txBody>
          <a:bodyPr wrap="none" tIns="18000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</a:t>
            </a:r>
            <a:r>
              <a:rPr lang="ja-JP" altLang="en-US" sz="32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．</a:t>
            </a:r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解説と解答 </a:t>
            </a:r>
            <a:r>
              <a:rPr lang="en-US" altLang="ja-JP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(4)</a:t>
            </a:r>
            <a:r>
              <a:rPr lang="en-US" altLang="ja-JP" sz="3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ja-JP" altLang="en-US" sz="3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正方形/長方形 10"/>
              <p:cNvSpPr/>
              <p:nvPr/>
            </p:nvSpPr>
            <p:spPr>
              <a:xfrm>
                <a:off x="737852" y="4371196"/>
                <a:ext cx="203927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𝑖𝑛</m:t>
                        </m:r>
                      </m:sub>
                    </m:sSub>
                  </m:oMath>
                </a14:m>
                <a:r>
                  <a:rPr lang="en-US" altLang="ja-JP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ja-JP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M/N</a:t>
                </a:r>
                <a:endParaRPr lang="ja-JP" altLang="en-US" sz="2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1" name="正方形/長方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852" y="4371196"/>
                <a:ext cx="2039276" cy="523220"/>
              </a:xfrm>
              <a:prstGeom prst="rect">
                <a:avLst/>
              </a:prstGeom>
              <a:blipFill>
                <a:blip r:embed="rId3"/>
                <a:stretch>
                  <a:fillRect t="-12791" r="-5373" b="-302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/>
          <p:cNvSpPr txBox="1"/>
          <p:nvPr/>
        </p:nvSpPr>
        <p:spPr>
          <a:xfrm>
            <a:off x="2755708" y="4432751"/>
            <a:ext cx="3358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24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整数比 </a:t>
            </a:r>
            <a:r>
              <a:rPr kumimoji="1" lang="en-US" altLang="ja-JP" sz="24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en-US" altLang="ja-JP" sz="2400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</a:t>
            </a:r>
            <a:r>
              <a:rPr kumimoji="1" lang="ja-JP" altLang="en-US" sz="24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</a:t>
            </a:r>
            <a:r>
              <a:rPr kumimoji="1" lang="en-US" altLang="ja-JP" sz="24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FFT</a:t>
            </a:r>
            <a:r>
              <a:rPr kumimoji="1" lang="ja-JP" altLang="en-US" sz="24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点数）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763502" y="5013359"/>
            <a:ext cx="5109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容易に可能　　　　　　　　難しい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893624" y="697098"/>
            <a:ext cx="3404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ADC</a:t>
            </a:r>
            <a:r>
              <a:rPr kumimoji="1" lang="ja-JP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r>
              <a:rPr kumimoji="1" lang="en-US" altLang="ja-JP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FFT</a:t>
            </a:r>
            <a:r>
              <a:rPr kumimoji="1" lang="ja-JP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法試験 構成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正方形/長方形 13"/>
              <p:cNvSpPr/>
              <p:nvPr/>
            </p:nvSpPr>
            <p:spPr>
              <a:xfrm>
                <a:off x="6153553" y="1741655"/>
                <a:ext cx="50892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ja-JP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𝑖𝑛</m:t>
                          </m:r>
                        </m:sub>
                      </m:sSub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4" name="正方形/長方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3553" y="1741655"/>
                <a:ext cx="508921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正方形/長方形 6"/>
              <p:cNvSpPr/>
              <p:nvPr/>
            </p:nvSpPr>
            <p:spPr>
              <a:xfrm>
                <a:off x="6580178" y="2998290"/>
                <a:ext cx="41389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ja-JP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7" name="正方形/長方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0178" y="2998290"/>
                <a:ext cx="413895" cy="369332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84954EE5-B89A-8ED5-7585-E115D462B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8</a:t>
            </a:fld>
            <a:endParaRPr lang="en-US" dirty="0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C43D6B15-5F5A-6E4A-3202-6A4E2AD1525A}"/>
              </a:ext>
            </a:extLst>
          </p:cNvPr>
          <p:cNvGrpSpPr/>
          <p:nvPr/>
        </p:nvGrpSpPr>
        <p:grpSpPr>
          <a:xfrm>
            <a:off x="545113" y="1797861"/>
            <a:ext cx="7545868" cy="2157941"/>
            <a:chOff x="1002313" y="1783449"/>
            <a:chExt cx="7545868" cy="2157941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E63243EC-2A19-166B-12BF-35A6F0D1F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02313" y="1840155"/>
              <a:ext cx="7545868" cy="2101235"/>
            </a:xfrm>
            <a:prstGeom prst="rect">
              <a:avLst/>
            </a:prstGeom>
          </p:spPr>
        </p:pic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AAEED02E-C22C-366A-4CD0-CA24C0973991}"/>
                </a:ext>
              </a:extLst>
            </p:cNvPr>
            <p:cNvGrpSpPr/>
            <p:nvPr/>
          </p:nvGrpSpPr>
          <p:grpSpPr>
            <a:xfrm>
              <a:off x="2770642" y="1783449"/>
              <a:ext cx="783009" cy="1584173"/>
              <a:chOff x="2770642" y="1783449"/>
              <a:chExt cx="783009" cy="158417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正方形/長方形 16">
                    <a:extLst>
                      <a:ext uri="{FF2B5EF4-FFF2-40B4-BE49-F238E27FC236}">
                        <a16:creationId xmlns:a16="http://schemas.microsoft.com/office/drawing/2014/main" id="{5472065C-C815-294A-5718-D90DC36CC3DA}"/>
                      </a:ext>
                    </a:extLst>
                  </p:cNvPr>
                  <p:cNvSpPr/>
                  <p:nvPr/>
                </p:nvSpPr>
                <p:spPr>
                  <a:xfrm>
                    <a:off x="2770642" y="1783449"/>
                    <a:ext cx="50892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ja-JP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ja-JP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𝑖𝑛</m:t>
                              </m:r>
                            </m:sub>
                          </m:sSub>
                        </m:oMath>
                      </m:oMathPara>
                    </a14:m>
                    <a:endParaRPr lang="ja-JP" altLang="en-US" dirty="0"/>
                  </a:p>
                </p:txBody>
              </p:sp>
            </mc:Choice>
            <mc:Fallback xmlns="">
              <p:sp>
                <p:nvSpPr>
                  <p:cNvPr id="5" name="正方形/長方形 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70642" y="1783449"/>
                    <a:ext cx="508921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13333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正方形/長方形 17">
                    <a:extLst>
                      <a:ext uri="{FF2B5EF4-FFF2-40B4-BE49-F238E27FC236}">
                        <a16:creationId xmlns:a16="http://schemas.microsoft.com/office/drawing/2014/main" id="{BFB3F124-86B2-8A5A-CE77-6CB4216F010E}"/>
                      </a:ext>
                    </a:extLst>
                  </p:cNvPr>
                  <p:cNvSpPr/>
                  <p:nvPr/>
                </p:nvSpPr>
                <p:spPr>
                  <a:xfrm>
                    <a:off x="3139756" y="2998290"/>
                    <a:ext cx="413895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ja-JP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ja-JP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sub>
                          </m:sSub>
                        </m:oMath>
                      </m:oMathPara>
                    </a14:m>
                    <a:endParaRPr lang="ja-JP" altLang="en-US" dirty="0"/>
                  </a:p>
                </p:txBody>
              </p:sp>
            </mc:Choice>
            <mc:Fallback xmlns="">
              <p:sp>
                <p:nvSpPr>
                  <p:cNvPr id="6" name="正方形/長方形 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39756" y="2998290"/>
                    <a:ext cx="413895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3333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418854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8D9828-35DA-4F27-85F6-2B9DA9B1F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191" y="481484"/>
            <a:ext cx="4014240" cy="671123"/>
          </a:xfrm>
          <a:solidFill>
            <a:schemeClr val="accent1">
              <a:lumMod val="75000"/>
            </a:schemeClr>
          </a:solidFill>
        </p:spPr>
        <p:txBody>
          <a:bodyPr wrap="none" tIns="18000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</a:t>
            </a:r>
            <a:r>
              <a:rPr lang="ja-JP" altLang="en-US" sz="32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．</a:t>
            </a:r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解説と解答 </a:t>
            </a:r>
            <a:r>
              <a:rPr lang="en-US" altLang="ja-JP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(5)</a:t>
            </a:r>
            <a:r>
              <a:rPr lang="en-US" altLang="ja-JP" sz="3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ja-JP" altLang="en-US" sz="3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88" y="2786395"/>
            <a:ext cx="8741664" cy="2464478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2018202" y="1919363"/>
            <a:ext cx="3913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7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周期の正弦波      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en-US" altLang="ja-JP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M=7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正方形/長方形 13"/>
              <p:cNvSpPr/>
              <p:nvPr/>
            </p:nvSpPr>
            <p:spPr>
              <a:xfrm>
                <a:off x="4644571" y="552275"/>
                <a:ext cx="435337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ja-JP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ja-JP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𝒊𝒏</m:t>
                        </m:r>
                      </m:sub>
                    </m:sSub>
                  </m:oMath>
                </a14:m>
                <a:r>
                  <a:rPr lang="en-US" altLang="ja-JP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ja-JP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ja-JP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altLang="ja-JP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M/N</a:t>
                </a:r>
                <a:r>
                  <a:rPr lang="ja-JP" alt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の意味</a:t>
                </a:r>
                <a:endParaRPr lang="ja-JP" altLang="en-US" sz="2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正方形/長方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571" y="552275"/>
                <a:ext cx="4353371" cy="523220"/>
              </a:xfrm>
              <a:prstGeom prst="rect">
                <a:avLst/>
              </a:prstGeom>
              <a:blipFill>
                <a:blip r:embed="rId3"/>
                <a:stretch>
                  <a:fillRect t="-15294" r="-1821" b="-3294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テキスト ボックス 14"/>
          <p:cNvSpPr txBox="1"/>
          <p:nvPr/>
        </p:nvSpPr>
        <p:spPr>
          <a:xfrm>
            <a:off x="6700665" y="61383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整数比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490472" y="5020040"/>
            <a:ext cx="669606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0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                                                       </a:t>
            </a:r>
            <a:r>
              <a:rPr kumimoji="1" lang="en-US" altLang="ja-JP" sz="2400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63</a:t>
            </a:r>
            <a:endParaRPr kumimoji="1" lang="ja-JP" altLang="en-US" sz="2400" dirty="0">
              <a:solidFill>
                <a:srgbClr val="0000FF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257781" y="5573915"/>
            <a:ext cx="4054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64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サンプリング点  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en-US" altLang="ja-JP" sz="2400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N=64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645920" y="2635669"/>
            <a:ext cx="5791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1       2      3       4      5        6       7</a:t>
            </a:r>
            <a:endParaRPr kumimoji="1" lang="ja-JP" altLang="en-US" sz="24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F7E031F-67E8-4B65-6E21-D23F78452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43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649&quot;&gt;&lt;object type=&quot;3&quot; unique_id=&quot;10650&quot;&gt;&lt;property id=&quot;20148&quot; value=&quot;5&quot;/&gt;&lt;property id=&quot;20300&quot; value=&quot;Slide 1&quot;/&gt;&lt;property id=&quot;20307&quot; value=&quot;257&quot;/&gt;&lt;/object&gt;&lt;object type=&quot;3&quot; unique_id=&quot;10651&quot;&gt;&lt;property id=&quot;20148&quot; value=&quot;5&quot;/&gt;&lt;property id=&quot;20300&quot; value=&quot;Slide 2&quot;/&gt;&lt;property id=&quot;20307&quot; value=&quot;272&quot;/&gt;&lt;/object&gt;&lt;object type=&quot;3&quot; unique_id=&quot;10652&quot;&gt;&lt;property id=&quot;20148&quot; value=&quot;5&quot;/&gt;&lt;property id=&quot;20300&quot; value=&quot;Slide 3&quot;/&gt;&lt;property id=&quot;20307&quot; value=&quot;416&quot;/&gt;&lt;/object&gt;&lt;object type=&quot;3&quot; unique_id=&quot;10653&quot;&gt;&lt;property id=&quot;20148&quot; value=&quot;5&quot;/&gt;&lt;property id=&quot;20300&quot; value=&quot;Slide 4&quot;/&gt;&lt;property id=&quot;20307&quot; value=&quot;406&quot;/&gt;&lt;/object&gt;&lt;object type=&quot;3&quot; unique_id=&quot;10654&quot;&gt;&lt;property id=&quot;20148&quot; value=&quot;5&quot;/&gt;&lt;property id=&quot;20300&quot; value=&quot;Slide 5&quot;/&gt;&lt;property id=&quot;20307&quot; value=&quot;418&quot;/&gt;&lt;/object&gt;&lt;object type=&quot;3&quot; unique_id=&quot;10655&quot;&gt;&lt;property id=&quot;20148&quot; value=&quot;5&quot;/&gt;&lt;property id=&quot;20300&quot; value=&quot;Slide 6&quot;/&gt;&lt;property id=&quot;20307&quot; value=&quot;414&quot;/&gt;&lt;/object&gt;&lt;object type=&quot;3&quot; unique_id=&quot;10656&quot;&gt;&lt;property id=&quot;20148&quot; value=&quot;5&quot;/&gt;&lt;property id=&quot;20300&quot; value=&quot;Slide 7 - &amp;quot;Template Slide&amp;quot;&quot;/&gt;&lt;property id=&quot;20307&quot; value=&quot;260&quot;/&gt;&lt;/object&gt;&lt;object type=&quot;3&quot; unique_id=&quot;10657&quot;&gt;&lt;property id=&quot;20148&quot; value=&quot;5&quot;/&gt;&lt;property id=&quot;20300&quot; value=&quot;Slide 8 - &amp;quot;Content Slide&amp;quot;&quot;/&gt;&lt;property id=&quot;20307&quot; value=&quot;360&quot;/&gt;&lt;/object&gt;&lt;object type=&quot;3&quot; unique_id=&quot;10658&quot;&gt;&lt;property id=&quot;20148&quot; value=&quot;5&quot;/&gt;&lt;property id=&quot;20300&quot; value=&quot;Slide 9 - &amp;quot;Template Slide with Subtitle&amp;quot;&quot;/&gt;&lt;property id=&quot;20307&quot; value=&quot;390&quot;/&gt;&lt;/object&gt;&lt;object type=&quot;3&quot; unique_id=&quot;10659&quot;&gt;&lt;property id=&quot;20148&quot; value=&quot;5&quot;/&gt;&lt;property id=&quot;20300&quot; value=&quot;Slide 10 - &amp;quot;Content Slide with Subtitle&amp;quot;&quot;/&gt;&lt;property id=&quot;20307&quot; value=&quot;378&quot;/&gt;&lt;/object&gt;&lt;object type=&quot;3&quot; unique_id=&quot;10660&quot;&gt;&lt;property id=&quot;20148&quot; value=&quot;5&quot;/&gt;&lt;property id=&quot;20300&quot; value=&quot;Slide 11 - &amp;quot;2 Column Content Slide&amp;quot;&quot;/&gt;&lt;property id=&quot;20307&quot; value=&quot;394&quot;/&gt;&lt;/object&gt;&lt;object type=&quot;3&quot; unique_id=&quot;10661&quot;&gt;&lt;property id=&quot;20148&quot; value=&quot;5&quot;/&gt;&lt;property id=&quot;20300&quot; value=&quot;Slide 12 - &amp;quot;2 Column Content Slide&amp;quot;&quot;/&gt;&lt;property id=&quot;20307&quot; value=&quot;403&quot;/&gt;&lt;/object&gt;&lt;object type=&quot;3&quot; unique_id=&quot;10662&quot;&gt;&lt;property id=&quot;20148&quot; value=&quot;5&quot;/&gt;&lt;property id=&quot;20300&quot; value=&quot;Slide 13 - &amp;quot;2 Column Content with Image Slide&amp;quot;&quot;/&gt;&lt;property id=&quot;20307&quot; value=&quot;363&quot;/&gt;&lt;/object&gt;&lt;object type=&quot;3&quot; unique_id=&quot;10663&quot;&gt;&lt;property id=&quot;20148&quot; value=&quot;5&quot;/&gt;&lt;property id=&quot;20300&quot; value=&quot;Slide 14 - &amp;quot;2 Column Content with Object Slide&amp;quot;&quot;/&gt;&lt;property id=&quot;20307&quot; value=&quot;353&quot;/&gt;&lt;/object&gt;&lt;object type=&quot;3&quot; unique_id=&quot;10664&quot;&gt;&lt;property id=&quot;20148&quot; value=&quot;5&quot;/&gt;&lt;property id=&quot;20300&quot; value=&quot;Slide 15 - &amp;quot;Agenda Slide&amp;quot;&quot;/&gt;&lt;property id=&quot;20307&quot; value=&quot;379&quot;/&gt;&lt;/object&gt;&lt;object type=&quot;3&quot; unique_id=&quot;10665&quot;&gt;&lt;property id=&quot;20148&quot; value=&quot;5&quot;/&gt;&lt;property id=&quot;20300&quot; value=&quot;Slide 16 - &amp;quot;Table Slide&amp;quot;&quot;/&gt;&lt;property id=&quot;20307&quot; value=&quot;404&quot;/&gt;&lt;/object&gt;&lt;object type=&quot;3&quot; unique_id=&quot;10666&quot;&gt;&lt;property id=&quot;20148&quot; value=&quot;5&quot;/&gt;&lt;property id=&quot;20300&quot; value=&quot;Slide 17 - &amp;quot;4 Column Content Slide&amp;quot;&quot;/&gt;&lt;property id=&quot;20307&quot; value=&quot;377&quot;/&gt;&lt;/object&gt;&lt;object type=&quot;3&quot; unique_id=&quot;10667&quot;&gt;&lt;property id=&quot;20148&quot; value=&quot;5&quot;/&gt;&lt;property id=&quot;20300&quot; value=&quot;Slide 18 - &amp;quot;2 Row Content with Object Slide&amp;quot;&quot;/&gt;&lt;property id=&quot;20307&quot; value=&quot;408&quot;/&gt;&lt;/object&gt;&lt;object type=&quot;3&quot; unique_id=&quot;10668&quot;&gt;&lt;property id=&quot;20148&quot; value=&quot;5&quot;/&gt;&lt;property id=&quot;20300&quot; value=&quot;Slide 19 - &amp;quot;2 Row Content with Object Slide&amp;quot;&quot;/&gt;&lt;property id=&quot;20307&quot; value=&quot;409&quot;/&gt;&lt;/object&gt;&lt;object type=&quot;3&quot; unique_id=&quot;10669&quot;&gt;&lt;property id=&quot;20148&quot; value=&quot;5&quot;/&gt;&lt;property id=&quot;20300&quot; value=&quot;Slide 20 - &amp;quot;4 Content Slide&amp;quot;&quot;/&gt;&lt;property id=&quot;20307&quot; value=&quot;410&quot;/&gt;&lt;/object&gt;&lt;object type=&quot;3&quot; unique_id=&quot;10670&quot;&gt;&lt;property id=&quot;20148&quot; value=&quot;5&quot;/&gt;&lt;property id=&quot;20300&quot; value=&quot;Slide 21 - &amp;quot;2 Column Image with 2 Content Slide&amp;quot;&quot;/&gt;&lt;property id=&quot;20307&quot; value=&quot;398&quot;/&gt;&lt;/object&gt;&lt;object type=&quot;3&quot; unique_id=&quot;10671&quot;&gt;&lt;property id=&quot;20148&quot; value=&quot;5&quot;/&gt;&lt;property id=&quot;20300&quot; value=&quot;Slide 22 - &amp;quot;3 Column Object with 3 Content Slide&amp;quot;&quot;/&gt;&lt;property id=&quot;20307&quot; value=&quot;411&quot;/&gt;&lt;/object&gt;&lt;object type=&quot;3&quot; unique_id=&quot;10672&quot;&gt;&lt;property id=&quot;20148&quot; value=&quot;5&quot;/&gt;&lt;property id=&quot;20300&quot; value=&quot;Slide 23 - &amp;quot;3 Column Content with Object Slide&amp;quot;&quot;/&gt;&lt;property id=&quot;20307&quot; value=&quot;364&quot;/&gt;&lt;/object&gt;&lt;object type=&quot;3&quot; unique_id=&quot;10673&quot;&gt;&lt;property id=&quot;20148&quot; value=&quot;5&quot;/&gt;&lt;property id=&quot;20300&quot; value=&quot;Slide 24 - &amp;quot;Timeline Slide&amp;quot;&quot;/&gt;&lt;property id=&quot;20307&quot; value=&quot;389&quot;/&gt;&lt;/object&gt;&lt;object type=&quot;3&quot; unique_id=&quot;10674&quot;&gt;&lt;property id=&quot;20148&quot; value=&quot;5&quot;/&gt;&lt;property id=&quot;20300&quot; value=&quot;Slide 25 - &amp;quot;3 Statement Slide&amp;quot;&quot;/&gt;&lt;property id=&quot;20307&quot; value=&quot;382&quot;/&gt;&lt;/object&gt;&lt;object type=&quot;3&quot; unique_id=&quot;10675&quot;&gt;&lt;property id=&quot;20148&quot; value=&quot;5&quot;/&gt;&lt;property id=&quot;20300&quot; value=&quot;Slide 26 - &amp;quot;5 Row Statement Slide&amp;quot;&quot;/&gt;&lt;property id=&quot;20307&quot; value=&quot;396&quot;/&gt;&lt;/object&gt;&lt;object type=&quot;3&quot; unique_id=&quot;10676&quot;&gt;&lt;property id=&quot;20148&quot; value=&quot;5&quot;/&gt;&lt;property id=&quot;20300&quot; value=&quot;Slide 27 - &amp;quot;6 Statement Slide&amp;quot;&quot;/&gt;&lt;property id=&quot;20307&quot; value=&quot;385&quot;/&gt;&lt;/object&gt;&lt;object type=&quot;3&quot; unique_id=&quot;10677&quot;&gt;&lt;property id=&quot;20148&quot; value=&quot;5&quot;/&gt;&lt;property id=&quot;20300&quot; value=&quot;Slide 28 - &amp;quot;Key Statistics Slide&amp;quot;&quot;/&gt;&lt;property id=&quot;20307&quot; value=&quot;412&quot;/&gt;&lt;/object&gt;&lt;object type=&quot;3&quot; unique_id=&quot;10678&quot;&gt;&lt;property id=&quot;20148&quot; value=&quot;5&quot;/&gt;&lt;property id=&quot;20300&quot; value=&quot;Slide 29 - &amp;quot;Pyramid Slide&amp;quot;&quot;/&gt;&lt;property id=&quot;20307&quot; value=&quot;387&quot;/&gt;&lt;/object&gt;&lt;object type=&quot;3&quot; unique_id=&quot;10679&quot;&gt;&lt;property id=&quot;20148&quot; value=&quot;5&quot;/&gt;&lt;property id=&quot;20300&quot; value=&quot;Slide 30 - &amp;quot;Team Slide&amp;quot;&quot;/&gt;&lt;property id=&quot;20307&quot; value=&quot;388&quot;/&gt;&lt;/object&gt;&lt;object type=&quot;3&quot; unique_id=&quot;10680&quot;&gt;&lt;property id=&quot;20148&quot; value=&quot;5&quot;/&gt;&lt;property id=&quot;20300&quot; value=&quot;Slide 31 - &amp;quot;Map Slide&amp;quot;&quot;/&gt;&lt;property id=&quot;20307&quot; value=&quot;395&quot;/&gt;&lt;/object&gt;&lt;object type=&quot;3&quot; unique_id=&quot;10681&quot;&gt;&lt;property id=&quot;20148&quot; value=&quot;5&quot;/&gt;&lt;property id=&quot;20300&quot; value=&quot;Slide 32&quot;/&gt;&lt;property id=&quot;20307&quot; value=&quot;380&quot;/&gt;&lt;/object&gt;&lt;object type=&quot;3&quot; unique_id=&quot;10682&quot;&gt;&lt;property id=&quot;20148&quot; value=&quot;5&quot;/&gt;&lt;property id=&quot;20300&quot; value=&quot;Slide 33 - &amp;quot;Fonts and Colors&amp;quot;&quot;/&gt;&lt;property id=&quot;20307&quot; value=&quot;267&quot;/&gt;&lt;/object&gt;&lt;/object&gt;&lt;object type=&quot;8&quot; unique_id=&quot;10717&quot;&gt;&lt;/object&gt;&lt;/object&gt;&lt;/database&gt;"/>
  <p:tag name="MMPROD_NEXTUNIQUEID" val="10011"/>
  <p:tag name="SECTOMILLISECCONVERTED" val="1"/>
</p:tagLst>
</file>

<file path=ppt/theme/theme1.xml><?xml version="1.0" encoding="utf-8"?>
<a:theme xmlns:a="http://schemas.openxmlformats.org/drawingml/2006/main" name="Advantest Confidential">
  <a:themeElements>
    <a:clrScheme name="ADVANTEST Color Template">
      <a:dk1>
        <a:sysClr val="windowText" lastClr="000000"/>
      </a:dk1>
      <a:lt1>
        <a:sysClr val="window" lastClr="FFFFFF"/>
      </a:lt1>
      <a:dk2>
        <a:srgbClr val="3F3F3F"/>
      </a:dk2>
      <a:lt2>
        <a:srgbClr val="F8F8F8"/>
      </a:lt2>
      <a:accent1>
        <a:srgbClr val="005777"/>
      </a:accent1>
      <a:accent2>
        <a:srgbClr val="FF7E00"/>
      </a:accent2>
      <a:accent3>
        <a:srgbClr val="651366"/>
      </a:accent3>
      <a:accent4>
        <a:srgbClr val="25993F"/>
      </a:accent4>
      <a:accent5>
        <a:srgbClr val="05A8B3"/>
      </a:accent5>
      <a:accent6>
        <a:srgbClr val="8C003D"/>
      </a:accent6>
      <a:hlink>
        <a:srgbClr val="0082B3"/>
      </a:hlink>
      <a:folHlink>
        <a:srgbClr val="00297A"/>
      </a:folHlink>
    </a:clrScheme>
    <a:fontScheme name="ADVANTEST Font Template">
      <a:majorFont>
        <a:latin typeface="Arial"/>
        <a:ea typeface="メイリオ"/>
        <a:cs typeface=""/>
      </a:majorFont>
      <a:minorFont>
        <a:latin typeface="Arial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 anchor="t" anchorCtr="0">
        <a:spAutoFit/>
      </a:bodyPr>
      <a:lstStyle>
        <a:defPPr algn="l">
          <a:defRPr kumimoji="1" sz="2000" b="1" dirty="0" smtClean="0">
            <a:solidFill>
              <a:schemeClr val="tx1">
                <a:lumMod val="65000"/>
                <a:lumOff val="3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dvantest Confidential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kumimoji="1" sz="2400" dirty="0">
            <a:solidFill>
              <a:schemeClr val="tx1">
                <a:lumMod val="65000"/>
                <a:lumOff val="35000"/>
              </a:schemeClr>
            </a:solidFill>
            <a:latin typeface="メイリオ" panose="020B0604030504040204" pitchFamily="50" charset="-128"/>
            <a:ea typeface="メイリオ" panose="020B0604030504040204" pitchFamily="50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756</Words>
  <Application>Microsoft Office PowerPoint</Application>
  <PresentationFormat>画面に合わせる (4:3)</PresentationFormat>
  <Paragraphs>254</Paragraphs>
  <Slides>29</Slides>
  <Notes>2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2</vt:i4>
      </vt:variant>
      <vt:variant>
        <vt:lpstr>リンクの設定</vt:lpstr>
      </vt:variant>
      <vt:variant>
        <vt:i4>1</vt:i4>
      </vt:variant>
      <vt:variant>
        <vt:lpstr>スライド タイトル</vt:lpstr>
      </vt:variant>
      <vt:variant>
        <vt:i4>29</vt:i4>
      </vt:variant>
    </vt:vector>
  </HeadingPairs>
  <TitlesOfParts>
    <vt:vector size="43" baseType="lpstr">
      <vt:lpstr>メイリオ</vt:lpstr>
      <vt:lpstr>游ゴシック</vt:lpstr>
      <vt:lpstr>游ゴシック Light</vt:lpstr>
      <vt:lpstr>Arial</vt:lpstr>
      <vt:lpstr>Calibri</vt:lpstr>
      <vt:lpstr>Calibri Light</vt:lpstr>
      <vt:lpstr>Cambria Math</vt:lpstr>
      <vt:lpstr>Corbel</vt:lpstr>
      <vt:lpstr>Courier New</vt:lpstr>
      <vt:lpstr>Times New Roman</vt:lpstr>
      <vt:lpstr>Wingdings</vt:lpstr>
      <vt:lpstr>Advantest Confidential</vt:lpstr>
      <vt:lpstr>1_Advantest Confidential</vt:lpstr>
      <vt:lpstr>file:///C:\Users\koba\Desktop\DATA\LSIテスト検定\2023Video\what_is_modulo_time_plot_presen.PNG</vt:lpstr>
      <vt:lpstr>PowerPoint プレゼンテーション</vt:lpstr>
      <vt:lpstr>Agenda </vt:lpstr>
      <vt:lpstr>１．概要 </vt:lpstr>
      <vt:lpstr>２．問題</vt:lpstr>
      <vt:lpstr>３．解説と解答 (1) </vt:lpstr>
      <vt:lpstr>３．解説と解答 (2) </vt:lpstr>
      <vt:lpstr>３．解説と解答 (3) </vt:lpstr>
      <vt:lpstr>３．解説と解答 (4) </vt:lpstr>
      <vt:lpstr>３．解説と解答 (5) </vt:lpstr>
      <vt:lpstr>３．解説と解答 (6) </vt:lpstr>
      <vt:lpstr>３．解説と解答 (7) </vt:lpstr>
      <vt:lpstr>３．解説と解答 (8) </vt:lpstr>
      <vt:lpstr>３．解説と解答 (9)</vt:lpstr>
      <vt:lpstr>３．解説と解答 (10) </vt:lpstr>
      <vt:lpstr>３．解説と解答 (11) </vt:lpstr>
      <vt:lpstr>３．解説と解答 (12) </vt:lpstr>
      <vt:lpstr>３．解説と解答 (13) </vt:lpstr>
      <vt:lpstr>３．解説と解答 (14) </vt:lpstr>
      <vt:lpstr>３．解説と解答 (15) </vt:lpstr>
      <vt:lpstr>３．解説と解答 (16) </vt:lpstr>
      <vt:lpstr>３．解説と解答 (17) </vt:lpstr>
      <vt:lpstr>３．解説と解答 (18) </vt:lpstr>
      <vt:lpstr>３．解説と解答 (19) </vt:lpstr>
      <vt:lpstr>３．解説と解答 (20) </vt:lpstr>
      <vt:lpstr>３．解説と解答 (21) </vt:lpstr>
      <vt:lpstr>３．解説と解答 (22)</vt:lpstr>
      <vt:lpstr>３．解説と解答 (23)</vt:lpstr>
      <vt:lpstr>３．解説と解答 (24) </vt:lpstr>
      <vt:lpstr>４．まとめ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2018-12-06T21:50:15Z</dcterms:created>
  <dcterms:modified xsi:type="dcterms:W3CDTF">2023-03-28T05:15:18Z</dcterms:modified>
</cp:coreProperties>
</file>