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513" r:id="rId2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FF"/>
    <a:srgbClr val="E1EFD9"/>
    <a:srgbClr val="C0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63825" autoAdjust="0"/>
  </p:normalViewPr>
  <p:slideViewPr>
    <p:cSldViewPr snapToGrid="0">
      <p:cViewPr varScale="1">
        <p:scale>
          <a:sx n="59" d="100"/>
          <a:sy n="59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20070-D45C-46CC-BF20-F11261D18A8F}" type="datetimeFigureOut">
              <a:rPr kumimoji="1" lang="ja-JP" altLang="en-US" smtClean="0"/>
              <a:t>2015/7/2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B76CF-F8C9-4B82-B279-2F29ADCE2A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5BA4D-29E8-4690-ABD5-7835584AEEB4}" type="datetimeFigureOut">
              <a:rPr kumimoji="1" lang="ja-JP" altLang="en-US" smtClean="0"/>
              <a:t>2015/7/2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D4480-079F-4E34-877A-D90737B195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11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D4480-079F-4E34-877A-D90737B1954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972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i="1" dirty="0">
              <a:latin typeface="EPSON 正楷書体Ｍ" pitchFamily="65" charset="-128"/>
              <a:ea typeface="EPSON 正楷書体Ｍ" pitchFamily="65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i="1" dirty="0">
              <a:latin typeface="EPSON 正楷書体Ｍ" pitchFamily="65" charset="-128"/>
              <a:ea typeface="EPSON 正楷書体Ｍ" pitchFamily="65" charset="-128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143625"/>
            <a:ext cx="9144000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ja-JP" altLang="en-US" i="1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5E187-3F6C-44B5-8A96-2E7CFB0D653A}" type="datetimeFigureOut">
              <a:rPr lang="ja-JP" altLang="en-US"/>
              <a:pPr>
                <a:defRPr/>
              </a:pPr>
              <a:t>2015/7/2</a:t>
            </a:fld>
            <a:endParaRPr lang="ja-JP" altLang="en-US" dirty="0"/>
          </a:p>
        </p:txBody>
      </p:sp>
      <p:sp>
        <p:nvSpPr>
          <p:cNvPr id="12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3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A9F650-CFF1-43EE-902C-91792A17B5A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14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D9AF-076D-4974-859B-49D921A2D74E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9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73B5-E841-4358-AA55-AD784F1D09F3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5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804863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8" name="スライド番号プレースホルダ 5"/>
          <p:cNvSpPr txBox="1">
            <a:spLocks/>
          </p:cNvSpPr>
          <p:nvPr userDrawn="1"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DAB25635-515F-49B5-BE99-92374303804C}" type="slidenum">
              <a:rPr lang="ja-JP" altLang="en-US" sz="2800" smtClean="0"/>
              <a:pPr algn="r">
                <a:defRPr/>
              </a:pPr>
              <a:t>‹#›</a:t>
            </a:fld>
            <a:endParaRPr lang="ja-JP" altLang="en-US" sz="2800" dirty="0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167892"/>
            <a:ext cx="8229600" cy="511156"/>
          </a:xfrm>
        </p:spPr>
        <p:txBody>
          <a:bodyPr/>
          <a:lstStyle>
            <a:lvl1pPr algn="ctr">
              <a:defRPr sz="38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1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1980B-868D-4103-A671-C68E103500F5}" type="datetimeFigureOut">
              <a:rPr lang="ja-JP" altLang="en-US"/>
              <a:pPr>
                <a:defRPr/>
              </a:pPr>
              <a:t>2015/7/2</a:t>
            </a:fld>
            <a:endParaRPr lang="ja-JP" altLang="en-US" dirty="0"/>
          </a:p>
        </p:txBody>
      </p:sp>
      <p:sp>
        <p:nvSpPr>
          <p:cNvPr id="12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81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70BC-096B-4FCD-8CCF-2FF6253772B6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3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B4F8-BA75-4336-A4A5-583E32A9327E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5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9B5-B6D8-477E-B890-69D7764F81AD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6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097-FBBD-4393-A89C-E1C1B5F362EF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6813-6472-4CA3-9AB8-E49FECD2C68E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6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D90-1623-4ED1-BAD3-31DB39FFED46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4955-A3DB-443D-B88F-4F25B9DE10B7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ED52-CCF3-41C3-9524-52451CA005A5}" type="datetime1">
              <a:rPr lang="en-US" altLang="ja-JP" smtClean="0"/>
              <a:t>7/2/2015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7963" y="119675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/>
              <a:t>Any sufficiently advanced technology is 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indistinguishable </a:t>
            </a:r>
            <a:r>
              <a:rPr lang="en-US" altLang="ja-JP" sz="3200" dirty="0"/>
              <a:t>from </a:t>
            </a:r>
            <a:r>
              <a:rPr lang="en-US" altLang="ja-JP" sz="3200" dirty="0" smtClean="0">
                <a:solidFill>
                  <a:srgbClr val="C00000"/>
                </a:solidFill>
              </a:rPr>
              <a:t>magic.</a:t>
            </a:r>
          </a:p>
          <a:p>
            <a:pPr algn="ctr"/>
            <a:r>
              <a:rPr lang="ja-JP" altLang="en-US" sz="2400" dirty="0" smtClean="0">
                <a:solidFill>
                  <a:srgbClr val="0000FF"/>
                </a:solidFill>
              </a:rPr>
              <a:t>（科学小説作家　</a:t>
            </a:r>
            <a:r>
              <a:rPr lang="en-US" altLang="ja-JP" sz="2400" dirty="0" smtClean="0">
                <a:solidFill>
                  <a:srgbClr val="0000FF"/>
                </a:solidFill>
              </a:rPr>
              <a:t>Arthur C. Clarke </a:t>
            </a:r>
            <a:r>
              <a:rPr lang="ja-JP" altLang="en-US" sz="2400" dirty="0" smtClean="0">
                <a:solidFill>
                  <a:srgbClr val="0000FF"/>
                </a:solidFill>
              </a:rPr>
              <a:t>の第３法則）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863" y="6247487"/>
            <a:ext cx="820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C00000"/>
                </a:solidFill>
              </a:rPr>
              <a:t>Magic </a:t>
            </a:r>
            <a:r>
              <a:rPr lang="ja-JP" altLang="en-US" sz="2000" dirty="0">
                <a:solidFill>
                  <a:srgbClr val="C00000"/>
                </a:solidFill>
              </a:rPr>
              <a:t>（手品）</a:t>
            </a:r>
            <a:r>
              <a:rPr lang="ja-JP" altLang="en-US" sz="2000" dirty="0">
                <a:solidFill>
                  <a:srgbClr val="009900"/>
                </a:solidFill>
              </a:rPr>
              <a:t>と</a:t>
            </a:r>
            <a:r>
              <a:rPr lang="en-US" altLang="ja-JP" sz="2000" dirty="0">
                <a:solidFill>
                  <a:srgbClr val="009900"/>
                </a:solidFill>
              </a:rPr>
              <a:t>Magic Square </a:t>
            </a:r>
            <a:r>
              <a:rPr lang="ja-JP" altLang="en-US" sz="2000" dirty="0">
                <a:solidFill>
                  <a:srgbClr val="009900"/>
                </a:solidFill>
              </a:rPr>
              <a:t>（魔方陣）をかけて</a:t>
            </a:r>
            <a:r>
              <a:rPr lang="ja-JP" altLang="en-US" sz="2000" dirty="0" smtClean="0">
                <a:solidFill>
                  <a:srgbClr val="009900"/>
                </a:solidFill>
              </a:rPr>
              <a:t>います</a:t>
            </a:r>
            <a:endParaRPr lang="ja-JP" altLang="en-US" sz="2000" dirty="0">
              <a:solidFill>
                <a:srgbClr val="009900"/>
              </a:solidFill>
            </a:endParaRPr>
          </a:p>
        </p:txBody>
      </p:sp>
      <p:pic>
        <p:nvPicPr>
          <p:cNvPr id="5122" name="Picture 2" descr="C:\Users\Masashi\AppData\Local\Microsoft\Windows\Temporary Internet Files\Content.IE5\UWCMJLQU\MC9003912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38" y="3576953"/>
            <a:ext cx="2675053" cy="25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3" y="3374797"/>
            <a:ext cx="2688971" cy="2688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49" y="3366292"/>
            <a:ext cx="2663650" cy="2732936"/>
          </a:xfrm>
          <a:prstGeom prst="rect">
            <a:avLst/>
          </a:prstGeom>
        </p:spPr>
      </p:pic>
      <p:pic>
        <p:nvPicPr>
          <p:cNvPr id="1026" name="Picture 2" descr="http://www.lightspeedmagazine.com/wp/wp-content/uploads/2011/08/Clarke-arthur-c.-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71" y="1196752"/>
            <a:ext cx="1141113" cy="15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" descr="F:\chip_photo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19" y="2937667"/>
            <a:ext cx="3195889" cy="32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036845" y="384584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アニメーション作　東野将史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7191 C 0.00972 0.00902 0.00277 -0.03607 -0.00417 -0.03607 C -0.01111 -0.03607 -0.01719 0.00902 -0.01927 0.07191 C -0.02223 0.00902 -0.02813 -0.03607 -0.03525 -0.03607 C -0.04219 -0.03607 -0.04827 0.00902 -0.05018 0.07191 C -0.05313 0.00902 -0.05921 -0.03607 -0.06615 -0.03607 C -0.07327 -0.03607 -0.08021 0.00902 -0.08212 0.07191 C -0.08421 0.00902 -0.09028 -0.03607 -0.09827 -0.03607 C -0.10417 -0.03607 -0.11111 0.00902 -0.1132 0.07191 C -0.11528 0.00902 -0.12223 -0.03607 -0.12917 -0.03607 C -0.13611 -0.03607 -0.14219 0.00902 -0.14427 0.07191 C -0.14723 0.00902 -0.15313 -0.03607 -0.16025 -0.03607 C -0.16719 -0.03607 -0.17327 0.00902 -0.17622 0.07191 C -0.17813 0.00902 -0.18421 -0.03607 -0.19115 -0.03607 C -0.19827 -0.03607 -0.20521 0.00902 -0.20712 0.07191 C -0.20921 0.00902 -0.21528 -0.03607 -0.22327 -0.03607 C -0.23021 -0.03607 -0.23611 0.00902 -0.2382 0.07191 " pathEditMode="relative" rAng="10800000" ptsTypes="ffffffffffff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53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9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9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10382</TotalTime>
  <Words>30</Words>
  <Application>Microsoft Office PowerPoint</Application>
  <PresentationFormat>画面に合わせる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EPSON 正楷書体Ｍ</vt:lpstr>
      <vt:lpstr>ＭＳ Ｐゴシック</vt:lpstr>
      <vt:lpstr>Arial</vt:lpstr>
      <vt:lpstr>Calibri</vt:lpstr>
      <vt:lpstr>Office テーマ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調査報告 Nボナッチ数列 冗長設計について</dc:title>
  <dc:creator>yutaro.kobayashi</dc:creator>
  <cp:lastModifiedBy>JH1WCD</cp:lastModifiedBy>
  <cp:revision>645</cp:revision>
  <cp:lastPrinted>2014-10-15T09:51:34Z</cp:lastPrinted>
  <dcterms:created xsi:type="dcterms:W3CDTF">2014-04-09T08:05:01Z</dcterms:created>
  <dcterms:modified xsi:type="dcterms:W3CDTF">2015-07-02T02:17:17Z</dcterms:modified>
</cp:coreProperties>
</file>